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4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Lst>
  <p:sldSz cx="12192000" cy="6858000"/>
  <p:notesSz cx="6858000" cy="9144000"/>
  <p:embeddedFontLst>
    <p:embeddedFont>
      <p:font typeface="Noto Sans Symbols" panose="020B0604020202020204" charset="0"/>
      <p:regular r:id="rId44"/>
      <p:bold r:id="rId45"/>
      <p:italic r:id="rId46"/>
      <p:boldItalic r:id="rId47"/>
    </p:embeddedFont>
    <p:embeddedFont>
      <p:font typeface="Poppins" panose="00000500000000000000" pitchFamily="2" charset="0"/>
      <p:regular r:id="rId48"/>
      <p:bold r:id="rId49"/>
      <p:italic r:id="rId50"/>
      <p:boldItalic r:id="rId51"/>
    </p:embeddedFont>
    <p:embeddedFont>
      <p:font typeface="Poppins SemiBold" panose="00000700000000000000" pitchFamily="2" charset="0"/>
      <p:regular r:id="rId52"/>
      <p:bold r:id="rId53"/>
      <p:italic r:id="rId54"/>
      <p:boldItalic r:id="rId5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56" roundtripDataSignature="AMtx7mg0VAvEHAhhJjt09msOgy8xUW07v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CCF2A91-2E9D-427D-97DB-EADF364E4A01}">
  <a:tblStyle styleId="{4CCF2A91-2E9D-427D-97DB-EADF364E4A01}" styleName="Table_0">
    <a:wholeTbl>
      <a:tcTxStyle b="off" i="off">
        <a:font>
          <a:latin typeface="Calibri"/>
          <a:ea typeface="Calibri"/>
          <a:cs typeface="Calibri"/>
        </a:font>
        <a:schemeClr val="dk1"/>
      </a:tcTxStyle>
      <a:tcStyle>
        <a:tcBdr>
          <a:left>
            <a:ln w="9525" cap="flat" cmpd="sng">
              <a:solidFill>
                <a:srgbClr val="000000">
                  <a:alpha val="0"/>
                </a:srgbClr>
              </a:solidFill>
              <a:prstDash val="solid"/>
              <a:round/>
              <a:headEnd type="none" w="sm" len="sm"/>
              <a:tailEnd type="none" w="sm" len="sm"/>
            </a:ln>
          </a:left>
          <a:right>
            <a:ln w="9525" cap="flat" cmpd="sng">
              <a:solidFill>
                <a:srgbClr val="000000">
                  <a:alpha val="0"/>
                </a:srgbClr>
              </a:solidFill>
              <a:prstDash val="solid"/>
              <a:round/>
              <a:headEnd type="none" w="sm" len="sm"/>
              <a:tailEnd type="none" w="sm" len="sm"/>
            </a:ln>
          </a:right>
          <a:top>
            <a:ln w="25400" cap="flat" cmpd="sng">
              <a:solidFill>
                <a:schemeClr val="dk1"/>
              </a:solidFill>
              <a:prstDash val="solid"/>
              <a:round/>
              <a:headEnd type="none" w="sm" len="sm"/>
              <a:tailEnd type="none" w="sm" len="sm"/>
            </a:ln>
          </a:top>
          <a:bottom>
            <a:ln w="25400" cap="flat" cmpd="sng">
              <a:solidFill>
                <a:schemeClr val="dk1"/>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chemeClr val="lt1"/>
          </a:solidFill>
        </a:fill>
      </a:tcStyle>
    </a:wholeTbl>
    <a:band1H>
      <a:tcTxStyle b="off" i="off"/>
      <a:tcStyle>
        <a:tcBdr/>
        <a:fill>
          <a:solidFill>
            <a:srgbClr val="E7E7E9"/>
          </a:solidFill>
        </a:fill>
      </a:tcStyle>
    </a:band1H>
    <a:band2H>
      <a:tcTxStyle b="off" i="off"/>
      <a:tcStyle>
        <a:tcBdr/>
      </a:tcStyle>
    </a:band2H>
    <a:band1V>
      <a:tcTxStyle b="off" i="off"/>
      <a:tcStyle>
        <a:tcBdr/>
        <a:fill>
          <a:solidFill>
            <a:srgbClr val="E7E7E9"/>
          </a:solidFill>
        </a:fill>
      </a:tcStyle>
    </a:band1V>
    <a:band2V>
      <a:tcTxStyle b="off" i="off"/>
      <a:tcStyle>
        <a:tcBdr/>
      </a:tcStyle>
    </a:band2V>
    <a:lastCol>
      <a:tcTxStyle b="on" i="off">
        <a:font>
          <a:latin typeface="Calibri"/>
          <a:ea typeface="Calibri"/>
          <a:cs typeface="Calibri"/>
        </a:font>
        <a:schemeClr val="lt1"/>
      </a:tcTxStyle>
      <a:tcStyle>
        <a:tcBdr/>
        <a:fill>
          <a:solidFill>
            <a:schemeClr val="dk1"/>
          </a:solidFill>
        </a:fill>
      </a:tcStyle>
    </a:lastCol>
    <a:firstCol>
      <a:tcTxStyle b="on" i="off">
        <a:font>
          <a:latin typeface="Calibri"/>
          <a:ea typeface="Calibri"/>
          <a:cs typeface="Calibri"/>
        </a:font>
        <a:schemeClr val="lt1"/>
      </a:tcTxStyle>
      <a:tcStyle>
        <a:tcBdr/>
        <a:fill>
          <a:solidFill>
            <a:schemeClr val="dk1"/>
          </a:solidFill>
        </a:fill>
      </a:tcStyle>
    </a:firstCol>
    <a:lastRow>
      <a:tcTxStyle b="on" i="off"/>
      <a:tcStyle>
        <a:tcBdr>
          <a:top>
            <a:ln w="50800" cap="flat" cmpd="sng">
              <a:solidFill>
                <a:schemeClr val="dk1"/>
              </a:solidFill>
              <a:prstDash val="solid"/>
              <a:round/>
              <a:headEnd type="none" w="sm" len="sm"/>
              <a:tailEnd type="none" w="sm" len="sm"/>
            </a:ln>
          </a:top>
        </a:tcBdr>
        <a:fill>
          <a:solidFill>
            <a:schemeClr val="lt1"/>
          </a:solidFill>
        </a:fill>
      </a:tcStyle>
    </a:lastRow>
    <a:seCell>
      <a:tcTxStyle b="on" i="off">
        <a:font>
          <a:latin typeface="Calibri"/>
          <a:ea typeface="Calibri"/>
          <a:cs typeface="Calibri"/>
        </a:font>
        <a:schemeClr val="dk1"/>
      </a:tcTxStyle>
      <a:tcStyle>
        <a:tcBdr/>
      </a:tcStyle>
    </a:seCell>
    <a:swCell>
      <a:tcTxStyle b="on" i="off">
        <a:font>
          <a:latin typeface="Calibri"/>
          <a:ea typeface="Calibri"/>
          <a:cs typeface="Calibri"/>
        </a:font>
        <a:schemeClr val="dk1"/>
      </a:tcTxStyle>
      <a:tcStyle>
        <a:tcBdr/>
      </a:tcStyle>
    </a:swCell>
    <a:firstRow>
      <a:tcTxStyle b="on" i="off">
        <a:font>
          <a:latin typeface="Calibri"/>
          <a:ea typeface="Calibri"/>
          <a:cs typeface="Calibri"/>
        </a:font>
        <a:schemeClr val="lt1"/>
      </a:tcTxStyle>
      <a:tcStyle>
        <a:tcBdr>
          <a:bottom>
            <a:ln w="25400" cap="flat" cmpd="sng">
              <a:solidFill>
                <a:schemeClr val="dk1"/>
              </a:solidFill>
              <a:prstDash val="solid"/>
              <a:round/>
              <a:headEnd type="none" w="sm" len="sm"/>
              <a:tailEnd type="none" w="sm" len="sm"/>
            </a:ln>
          </a:bottom>
        </a:tcBdr>
        <a:fill>
          <a:solidFill>
            <a:schemeClr val="dk1"/>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66380" autoAdjust="0"/>
  </p:normalViewPr>
  <p:slideViewPr>
    <p:cSldViewPr snapToGrid="0">
      <p:cViewPr varScale="1">
        <p:scale>
          <a:sx n="72" d="100"/>
          <a:sy n="72" d="100"/>
        </p:scale>
        <p:origin x="468"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4.fntdata"/><Relationship Id="rId50" Type="http://schemas.openxmlformats.org/officeDocument/2006/relationships/font" Target="fonts/font7.fntdata"/><Relationship Id="rId55" Type="http://schemas.openxmlformats.org/officeDocument/2006/relationships/font" Target="fonts/font12.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2.fntdata"/><Relationship Id="rId53" Type="http://schemas.openxmlformats.org/officeDocument/2006/relationships/font" Target="fonts/font10.fntdata"/><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font" Target="fonts/font5.fntdata"/><Relationship Id="rId56" Type="http://customschemas.google.com/relationships/presentationmetadata" Target="metadata"/><Relationship Id="rId8" Type="http://schemas.openxmlformats.org/officeDocument/2006/relationships/slide" Target="slides/slide7.xml"/><Relationship Id="rId51" Type="http://schemas.openxmlformats.org/officeDocument/2006/relationships/font" Target="fonts/font8.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3.fntdata"/><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6.fntdata"/><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1.fntdata"/><Relationship Id="rId52" Type="http://schemas.openxmlformats.org/officeDocument/2006/relationships/font" Target="fonts/font9.fntdata"/><Relationship Id="rId6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0" name="Google Shape;220;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a:t>Facilitator notes:</a:t>
            </a:r>
            <a:endParaRPr/>
          </a:p>
          <a:p>
            <a:pPr marL="0" lvl="0" indent="0" algn="l" rtl="0">
              <a:lnSpc>
                <a:spcPct val="100000"/>
              </a:lnSpc>
              <a:spcBef>
                <a:spcPts val="0"/>
              </a:spcBef>
              <a:spcAft>
                <a:spcPts val="0"/>
              </a:spcAft>
              <a:buSzPts val="1400"/>
              <a:buNone/>
            </a:pPr>
            <a:r>
              <a:rPr lang="en-US" b="1"/>
              <a:t>Ask</a:t>
            </a:r>
            <a:r>
              <a:rPr lang="en-US"/>
              <a:t> participants to add to the chat box or share verbally: what has been on their minds since the last session, and/or what they are looking forward to learning more about today.</a:t>
            </a:r>
            <a:endParaRPr/>
          </a:p>
          <a:p>
            <a:pPr marL="0" lvl="0" indent="0" algn="l" rtl="0">
              <a:lnSpc>
                <a:spcPct val="100000"/>
              </a:lnSpc>
              <a:spcBef>
                <a:spcPts val="0"/>
              </a:spcBef>
              <a:spcAft>
                <a:spcPts val="0"/>
              </a:spcAft>
              <a:buSzPts val="1400"/>
              <a:buNone/>
            </a:pPr>
            <a:r>
              <a:rPr lang="en-US" b="1"/>
              <a:t>Share </a:t>
            </a:r>
            <a:r>
              <a:rPr lang="en-US" b="0"/>
              <a:t>anything in follow-up to the last session, and/or what you are excited to discuss during today’s session. </a:t>
            </a:r>
            <a:endParaRPr b="1"/>
          </a:p>
        </p:txBody>
      </p:sp>
      <p:sp>
        <p:nvSpPr>
          <p:cNvPr id="221" name="Google Shape;221;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p9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6" name="Google Shape;296;p9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a:t>Facilitator notes:</a:t>
            </a:r>
            <a:endParaRPr/>
          </a:p>
          <a:p>
            <a:pPr marL="0" marR="0" lvl="0" indent="0" algn="l" rtl="0">
              <a:lnSpc>
                <a:spcPct val="100000"/>
              </a:lnSpc>
              <a:spcBef>
                <a:spcPts val="0"/>
              </a:spcBef>
              <a:spcAft>
                <a:spcPts val="0"/>
              </a:spcAft>
              <a:buClr>
                <a:schemeClr val="dk1"/>
              </a:buClr>
              <a:buSzPts val="1200"/>
              <a:buFont typeface="Calibri"/>
              <a:buNone/>
            </a:pPr>
            <a:r>
              <a:rPr lang="en-US" b="1"/>
              <a:t>Review</a:t>
            </a:r>
            <a:r>
              <a:rPr lang="en-US" b="0"/>
              <a:t> the slide contents. Relate these statements back to the answers that your audience provided. If needed, further information about each of these statements is listed below:</a:t>
            </a:r>
            <a:endParaRPr/>
          </a:p>
          <a:p>
            <a:pPr marL="0" marR="0" lvl="0" indent="0" algn="l" rtl="0">
              <a:lnSpc>
                <a:spcPct val="100000"/>
              </a:lnSpc>
              <a:spcBef>
                <a:spcPts val="0"/>
              </a:spcBef>
              <a:spcAft>
                <a:spcPts val="0"/>
              </a:spcAft>
              <a:buClr>
                <a:schemeClr val="dk1"/>
              </a:buClr>
              <a:buSzPts val="1200"/>
              <a:buFont typeface="Calibri"/>
              <a:buNone/>
            </a:pPr>
            <a:endParaRPr b="0"/>
          </a:p>
          <a:p>
            <a:pPr marL="457200" marR="0" lvl="0" indent="-228600" algn="l" rtl="0">
              <a:lnSpc>
                <a:spcPct val="100000"/>
              </a:lnSpc>
              <a:spcBef>
                <a:spcPts val="0"/>
              </a:spcBef>
              <a:spcAft>
                <a:spcPts val="0"/>
              </a:spcAft>
              <a:buSzPts val="1400"/>
              <a:buNone/>
            </a:pPr>
            <a:r>
              <a:rPr lang="en-US" sz="1200" b="1" i="0" u="none" strike="noStrike" cap="none">
                <a:solidFill>
                  <a:schemeClr val="dk1"/>
                </a:solidFill>
                <a:latin typeface="Calibri"/>
                <a:ea typeface="Calibri"/>
                <a:cs typeface="Calibri"/>
                <a:sym typeface="Calibri"/>
              </a:rPr>
              <a:t>The violation of human rights is a barrier to HIV prevention. </a:t>
            </a:r>
            <a:r>
              <a:rPr lang="en-US" sz="1200" b="0" i="0" u="none" strike="noStrike" cap="none">
                <a:solidFill>
                  <a:schemeClr val="dk1"/>
                </a:solidFill>
                <a:latin typeface="Calibri"/>
                <a:ea typeface="Calibri"/>
                <a:cs typeface="Calibri"/>
                <a:sym typeface="Calibri"/>
              </a:rPr>
              <a:t>Human rights violations, such as</a:t>
            </a:r>
            <a:endParaRPr/>
          </a:p>
          <a:p>
            <a:pPr marL="457200" marR="0" lvl="0" indent="-228600" algn="l" rtl="0">
              <a:lnSpc>
                <a:spcPct val="100000"/>
              </a:lnSpc>
              <a:spcBef>
                <a:spcPts val="0"/>
              </a:spcBef>
              <a:spcAft>
                <a:spcPts val="0"/>
              </a:spcAft>
              <a:buSzPts val="1400"/>
              <a:buNone/>
            </a:pPr>
            <a:r>
              <a:rPr lang="en-US" sz="1200" b="0" i="0" u="none" strike="noStrike" cap="none">
                <a:solidFill>
                  <a:schemeClr val="dk1"/>
                </a:solidFill>
                <a:latin typeface="Calibri"/>
                <a:ea typeface="Calibri"/>
                <a:cs typeface="Calibri"/>
                <a:sym typeface="Calibri"/>
              </a:rPr>
              <a:t>sexual violence, can lead to situations where a person is exposed to HIV. Human rights violations can</a:t>
            </a:r>
            <a:endParaRPr/>
          </a:p>
          <a:p>
            <a:pPr marL="457200" marR="0" lvl="0" indent="-228600" algn="l" rtl="0">
              <a:lnSpc>
                <a:spcPct val="100000"/>
              </a:lnSpc>
              <a:spcBef>
                <a:spcPts val="0"/>
              </a:spcBef>
              <a:spcAft>
                <a:spcPts val="0"/>
              </a:spcAft>
              <a:buSzPts val="1400"/>
              <a:buNone/>
            </a:pPr>
            <a:r>
              <a:rPr lang="en-US" sz="1200" b="0" i="0" u="none" strike="noStrike" cap="none">
                <a:solidFill>
                  <a:schemeClr val="dk1"/>
                </a:solidFill>
                <a:latin typeface="Calibri"/>
                <a:ea typeface="Calibri"/>
                <a:cs typeface="Calibri"/>
                <a:sym typeface="Calibri"/>
              </a:rPr>
              <a:t>also create barriers to HIV prevention, such as when discrimination stops someone from accessing</a:t>
            </a:r>
            <a:endParaRPr/>
          </a:p>
          <a:p>
            <a:pPr marL="457200" marR="0" lvl="0" indent="-228600" algn="l" rtl="0">
              <a:lnSpc>
                <a:spcPct val="100000"/>
              </a:lnSpc>
              <a:spcBef>
                <a:spcPts val="0"/>
              </a:spcBef>
              <a:spcAft>
                <a:spcPts val="0"/>
              </a:spcAft>
              <a:buSzPts val="1400"/>
              <a:buNone/>
            </a:pPr>
            <a:r>
              <a:rPr lang="en-US" sz="1200" b="0" i="0" u="none" strike="noStrike" cap="none">
                <a:solidFill>
                  <a:schemeClr val="dk1"/>
                </a:solidFill>
                <a:latin typeface="Calibri"/>
                <a:ea typeface="Calibri"/>
                <a:cs typeface="Calibri"/>
                <a:sym typeface="Calibri"/>
              </a:rPr>
              <a:t>health services.</a:t>
            </a:r>
            <a:endParaRPr/>
          </a:p>
          <a:p>
            <a:pPr marL="457200" marR="0" lvl="0" indent="-228600" algn="l" rtl="0">
              <a:lnSpc>
                <a:spcPct val="100000"/>
              </a:lnSpc>
              <a:spcBef>
                <a:spcPts val="0"/>
              </a:spcBef>
              <a:spcAft>
                <a:spcPts val="0"/>
              </a:spcAft>
              <a:buSzPts val="1400"/>
              <a:buNone/>
            </a:pPr>
            <a:r>
              <a:rPr lang="en-US" sz="1200" b="1" i="0" u="none" strike="noStrike" cap="none">
                <a:solidFill>
                  <a:schemeClr val="dk1"/>
                </a:solidFill>
                <a:latin typeface="Calibri"/>
                <a:ea typeface="Calibri"/>
                <a:cs typeface="Calibri"/>
                <a:sym typeface="Calibri"/>
              </a:rPr>
              <a:t>When people can exercise their human rights, it is easier for them to prevent HIV. </a:t>
            </a:r>
            <a:r>
              <a:rPr lang="en-US" sz="1200" b="0" i="0" u="none" strike="noStrike" cap="none">
                <a:solidFill>
                  <a:schemeClr val="dk1"/>
                </a:solidFill>
                <a:latin typeface="Calibri"/>
                <a:ea typeface="Calibri"/>
                <a:cs typeface="Calibri"/>
                <a:sym typeface="Calibri"/>
              </a:rPr>
              <a:t>A person’s</a:t>
            </a:r>
            <a:endParaRPr/>
          </a:p>
          <a:p>
            <a:pPr marL="457200" marR="0" lvl="0" indent="-228600" algn="l" rtl="0">
              <a:lnSpc>
                <a:spcPct val="100000"/>
              </a:lnSpc>
              <a:spcBef>
                <a:spcPts val="0"/>
              </a:spcBef>
              <a:spcAft>
                <a:spcPts val="0"/>
              </a:spcAft>
              <a:buSzPts val="1400"/>
              <a:buNone/>
            </a:pPr>
            <a:r>
              <a:rPr lang="en-US" sz="1200" b="0" i="0" u="none" strike="noStrike" cap="none">
                <a:solidFill>
                  <a:schemeClr val="dk1"/>
                </a:solidFill>
                <a:latin typeface="Calibri"/>
                <a:ea typeface="Calibri"/>
                <a:cs typeface="Calibri"/>
                <a:sym typeface="Calibri"/>
              </a:rPr>
              <a:t>ability to prevent HIV depends on their ability to exercise many human rights, including the right to</a:t>
            </a:r>
            <a:endParaRPr/>
          </a:p>
          <a:p>
            <a:pPr marL="457200" marR="0" lvl="0" indent="-228600" algn="l" rtl="0">
              <a:lnSpc>
                <a:spcPct val="100000"/>
              </a:lnSpc>
              <a:spcBef>
                <a:spcPts val="0"/>
              </a:spcBef>
              <a:spcAft>
                <a:spcPts val="0"/>
              </a:spcAft>
              <a:buSzPts val="1400"/>
              <a:buNone/>
            </a:pPr>
            <a:r>
              <a:rPr lang="en-US" sz="1200" b="0" i="0" u="none" strike="noStrike" cap="none">
                <a:solidFill>
                  <a:schemeClr val="dk1"/>
                </a:solidFill>
                <a:latin typeface="Calibri"/>
                <a:ea typeface="Calibri"/>
                <a:cs typeface="Calibri"/>
                <a:sym typeface="Calibri"/>
              </a:rPr>
              <a:t>have control over their bodies, the right to health services, and the right to information.</a:t>
            </a:r>
            <a:endParaRPr/>
          </a:p>
          <a:p>
            <a:pPr marL="457200" marR="0" lvl="0" indent="-228600" algn="l" rtl="0">
              <a:lnSpc>
                <a:spcPct val="100000"/>
              </a:lnSpc>
              <a:spcBef>
                <a:spcPts val="0"/>
              </a:spcBef>
              <a:spcAft>
                <a:spcPts val="0"/>
              </a:spcAft>
              <a:buSzPts val="1400"/>
              <a:buNone/>
            </a:pPr>
            <a:r>
              <a:rPr lang="en-US" sz="1200" b="1" i="0" u="none" strike="noStrike" cap="none">
                <a:solidFill>
                  <a:schemeClr val="dk1"/>
                </a:solidFill>
                <a:latin typeface="Calibri"/>
                <a:ea typeface="Calibri"/>
                <a:cs typeface="Calibri"/>
                <a:sym typeface="Calibri"/>
              </a:rPr>
              <a:t>HIV creates a barrier to the realisation of human rights. </a:t>
            </a:r>
            <a:r>
              <a:rPr lang="en-US" sz="1200" b="0" i="0" u="none" strike="noStrike" cap="none">
                <a:solidFill>
                  <a:schemeClr val="dk1"/>
                </a:solidFill>
                <a:latin typeface="Calibri"/>
                <a:ea typeface="Calibri"/>
                <a:cs typeface="Calibri"/>
                <a:sym typeface="Calibri"/>
              </a:rPr>
              <a:t>HIV‑related illness, stigma, and</a:t>
            </a:r>
            <a:endParaRPr/>
          </a:p>
          <a:p>
            <a:pPr marL="457200" marR="0" lvl="0" indent="-228600" algn="l" rtl="0">
              <a:lnSpc>
                <a:spcPct val="100000"/>
              </a:lnSpc>
              <a:spcBef>
                <a:spcPts val="0"/>
              </a:spcBef>
              <a:spcAft>
                <a:spcPts val="0"/>
              </a:spcAft>
              <a:buSzPts val="1400"/>
              <a:buNone/>
            </a:pPr>
            <a:r>
              <a:rPr lang="en-US" sz="1200" b="0" i="0" u="none" strike="noStrike" cap="none">
                <a:solidFill>
                  <a:schemeClr val="dk1"/>
                </a:solidFill>
                <a:latin typeface="Calibri"/>
                <a:ea typeface="Calibri"/>
                <a:cs typeface="Calibri"/>
                <a:sym typeface="Calibri"/>
              </a:rPr>
              <a:t>discrimination create barriers to education, employment, housing, and other rights for people living</a:t>
            </a:r>
            <a:endParaRPr/>
          </a:p>
          <a:p>
            <a:pPr marL="457200" marR="0" lvl="0" indent="-228600" algn="l" rtl="0">
              <a:lnSpc>
                <a:spcPct val="100000"/>
              </a:lnSpc>
              <a:spcBef>
                <a:spcPts val="0"/>
              </a:spcBef>
              <a:spcAft>
                <a:spcPts val="0"/>
              </a:spcAft>
              <a:buSzPts val="1400"/>
              <a:buNone/>
            </a:pPr>
            <a:r>
              <a:rPr lang="en-US" sz="1200" b="0" i="0" u="none" strike="noStrike" cap="none">
                <a:solidFill>
                  <a:schemeClr val="dk1"/>
                </a:solidFill>
                <a:latin typeface="Calibri"/>
                <a:ea typeface="Calibri"/>
                <a:cs typeface="Calibri"/>
                <a:sym typeface="Calibri"/>
              </a:rPr>
              <a:t>with HIV.</a:t>
            </a:r>
            <a:endParaRPr/>
          </a:p>
          <a:p>
            <a:pPr marL="457200" marR="0" lvl="0" indent="-228600" algn="l" rtl="0">
              <a:lnSpc>
                <a:spcPct val="100000"/>
              </a:lnSpc>
              <a:spcBef>
                <a:spcPts val="0"/>
              </a:spcBef>
              <a:spcAft>
                <a:spcPts val="0"/>
              </a:spcAft>
              <a:buSzPts val="1400"/>
              <a:buNone/>
            </a:pPr>
            <a:r>
              <a:rPr lang="en-US" sz="1200" b="1" i="0" u="none" strike="noStrike" cap="none">
                <a:solidFill>
                  <a:schemeClr val="dk1"/>
                </a:solidFill>
                <a:latin typeface="Calibri"/>
                <a:ea typeface="Calibri"/>
                <a:cs typeface="Calibri"/>
                <a:sym typeface="Calibri"/>
              </a:rPr>
              <a:t>The achievement of human rights for all is dependent on the eradication of HIV. </a:t>
            </a:r>
            <a:r>
              <a:rPr lang="en-US" sz="1200" b="0" i="0" u="none" strike="noStrike" cap="none">
                <a:solidFill>
                  <a:schemeClr val="dk1"/>
                </a:solidFill>
                <a:latin typeface="Calibri"/>
                <a:ea typeface="Calibri"/>
                <a:cs typeface="Calibri"/>
                <a:sym typeface="Calibri"/>
              </a:rPr>
              <a:t>HIV</a:t>
            </a:r>
            <a:endParaRPr/>
          </a:p>
          <a:p>
            <a:pPr marL="457200" marR="0" lvl="0" indent="-228600" algn="l" rtl="0">
              <a:lnSpc>
                <a:spcPct val="100000"/>
              </a:lnSpc>
              <a:spcBef>
                <a:spcPts val="0"/>
              </a:spcBef>
              <a:spcAft>
                <a:spcPts val="0"/>
              </a:spcAft>
              <a:buSzPts val="1400"/>
              <a:buNone/>
            </a:pPr>
            <a:r>
              <a:rPr lang="en-US" sz="1200" b="0" i="0" u="none" strike="noStrike" cap="none">
                <a:solidFill>
                  <a:schemeClr val="dk1"/>
                </a:solidFill>
                <a:latin typeface="Calibri"/>
                <a:ea typeface="Calibri"/>
                <a:cs typeface="Calibri"/>
                <a:sym typeface="Calibri"/>
              </a:rPr>
              <a:t>undermines global progress towards the right to health and other rights. It also contributes</a:t>
            </a:r>
            <a:endParaRPr/>
          </a:p>
          <a:p>
            <a:pPr marL="457200" marR="0" lvl="0" indent="-228600" algn="l" rtl="0">
              <a:lnSpc>
                <a:spcPct val="100000"/>
              </a:lnSpc>
              <a:spcBef>
                <a:spcPts val="0"/>
              </a:spcBef>
              <a:spcAft>
                <a:spcPts val="0"/>
              </a:spcAft>
              <a:buSzPts val="1400"/>
              <a:buNone/>
            </a:pPr>
            <a:r>
              <a:rPr lang="en-US" sz="1200" b="0" i="0" u="none" strike="noStrike" cap="none">
                <a:solidFill>
                  <a:schemeClr val="dk1"/>
                </a:solidFill>
                <a:latin typeface="Calibri"/>
                <a:ea typeface="Calibri"/>
                <a:cs typeface="Calibri"/>
                <a:sym typeface="Calibri"/>
              </a:rPr>
              <a:t>to poverty.</a:t>
            </a:r>
            <a:r>
              <a:rPr lang="en-US"/>
              <a:t> </a:t>
            </a:r>
            <a:br>
              <a:rPr lang="en-US"/>
            </a:br>
            <a:endParaRPr/>
          </a:p>
          <a:p>
            <a:pPr marL="0" marR="0" lvl="0" indent="0" algn="l" rtl="0">
              <a:lnSpc>
                <a:spcPct val="100000"/>
              </a:lnSpc>
              <a:spcBef>
                <a:spcPts val="0"/>
              </a:spcBef>
              <a:spcAft>
                <a:spcPts val="0"/>
              </a:spcAft>
              <a:buClr>
                <a:schemeClr val="dk1"/>
              </a:buClr>
              <a:buSzPts val="1200"/>
              <a:buFont typeface="Calibri"/>
              <a:buNone/>
            </a:pPr>
            <a:endParaRPr/>
          </a:p>
        </p:txBody>
      </p:sp>
      <p:sp>
        <p:nvSpPr>
          <p:cNvPr id="297" name="Google Shape;297;p9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p9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4" name="Google Shape;304;p9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a:t>ADVANCE PREPARATION</a:t>
            </a:r>
            <a:endParaRPr/>
          </a:p>
          <a:p>
            <a:pPr marL="0" marR="0" lvl="0" indent="0" algn="l" rtl="0">
              <a:lnSpc>
                <a:spcPct val="100000"/>
              </a:lnSpc>
              <a:spcBef>
                <a:spcPts val="0"/>
              </a:spcBef>
              <a:spcAft>
                <a:spcPts val="0"/>
              </a:spcAft>
              <a:buClr>
                <a:schemeClr val="dk1"/>
              </a:buClr>
              <a:buSzPts val="1200"/>
              <a:buFont typeface="Calibri"/>
              <a:buNone/>
            </a:pPr>
            <a:r>
              <a:rPr lang="en-US" b="0"/>
              <a:t>If you are training a group that will most likely be using the AGYW version of the training, move the slides on this session to the correct place in this slide deck – as the last session in the Foundational Knowledge section.</a:t>
            </a:r>
            <a:endParaRPr/>
          </a:p>
          <a:p>
            <a:pPr marL="0" marR="0" lvl="0" indent="0" algn="l" rtl="0">
              <a:lnSpc>
                <a:spcPct val="100000"/>
              </a:lnSpc>
              <a:spcBef>
                <a:spcPts val="0"/>
              </a:spcBef>
              <a:spcAft>
                <a:spcPts val="0"/>
              </a:spcAft>
              <a:buClr>
                <a:schemeClr val="dk1"/>
              </a:buClr>
              <a:buSzPts val="1200"/>
              <a:buFont typeface="Calibri"/>
              <a:buNone/>
            </a:pPr>
            <a:endParaRPr b="1"/>
          </a:p>
          <a:p>
            <a:pPr marL="0" marR="0" lvl="0" indent="0" algn="l" rtl="0">
              <a:lnSpc>
                <a:spcPct val="100000"/>
              </a:lnSpc>
              <a:spcBef>
                <a:spcPts val="0"/>
              </a:spcBef>
              <a:spcAft>
                <a:spcPts val="0"/>
              </a:spcAft>
              <a:buClr>
                <a:schemeClr val="dk1"/>
              </a:buClr>
              <a:buSzPts val="1200"/>
              <a:buFont typeface="Calibri"/>
              <a:buNone/>
            </a:pPr>
            <a:r>
              <a:rPr lang="en-US" b="1"/>
              <a:t>Facilitator notes:</a:t>
            </a:r>
            <a:endParaRPr/>
          </a:p>
          <a:p>
            <a:pPr marL="0" marR="0" lvl="0" indent="0" algn="l" rtl="0">
              <a:lnSpc>
                <a:spcPct val="100000"/>
              </a:lnSpc>
              <a:spcBef>
                <a:spcPts val="0"/>
              </a:spcBef>
              <a:spcAft>
                <a:spcPts val="0"/>
              </a:spcAft>
              <a:buClr>
                <a:schemeClr val="dk1"/>
              </a:buClr>
              <a:buSzPts val="1200"/>
              <a:buFont typeface="Calibri"/>
              <a:buNone/>
            </a:pPr>
            <a:r>
              <a:rPr lang="en-US" b="1"/>
              <a:t>Review</a:t>
            </a:r>
            <a:r>
              <a:rPr lang="en-US" b="0"/>
              <a:t> the slide contents.</a:t>
            </a:r>
            <a:endParaRPr/>
          </a:p>
          <a:p>
            <a:pPr marL="0" marR="0" lvl="0" indent="0" algn="l" rtl="0">
              <a:lnSpc>
                <a:spcPct val="100000"/>
              </a:lnSpc>
              <a:spcBef>
                <a:spcPts val="0"/>
              </a:spcBef>
              <a:spcAft>
                <a:spcPts val="0"/>
              </a:spcAft>
              <a:buClr>
                <a:schemeClr val="dk1"/>
              </a:buClr>
              <a:buSzPts val="1200"/>
              <a:buFont typeface="Calibri"/>
              <a:buNone/>
            </a:pPr>
            <a:endParaRPr/>
          </a:p>
        </p:txBody>
      </p:sp>
      <p:sp>
        <p:nvSpPr>
          <p:cNvPr id="305" name="Google Shape;305;p9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p9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2" name="Google Shape;312;p9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a:t>Facilitator notes:</a:t>
            </a:r>
            <a:endParaRPr/>
          </a:p>
          <a:p>
            <a:pPr marL="0" marR="0" lvl="0" indent="0" algn="l" rtl="0">
              <a:lnSpc>
                <a:spcPct val="100000"/>
              </a:lnSpc>
              <a:spcBef>
                <a:spcPts val="0"/>
              </a:spcBef>
              <a:spcAft>
                <a:spcPts val="0"/>
              </a:spcAft>
              <a:buClr>
                <a:schemeClr val="dk1"/>
              </a:buClr>
              <a:buSzPts val="1200"/>
              <a:buFont typeface="Calibri"/>
              <a:buNone/>
            </a:pPr>
            <a:r>
              <a:rPr lang="en-US" b="1"/>
              <a:t>Ask</a:t>
            </a:r>
            <a:r>
              <a:rPr lang="en-US" b="0"/>
              <a:t> your audience the POP QUIZ question and encourage them to add their responses in the chat or unmute and share verbally with the group. There are many correct answers, and many of these are listed on the next slide. When the discussion begins to slow down, move to the next slide.</a:t>
            </a:r>
            <a:endParaRPr/>
          </a:p>
        </p:txBody>
      </p:sp>
      <p:sp>
        <p:nvSpPr>
          <p:cNvPr id="313" name="Google Shape;313;p9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p10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0" name="Google Shape;320;p10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a:t>Facilitator notes:</a:t>
            </a:r>
            <a:endParaRPr/>
          </a:p>
          <a:p>
            <a:pPr marL="0" marR="0" lvl="0" indent="0" algn="l" rtl="0">
              <a:lnSpc>
                <a:spcPct val="100000"/>
              </a:lnSpc>
              <a:spcBef>
                <a:spcPts val="0"/>
              </a:spcBef>
              <a:spcAft>
                <a:spcPts val="0"/>
              </a:spcAft>
              <a:buClr>
                <a:schemeClr val="dk1"/>
              </a:buClr>
              <a:buSzPts val="1200"/>
              <a:buFont typeface="Calibri"/>
              <a:buNone/>
            </a:pPr>
            <a:r>
              <a:rPr lang="en-US" b="1"/>
              <a:t>Review</a:t>
            </a:r>
            <a:r>
              <a:rPr lang="en-US" b="0"/>
              <a:t> the slide contents. Relate these statements back to the answers that your audience provided. There are many more answers to this question than are listed here, so encourage your audience to add anything else that comes to mind.</a:t>
            </a:r>
            <a:endParaRPr/>
          </a:p>
        </p:txBody>
      </p:sp>
      <p:sp>
        <p:nvSpPr>
          <p:cNvPr id="321" name="Google Shape;321;p10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p10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8" name="Google Shape;328;p10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a:t>Facilitator notes:</a:t>
            </a:r>
            <a:endParaRPr/>
          </a:p>
          <a:p>
            <a:pPr marL="0" marR="0" lvl="0" indent="0" algn="l" rtl="0">
              <a:lnSpc>
                <a:spcPct val="100000"/>
              </a:lnSpc>
              <a:spcBef>
                <a:spcPts val="0"/>
              </a:spcBef>
              <a:spcAft>
                <a:spcPts val="0"/>
              </a:spcAft>
              <a:buClr>
                <a:schemeClr val="dk1"/>
              </a:buClr>
              <a:buSzPts val="1200"/>
              <a:buFont typeface="Calibri"/>
              <a:buNone/>
            </a:pPr>
            <a:r>
              <a:rPr lang="en-US" b="1"/>
              <a:t>Review</a:t>
            </a:r>
            <a:r>
              <a:rPr lang="en-US" b="0"/>
              <a:t> the slide contents. </a:t>
            </a:r>
            <a:endParaRPr/>
          </a:p>
          <a:p>
            <a:pPr marL="0" marR="0" lvl="0" indent="0" algn="l" rtl="0">
              <a:lnSpc>
                <a:spcPct val="100000"/>
              </a:lnSpc>
              <a:spcBef>
                <a:spcPts val="0"/>
              </a:spcBef>
              <a:spcAft>
                <a:spcPts val="0"/>
              </a:spcAft>
              <a:buClr>
                <a:schemeClr val="dk1"/>
              </a:buClr>
              <a:buSzPts val="1200"/>
              <a:buFont typeface="Calibri"/>
              <a:buNone/>
            </a:pPr>
            <a:r>
              <a:rPr lang="en-US" b="1"/>
              <a:t>Suggest</a:t>
            </a:r>
            <a:r>
              <a:rPr lang="en-US" b="0"/>
              <a:t> that your participants turn to their toolkits to see the role play and anatomy tool(s) associated with this session. </a:t>
            </a:r>
            <a:endParaRPr/>
          </a:p>
          <a:p>
            <a:pPr marL="0" marR="0" lvl="0" indent="0" algn="l" rtl="0">
              <a:lnSpc>
                <a:spcPct val="100000"/>
              </a:lnSpc>
              <a:spcBef>
                <a:spcPts val="0"/>
              </a:spcBef>
              <a:spcAft>
                <a:spcPts val="0"/>
              </a:spcAft>
              <a:buClr>
                <a:schemeClr val="dk1"/>
              </a:buClr>
              <a:buSzPts val="1200"/>
              <a:buFont typeface="Calibri"/>
              <a:buNone/>
            </a:pPr>
            <a:r>
              <a:rPr lang="en-US" b="1"/>
              <a:t>Note</a:t>
            </a:r>
            <a:r>
              <a:rPr lang="en-US" b="0"/>
              <a:t> that there are 2 of each of these tools included in the Diverse Version – one each for people assigned female at birth, and one additional tool each for people assigned male at birth. </a:t>
            </a:r>
            <a:endParaRPr/>
          </a:p>
          <a:p>
            <a:pPr marL="0" marR="0" lvl="0" indent="0" algn="l" rtl="0">
              <a:lnSpc>
                <a:spcPct val="100000"/>
              </a:lnSpc>
              <a:spcBef>
                <a:spcPts val="0"/>
              </a:spcBef>
              <a:spcAft>
                <a:spcPts val="0"/>
              </a:spcAft>
              <a:buClr>
                <a:schemeClr val="dk1"/>
              </a:buClr>
              <a:buSzPts val="1200"/>
              <a:buFont typeface="Calibri"/>
              <a:buNone/>
            </a:pPr>
            <a:r>
              <a:rPr lang="en-US" b="1"/>
              <a:t>Note </a:t>
            </a:r>
            <a:r>
              <a:rPr lang="en-US" b="0"/>
              <a:t>that this is another piece of information important for deciding which version of the training your audience will use. If their ambassadors will work with young men or other people assigned male at birth, the Diverse Version includes information and tools that they might use in their work.</a:t>
            </a:r>
            <a:endParaRPr b="1"/>
          </a:p>
          <a:p>
            <a:pPr marL="0" marR="0" lvl="0" indent="0" algn="l" rtl="0">
              <a:lnSpc>
                <a:spcPct val="100000"/>
              </a:lnSpc>
              <a:spcBef>
                <a:spcPts val="0"/>
              </a:spcBef>
              <a:spcAft>
                <a:spcPts val="0"/>
              </a:spcAft>
              <a:buClr>
                <a:schemeClr val="dk1"/>
              </a:buClr>
              <a:buSzPts val="1200"/>
              <a:buFont typeface="Calibri"/>
              <a:buNone/>
            </a:pPr>
            <a:endParaRPr/>
          </a:p>
        </p:txBody>
      </p:sp>
      <p:sp>
        <p:nvSpPr>
          <p:cNvPr id="329" name="Google Shape;329;p10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p10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6" name="Google Shape;336;p10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a:t>Facilitator notes:</a:t>
            </a:r>
            <a:endParaRPr/>
          </a:p>
          <a:p>
            <a:pPr marL="0" marR="0" lvl="0" indent="0" algn="l" rtl="0">
              <a:lnSpc>
                <a:spcPct val="100000"/>
              </a:lnSpc>
              <a:spcBef>
                <a:spcPts val="0"/>
              </a:spcBef>
              <a:spcAft>
                <a:spcPts val="0"/>
              </a:spcAft>
              <a:buClr>
                <a:schemeClr val="dk1"/>
              </a:buClr>
              <a:buSzPts val="1200"/>
              <a:buFont typeface="Calibri"/>
              <a:buNone/>
            </a:pPr>
            <a:r>
              <a:rPr lang="en-US" b="1"/>
              <a:t>Ask</a:t>
            </a:r>
            <a:r>
              <a:rPr lang="en-US" b="0"/>
              <a:t> your audience to share their answers to the myths and facts question. When the discussion begins to slow down, move to the next slide.</a:t>
            </a:r>
            <a:endParaRPr/>
          </a:p>
        </p:txBody>
      </p:sp>
      <p:sp>
        <p:nvSpPr>
          <p:cNvPr id="337" name="Google Shape;337;p10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p10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4" name="Google Shape;344;p10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a:t>Facilitator notes:</a:t>
            </a:r>
            <a:endParaRPr/>
          </a:p>
          <a:p>
            <a:pPr marL="0" marR="0" lvl="0" indent="0" algn="l" rtl="0">
              <a:lnSpc>
                <a:spcPct val="100000"/>
              </a:lnSpc>
              <a:spcBef>
                <a:spcPts val="0"/>
              </a:spcBef>
              <a:spcAft>
                <a:spcPts val="0"/>
              </a:spcAft>
              <a:buClr>
                <a:schemeClr val="dk1"/>
              </a:buClr>
              <a:buSzPts val="1200"/>
              <a:buFont typeface="Calibri"/>
              <a:buNone/>
            </a:pPr>
            <a:r>
              <a:rPr lang="en-US" b="1"/>
              <a:t>Review</a:t>
            </a:r>
            <a:r>
              <a:rPr lang="en-US" b="0"/>
              <a:t> the slide contents. </a:t>
            </a:r>
            <a:endParaRPr/>
          </a:p>
          <a:p>
            <a:pPr marL="0" marR="0" lvl="0" indent="0" algn="l" rtl="0">
              <a:lnSpc>
                <a:spcPct val="100000"/>
              </a:lnSpc>
              <a:spcBef>
                <a:spcPts val="0"/>
              </a:spcBef>
              <a:spcAft>
                <a:spcPts val="0"/>
              </a:spcAft>
              <a:buClr>
                <a:schemeClr val="dk1"/>
              </a:buClr>
              <a:buSzPts val="1200"/>
              <a:buFont typeface="Calibri"/>
              <a:buNone/>
            </a:pPr>
            <a:r>
              <a:rPr lang="en-US" b="1"/>
              <a:t>Remind</a:t>
            </a:r>
            <a:r>
              <a:rPr lang="en-US" b="0"/>
              <a:t> participants that being able to have an open and honest discussion about the reproductive system is a key skill for ambassadors, especially ambassadors who might help their peers use the PrEP ring.</a:t>
            </a:r>
            <a:endParaRPr/>
          </a:p>
        </p:txBody>
      </p:sp>
      <p:sp>
        <p:nvSpPr>
          <p:cNvPr id="345" name="Google Shape;345;p10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p10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2" name="Google Shape;352;p10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a:t>Facilitator notes:</a:t>
            </a:r>
            <a:endParaRPr/>
          </a:p>
          <a:p>
            <a:pPr marL="0" marR="0" lvl="0" indent="0" algn="l" rtl="0">
              <a:lnSpc>
                <a:spcPct val="100000"/>
              </a:lnSpc>
              <a:spcBef>
                <a:spcPts val="0"/>
              </a:spcBef>
              <a:spcAft>
                <a:spcPts val="0"/>
              </a:spcAft>
              <a:buClr>
                <a:schemeClr val="dk1"/>
              </a:buClr>
              <a:buSzPts val="1200"/>
              <a:buFont typeface="Calibri"/>
              <a:buNone/>
            </a:pPr>
            <a:r>
              <a:rPr lang="en-US" b="1"/>
              <a:t>Review</a:t>
            </a:r>
            <a:r>
              <a:rPr lang="en-US" b="0"/>
              <a:t> the slide contents.</a:t>
            </a:r>
            <a:endParaRPr/>
          </a:p>
          <a:p>
            <a:pPr marL="0" marR="0" lvl="0" indent="0" algn="l" rtl="0">
              <a:lnSpc>
                <a:spcPct val="100000"/>
              </a:lnSpc>
              <a:spcBef>
                <a:spcPts val="0"/>
              </a:spcBef>
              <a:spcAft>
                <a:spcPts val="0"/>
              </a:spcAft>
              <a:buClr>
                <a:schemeClr val="dk1"/>
              </a:buClr>
              <a:buSzPts val="1200"/>
              <a:buFont typeface="Calibri"/>
              <a:buNone/>
            </a:pPr>
            <a:endParaRPr/>
          </a:p>
        </p:txBody>
      </p:sp>
      <p:sp>
        <p:nvSpPr>
          <p:cNvPr id="353" name="Google Shape;353;p10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p10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0" name="Google Shape;360;p10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a:t>Facilitator notes:</a:t>
            </a:r>
            <a:endParaRPr/>
          </a:p>
          <a:p>
            <a:pPr marL="0" marR="0" lvl="0" indent="0" algn="l" rtl="0">
              <a:lnSpc>
                <a:spcPct val="100000"/>
              </a:lnSpc>
              <a:spcBef>
                <a:spcPts val="0"/>
              </a:spcBef>
              <a:spcAft>
                <a:spcPts val="0"/>
              </a:spcAft>
              <a:buClr>
                <a:schemeClr val="dk1"/>
              </a:buClr>
              <a:buSzPts val="1200"/>
              <a:buFont typeface="Calibri"/>
              <a:buNone/>
            </a:pPr>
            <a:r>
              <a:rPr lang="en-US" b="1"/>
              <a:t>Ask</a:t>
            </a:r>
            <a:r>
              <a:rPr lang="en-US" b="0"/>
              <a:t> your audience the POP QUIZ question and encourage them to add their responses in the chat or unmute and share verbally with the group. There are only three correct answers to this question – once your participants name the answers, or if they aren’t able to name all three, move on to the next slide.</a:t>
            </a:r>
            <a:endParaRPr/>
          </a:p>
        </p:txBody>
      </p:sp>
      <p:sp>
        <p:nvSpPr>
          <p:cNvPr id="361" name="Google Shape;361;p10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p10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8" name="Google Shape;368;p10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a:t>Facilitator notes:</a:t>
            </a:r>
            <a:endParaRPr/>
          </a:p>
          <a:p>
            <a:pPr marL="0" marR="0" lvl="0" indent="0" algn="l" rtl="0">
              <a:lnSpc>
                <a:spcPct val="100000"/>
              </a:lnSpc>
              <a:spcBef>
                <a:spcPts val="0"/>
              </a:spcBef>
              <a:spcAft>
                <a:spcPts val="0"/>
              </a:spcAft>
              <a:buClr>
                <a:schemeClr val="dk1"/>
              </a:buClr>
              <a:buSzPts val="1200"/>
              <a:buFont typeface="Calibri"/>
              <a:buNone/>
            </a:pPr>
            <a:r>
              <a:rPr lang="en-US" b="1"/>
              <a:t>Review</a:t>
            </a:r>
            <a:r>
              <a:rPr lang="en-US" b="0"/>
              <a:t> the slide contents. If your participants did not name these three stages, ask if they can explain what each stage is. The correct responses are listed below.</a:t>
            </a:r>
            <a:endParaRPr/>
          </a:p>
          <a:p>
            <a:pPr marL="0" marR="0" lvl="0" indent="0" algn="l" rtl="0">
              <a:lnSpc>
                <a:spcPct val="100000"/>
              </a:lnSpc>
              <a:spcBef>
                <a:spcPts val="0"/>
              </a:spcBef>
              <a:spcAft>
                <a:spcPts val="0"/>
              </a:spcAft>
              <a:buClr>
                <a:schemeClr val="dk1"/>
              </a:buClr>
              <a:buSzPts val="1200"/>
              <a:buFont typeface="Calibri"/>
              <a:buNone/>
            </a:pPr>
            <a:endParaRPr b="0"/>
          </a:p>
          <a:p>
            <a:pPr marL="457200" marR="0" lvl="0" indent="-228600" algn="l" rtl="0">
              <a:lnSpc>
                <a:spcPct val="100000"/>
              </a:lnSpc>
              <a:spcBef>
                <a:spcPts val="0"/>
              </a:spcBef>
              <a:spcAft>
                <a:spcPts val="0"/>
              </a:spcAft>
              <a:buSzPts val="1400"/>
              <a:buNone/>
            </a:pPr>
            <a:r>
              <a:rPr lang="en-US" sz="1200" b="1" i="0" u="none" strike="noStrike" cap="none">
                <a:solidFill>
                  <a:schemeClr val="dk1"/>
                </a:solidFill>
                <a:latin typeface="Calibri"/>
                <a:ea typeface="Calibri"/>
                <a:cs typeface="Calibri"/>
                <a:sym typeface="Calibri"/>
              </a:rPr>
              <a:t>Acute HIV: </a:t>
            </a:r>
            <a:r>
              <a:rPr lang="en-US" sz="1200" b="0" i="0" u="none" strike="noStrike" cap="none">
                <a:solidFill>
                  <a:schemeClr val="dk1"/>
                </a:solidFill>
                <a:latin typeface="Calibri"/>
                <a:ea typeface="Calibri"/>
                <a:cs typeface="Calibri"/>
                <a:sym typeface="Calibri"/>
              </a:rPr>
              <a:t>Is the earliest stage of HIV, and it generally develops within two to four weeks after HIV has entered the body and started to make copies of itself. During this time, some people have flu‑like symptoms, such as fever, headache, and rash.</a:t>
            </a:r>
            <a:endParaRPr/>
          </a:p>
          <a:p>
            <a:pPr marL="457200" marR="0" lvl="0" indent="-228600" algn="l" rtl="0">
              <a:lnSpc>
                <a:spcPct val="100000"/>
              </a:lnSpc>
              <a:spcBef>
                <a:spcPts val="0"/>
              </a:spcBef>
              <a:spcAft>
                <a:spcPts val="0"/>
              </a:spcAft>
              <a:buSzPts val="1400"/>
              <a:buNone/>
            </a:pPr>
            <a:r>
              <a:rPr lang="en-US" sz="1200" b="1" i="0" u="none" strike="noStrike" cap="none">
                <a:solidFill>
                  <a:schemeClr val="dk1"/>
                </a:solidFill>
                <a:latin typeface="Calibri"/>
                <a:ea typeface="Calibri"/>
                <a:cs typeface="Calibri"/>
                <a:sym typeface="Calibri"/>
              </a:rPr>
              <a:t>Chronic HIV: </a:t>
            </a:r>
            <a:r>
              <a:rPr lang="en-US" sz="1200" b="0" i="0" u="none" strike="noStrike" cap="none">
                <a:solidFill>
                  <a:schemeClr val="dk1"/>
                </a:solidFill>
                <a:latin typeface="Calibri"/>
                <a:ea typeface="Calibri"/>
                <a:cs typeface="Calibri"/>
                <a:sym typeface="Calibri"/>
              </a:rPr>
              <a:t>During this stage, HIV continues to multiply in the body but at very low levels. People with chronic HIV may not have any HIV‑related symptoms. Without antiretroviral therapy, chronic HIV usually advances to AIDS.</a:t>
            </a:r>
            <a:endParaRPr/>
          </a:p>
          <a:p>
            <a:pPr marL="457200" marR="0" lvl="0" indent="-228600" algn="l" rtl="0">
              <a:lnSpc>
                <a:spcPct val="100000"/>
              </a:lnSpc>
              <a:spcBef>
                <a:spcPts val="0"/>
              </a:spcBef>
              <a:spcAft>
                <a:spcPts val="0"/>
              </a:spcAft>
              <a:buSzPts val="1400"/>
              <a:buNone/>
            </a:pPr>
            <a:r>
              <a:rPr lang="en-US" sz="1200" b="1" i="0" u="none" strike="noStrike" cap="none">
                <a:solidFill>
                  <a:schemeClr val="dk1"/>
                </a:solidFill>
                <a:latin typeface="Calibri"/>
                <a:ea typeface="Calibri"/>
                <a:cs typeface="Calibri"/>
                <a:sym typeface="Calibri"/>
              </a:rPr>
              <a:t>Acquired immunodeficiency syndrome (AIDS): </a:t>
            </a:r>
            <a:r>
              <a:rPr lang="en-US" sz="1200" b="0" i="0" u="none" strike="noStrike" cap="none">
                <a:solidFill>
                  <a:schemeClr val="dk1"/>
                </a:solidFill>
                <a:latin typeface="Calibri"/>
                <a:ea typeface="Calibri"/>
                <a:cs typeface="Calibri"/>
                <a:sym typeface="Calibri"/>
              </a:rPr>
              <a:t>Without treatment, HIV progresses to AIDS. AIDS is caused by HIV. A person develops AIDS when HIV has damaged their immune system so much that they are no longer able to fight off infections and illnesses. A person is considered to have AIDS when they have a CD4 count of less than 200 cells left to protect them from infections or when they frequently become sick with ‘opportunistic infections’, such as tuberculous (TB); pneumonia; and a range of skin, eye, and nervous system conditions. While healthy people can develop these illnesses as well, people with AIDS are at a very high risk of getting them and are more likely to get very sick when they do.</a:t>
            </a:r>
            <a:r>
              <a:rPr lang="en-US"/>
              <a:t> </a:t>
            </a:r>
            <a:br>
              <a:rPr lang="en-US"/>
            </a:br>
            <a:endParaRPr b="0"/>
          </a:p>
        </p:txBody>
      </p:sp>
      <p:sp>
        <p:nvSpPr>
          <p:cNvPr id="369" name="Google Shape;369;p10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7" name="Google Shape;227;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a:t>ADVANCE PREPARATION</a:t>
            </a:r>
            <a:endParaRPr/>
          </a:p>
          <a:p>
            <a:pPr marL="0" lvl="0" indent="0" algn="l" rtl="0">
              <a:lnSpc>
                <a:spcPct val="100000"/>
              </a:lnSpc>
              <a:spcBef>
                <a:spcPts val="0"/>
              </a:spcBef>
              <a:spcAft>
                <a:spcPts val="0"/>
              </a:spcAft>
              <a:buSzPts val="1400"/>
              <a:buNone/>
            </a:pPr>
            <a:r>
              <a:rPr lang="en-US" b="1"/>
              <a:t>Add </a:t>
            </a:r>
            <a:r>
              <a:rPr lang="en-US" b="0"/>
              <a:t>any additional working agreements decided upon previously</a:t>
            </a:r>
            <a:endParaRPr/>
          </a:p>
          <a:p>
            <a:pPr marL="0" lvl="0" indent="0" algn="l" rtl="0">
              <a:lnSpc>
                <a:spcPct val="100000"/>
              </a:lnSpc>
              <a:spcBef>
                <a:spcPts val="0"/>
              </a:spcBef>
              <a:spcAft>
                <a:spcPts val="0"/>
              </a:spcAft>
              <a:buSzPts val="1400"/>
              <a:buNone/>
            </a:pPr>
            <a:endParaRPr b="0"/>
          </a:p>
          <a:p>
            <a:pPr marL="0" lvl="0" indent="0" algn="l" rtl="0">
              <a:lnSpc>
                <a:spcPct val="100000"/>
              </a:lnSpc>
              <a:spcBef>
                <a:spcPts val="0"/>
              </a:spcBef>
              <a:spcAft>
                <a:spcPts val="0"/>
              </a:spcAft>
              <a:buSzPts val="1400"/>
              <a:buNone/>
            </a:pPr>
            <a:r>
              <a:rPr lang="en-US" b="1"/>
              <a:t>Facilitator notes:</a:t>
            </a:r>
            <a:endParaRPr/>
          </a:p>
          <a:p>
            <a:pPr marL="0" lvl="0" indent="0" algn="l" rtl="0">
              <a:lnSpc>
                <a:spcPct val="100000"/>
              </a:lnSpc>
              <a:spcBef>
                <a:spcPts val="0"/>
              </a:spcBef>
              <a:spcAft>
                <a:spcPts val="0"/>
              </a:spcAft>
              <a:buSzPts val="1400"/>
              <a:buNone/>
            </a:pPr>
            <a:r>
              <a:rPr lang="en-US" b="1"/>
              <a:t>Review</a:t>
            </a:r>
            <a:r>
              <a:rPr lang="en-US" b="0"/>
              <a:t> the working agreements with participants. </a:t>
            </a:r>
            <a:endParaRPr/>
          </a:p>
        </p:txBody>
      </p:sp>
      <p:sp>
        <p:nvSpPr>
          <p:cNvPr id="228" name="Google Shape;228;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p10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6" name="Google Shape;376;p10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dirty="0"/>
              <a:t>Facilitator notes:</a:t>
            </a:r>
            <a:endParaRPr dirty="0"/>
          </a:p>
          <a:p>
            <a:pPr marL="0" marR="0" lvl="0" indent="0" algn="l" rtl="0">
              <a:lnSpc>
                <a:spcPct val="100000"/>
              </a:lnSpc>
              <a:spcBef>
                <a:spcPts val="0"/>
              </a:spcBef>
              <a:spcAft>
                <a:spcPts val="0"/>
              </a:spcAft>
              <a:buClr>
                <a:schemeClr val="dk1"/>
              </a:buClr>
              <a:buSzPts val="1200"/>
              <a:buFont typeface="Calibri"/>
              <a:buNone/>
            </a:pPr>
            <a:r>
              <a:rPr lang="en-US" b="1" dirty="0"/>
              <a:t>Review</a:t>
            </a:r>
            <a:r>
              <a:rPr lang="en-US" b="0" dirty="0"/>
              <a:t> the slide contents.</a:t>
            </a:r>
            <a:endParaRPr dirty="0"/>
          </a:p>
          <a:p>
            <a:pPr marL="0" marR="0" lvl="0" indent="0" algn="l" rtl="0">
              <a:lnSpc>
                <a:spcPct val="100000"/>
              </a:lnSpc>
              <a:spcBef>
                <a:spcPts val="0"/>
              </a:spcBef>
              <a:spcAft>
                <a:spcPts val="0"/>
              </a:spcAft>
              <a:buClr>
                <a:schemeClr val="dk1"/>
              </a:buClr>
              <a:buSzPts val="1200"/>
              <a:buFont typeface="Calibri"/>
              <a:buNone/>
            </a:pPr>
            <a:r>
              <a:rPr lang="en-US" b="1" dirty="0"/>
              <a:t>Highlight </a:t>
            </a:r>
            <a:r>
              <a:rPr lang="en-US" b="0" dirty="0"/>
              <a:t>the additional content included in the Diverse Version. If your audience will be working with people who are pregnant, breastfeeding, or who use injection drugs, this session has important information for them to learn.</a:t>
            </a:r>
            <a:endParaRPr b="1" dirty="0"/>
          </a:p>
          <a:p>
            <a:pPr marL="0" marR="0" lvl="0" indent="0" algn="l" rtl="0">
              <a:lnSpc>
                <a:spcPct val="100000"/>
              </a:lnSpc>
              <a:spcBef>
                <a:spcPts val="0"/>
              </a:spcBef>
              <a:spcAft>
                <a:spcPts val="0"/>
              </a:spcAft>
              <a:buClr>
                <a:schemeClr val="dk1"/>
              </a:buClr>
              <a:buSzPts val="1200"/>
              <a:buFont typeface="Calibri"/>
              <a:buNone/>
            </a:pPr>
            <a:endParaRPr dirty="0"/>
          </a:p>
        </p:txBody>
      </p:sp>
      <p:sp>
        <p:nvSpPr>
          <p:cNvPr id="377" name="Google Shape;377;p10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p10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4" name="Google Shape;384;p10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a:t>Facilitator notes:</a:t>
            </a:r>
            <a:endParaRPr/>
          </a:p>
          <a:p>
            <a:pPr marL="0" marR="0" lvl="0" indent="0" algn="l" rtl="0">
              <a:lnSpc>
                <a:spcPct val="100000"/>
              </a:lnSpc>
              <a:spcBef>
                <a:spcPts val="0"/>
              </a:spcBef>
              <a:spcAft>
                <a:spcPts val="0"/>
              </a:spcAft>
              <a:buClr>
                <a:schemeClr val="dk1"/>
              </a:buClr>
              <a:buSzPts val="1200"/>
              <a:buFont typeface="Calibri"/>
              <a:buNone/>
            </a:pPr>
            <a:r>
              <a:rPr lang="en-US" b="1"/>
              <a:t>Read </a:t>
            </a:r>
            <a:r>
              <a:rPr lang="en-US" b="0"/>
              <a:t>the slide contents. </a:t>
            </a:r>
            <a:endParaRPr/>
          </a:p>
          <a:p>
            <a:pPr marL="0" marR="0" lvl="0" indent="0" algn="l" rtl="0">
              <a:lnSpc>
                <a:spcPct val="100000"/>
              </a:lnSpc>
              <a:spcBef>
                <a:spcPts val="0"/>
              </a:spcBef>
              <a:spcAft>
                <a:spcPts val="0"/>
              </a:spcAft>
              <a:buClr>
                <a:schemeClr val="dk1"/>
              </a:buClr>
              <a:buSzPts val="1200"/>
              <a:buFont typeface="Calibri"/>
              <a:buNone/>
            </a:pPr>
            <a:r>
              <a:rPr lang="en-US" b="1"/>
              <a:t>Ask</a:t>
            </a:r>
            <a:r>
              <a:rPr lang="en-US" b="0"/>
              <a:t> your audience for their response or guesses in answer to this question.</a:t>
            </a:r>
            <a:endParaRPr/>
          </a:p>
        </p:txBody>
      </p:sp>
      <p:sp>
        <p:nvSpPr>
          <p:cNvPr id="385" name="Google Shape;385;p10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p10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6" name="Google Shape;396;p10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a:t>Facilitator notes:</a:t>
            </a:r>
            <a:endParaRPr/>
          </a:p>
          <a:p>
            <a:pPr marL="0" marR="0" lvl="0" indent="0" algn="l" rtl="0">
              <a:lnSpc>
                <a:spcPct val="100000"/>
              </a:lnSpc>
              <a:spcBef>
                <a:spcPts val="0"/>
              </a:spcBef>
              <a:spcAft>
                <a:spcPts val="0"/>
              </a:spcAft>
              <a:buClr>
                <a:schemeClr val="dk1"/>
              </a:buClr>
              <a:buSzPts val="1200"/>
              <a:buFont typeface="Calibri"/>
              <a:buNone/>
            </a:pPr>
            <a:r>
              <a:rPr lang="en-US" b="1"/>
              <a:t>Review</a:t>
            </a:r>
            <a:r>
              <a:rPr lang="en-US" b="0"/>
              <a:t> the slide contents.</a:t>
            </a:r>
            <a:endParaRPr/>
          </a:p>
          <a:p>
            <a:pPr marL="0" marR="0" lvl="0" indent="0" algn="l" rtl="0">
              <a:lnSpc>
                <a:spcPct val="100000"/>
              </a:lnSpc>
              <a:spcBef>
                <a:spcPts val="0"/>
              </a:spcBef>
              <a:spcAft>
                <a:spcPts val="0"/>
              </a:spcAft>
              <a:buClr>
                <a:schemeClr val="dk1"/>
              </a:buClr>
              <a:buSzPts val="1200"/>
              <a:buFont typeface="Calibri"/>
              <a:buNone/>
            </a:pPr>
            <a:r>
              <a:rPr lang="en-US" b="1"/>
              <a:t>Note </a:t>
            </a:r>
            <a:r>
              <a:rPr lang="en-US" b="0"/>
              <a:t>that, if a person is using condoms or a PrEP method, the likelihood of HIV transmission will be different and could change the order of this continuum. Part of the utility of this activity is considering ways to make these activities less likely to transmit HIV – such as using a new needle, using oral PrEP or injectable PrEP, or a condom.</a:t>
            </a:r>
            <a:r>
              <a:rPr lang="en-US"/>
              <a:t> </a:t>
            </a:r>
            <a:br>
              <a:rPr lang="en-US"/>
            </a:br>
            <a:endParaRPr b="0"/>
          </a:p>
        </p:txBody>
      </p:sp>
      <p:sp>
        <p:nvSpPr>
          <p:cNvPr id="397" name="Google Shape;397;p10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p1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2" name="Google Shape;412;p1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a:t>Facilitator notes:</a:t>
            </a:r>
            <a:endParaRPr/>
          </a:p>
          <a:p>
            <a:pPr marL="0" marR="0" lvl="0" indent="0" algn="l" rtl="0">
              <a:lnSpc>
                <a:spcPct val="100000"/>
              </a:lnSpc>
              <a:spcBef>
                <a:spcPts val="0"/>
              </a:spcBef>
              <a:spcAft>
                <a:spcPts val="0"/>
              </a:spcAft>
              <a:buClr>
                <a:schemeClr val="dk1"/>
              </a:buClr>
              <a:buSzPts val="1200"/>
              <a:buFont typeface="Calibri"/>
              <a:buNone/>
            </a:pPr>
            <a:r>
              <a:rPr lang="en-US" b="1"/>
              <a:t>Guide </a:t>
            </a:r>
            <a:r>
              <a:rPr lang="en-US" b="0"/>
              <a:t>your audience through a discussion about how they did on the quizzes, and how they think their ambassadors might do when answering the same questions. </a:t>
            </a:r>
            <a:endParaRPr/>
          </a:p>
          <a:p>
            <a:pPr marL="0" marR="0" lvl="0" indent="0" algn="l" rtl="0">
              <a:lnSpc>
                <a:spcPct val="100000"/>
              </a:lnSpc>
              <a:spcBef>
                <a:spcPts val="0"/>
              </a:spcBef>
              <a:spcAft>
                <a:spcPts val="0"/>
              </a:spcAft>
              <a:buClr>
                <a:schemeClr val="dk1"/>
              </a:buClr>
              <a:buSzPts val="1200"/>
              <a:buFont typeface="Calibri"/>
              <a:buNone/>
            </a:pPr>
            <a:r>
              <a:rPr lang="en-US" b="1"/>
              <a:t>Note </a:t>
            </a:r>
            <a:r>
              <a:rPr lang="en-US" b="0"/>
              <a:t>that if your audience feels that their ambassadors would have trouble with the questions, that they could benefit from completing the sessions. In addition, if your audience struggled to answer the questions, </a:t>
            </a:r>
            <a:r>
              <a:rPr lang="en-US" b="1"/>
              <a:t>suggest </a:t>
            </a:r>
            <a:r>
              <a:rPr lang="en-US" b="0"/>
              <a:t>that it could be helpful for them to brush up on the session content as well.</a:t>
            </a:r>
            <a:endParaRPr/>
          </a:p>
          <a:p>
            <a:pPr marL="0" marR="0" lvl="0" indent="0" algn="l" rtl="0">
              <a:lnSpc>
                <a:spcPct val="100000"/>
              </a:lnSpc>
              <a:spcBef>
                <a:spcPts val="0"/>
              </a:spcBef>
              <a:spcAft>
                <a:spcPts val="0"/>
              </a:spcAft>
              <a:buClr>
                <a:schemeClr val="dk1"/>
              </a:buClr>
              <a:buSzPts val="1200"/>
              <a:buFont typeface="Calibri"/>
              <a:buNone/>
            </a:pPr>
            <a:endParaRPr b="1"/>
          </a:p>
          <a:p>
            <a:pPr marL="0" marR="0" lvl="0" indent="0" algn="l" rtl="0">
              <a:lnSpc>
                <a:spcPct val="100000"/>
              </a:lnSpc>
              <a:spcBef>
                <a:spcPts val="0"/>
              </a:spcBef>
              <a:spcAft>
                <a:spcPts val="0"/>
              </a:spcAft>
              <a:buClr>
                <a:schemeClr val="dk1"/>
              </a:buClr>
              <a:buSzPts val="1200"/>
              <a:buFont typeface="Calibri"/>
              <a:buNone/>
            </a:pPr>
            <a:endParaRPr/>
          </a:p>
        </p:txBody>
      </p:sp>
      <p:sp>
        <p:nvSpPr>
          <p:cNvPr id="413" name="Google Shape;413;p1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Google Shape;420;p1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1" name="Google Shape;421;p1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a:t>Facilitator notes:</a:t>
            </a:r>
            <a:endParaRPr/>
          </a:p>
          <a:p>
            <a:pPr marL="0" lvl="0" indent="0" algn="l" rtl="0">
              <a:lnSpc>
                <a:spcPct val="100000"/>
              </a:lnSpc>
              <a:spcBef>
                <a:spcPts val="0"/>
              </a:spcBef>
              <a:spcAft>
                <a:spcPts val="0"/>
              </a:spcAft>
              <a:buSzPts val="1400"/>
              <a:buNone/>
            </a:pPr>
            <a:r>
              <a:rPr lang="en-US" b="1"/>
              <a:t>Review </a:t>
            </a:r>
            <a:r>
              <a:rPr lang="en-US" b="0"/>
              <a:t>the slide content.</a:t>
            </a:r>
            <a:endParaRPr/>
          </a:p>
          <a:p>
            <a:pPr marL="0" lvl="0" indent="0" algn="l" rtl="0">
              <a:lnSpc>
                <a:spcPct val="100000"/>
              </a:lnSpc>
              <a:spcBef>
                <a:spcPts val="0"/>
              </a:spcBef>
              <a:spcAft>
                <a:spcPts val="0"/>
              </a:spcAft>
              <a:buSzPts val="1400"/>
              <a:buNone/>
            </a:pPr>
            <a:r>
              <a:rPr lang="en-US" b="1"/>
              <a:t>Guide </a:t>
            </a:r>
            <a:r>
              <a:rPr lang="en-US" b="0"/>
              <a:t>participants through a conversation where they share their responses to this question. </a:t>
            </a:r>
            <a:endParaRPr/>
          </a:p>
          <a:p>
            <a:pPr marL="0" lvl="0" indent="0" algn="l" rtl="0">
              <a:lnSpc>
                <a:spcPct val="100000"/>
              </a:lnSpc>
              <a:spcBef>
                <a:spcPts val="0"/>
              </a:spcBef>
              <a:spcAft>
                <a:spcPts val="0"/>
              </a:spcAft>
              <a:buSzPts val="1400"/>
              <a:buNone/>
            </a:pPr>
            <a:r>
              <a:rPr lang="en-US" b="1"/>
              <a:t>Encourage</a:t>
            </a:r>
            <a:r>
              <a:rPr lang="en-US" b="0"/>
              <a:t> participants take notes, ask questions or make comments as they think through the first question of Key Element II.</a:t>
            </a:r>
            <a:endParaRPr b="1"/>
          </a:p>
        </p:txBody>
      </p:sp>
      <p:sp>
        <p:nvSpPr>
          <p:cNvPr id="422" name="Google Shape;422;p1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8" name="Google Shape;428;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a:t>Facilitator notes:</a:t>
            </a:r>
            <a:endParaRPr/>
          </a:p>
          <a:p>
            <a:pPr marL="0" lvl="0" indent="0" algn="l" rtl="0">
              <a:lnSpc>
                <a:spcPct val="100000"/>
              </a:lnSpc>
              <a:spcBef>
                <a:spcPts val="0"/>
              </a:spcBef>
              <a:spcAft>
                <a:spcPts val="0"/>
              </a:spcAft>
              <a:buSzPts val="1400"/>
              <a:buNone/>
            </a:pPr>
            <a:r>
              <a:rPr lang="en-US"/>
              <a:t>Give the participants a 10-minute break. Make sure to let them know the time they should be back before letting them step away.</a:t>
            </a:r>
            <a:endParaRPr/>
          </a:p>
        </p:txBody>
      </p:sp>
      <p:sp>
        <p:nvSpPr>
          <p:cNvPr id="429" name="Google Shape;429;p3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4" name="Google Shape;434;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a:t>Facilitator notes:</a:t>
            </a:r>
            <a:endParaRPr/>
          </a:p>
          <a:p>
            <a:pPr marL="0" lvl="0" indent="0" algn="l" rtl="0">
              <a:lnSpc>
                <a:spcPct val="100000"/>
              </a:lnSpc>
              <a:spcBef>
                <a:spcPts val="0"/>
              </a:spcBef>
              <a:spcAft>
                <a:spcPts val="0"/>
              </a:spcAft>
              <a:buSzPts val="1400"/>
              <a:buNone/>
            </a:pPr>
            <a:r>
              <a:rPr lang="en-US" b="1"/>
              <a:t>Introduce</a:t>
            </a:r>
            <a:r>
              <a:rPr lang="en-US" b="0"/>
              <a:t> the second module for the day</a:t>
            </a:r>
            <a:endParaRPr b="1"/>
          </a:p>
        </p:txBody>
      </p:sp>
      <p:sp>
        <p:nvSpPr>
          <p:cNvPr id="435" name="Google Shape;435;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0" name="Google Shape;440;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dirty="0"/>
              <a:t>Facilitator notes:</a:t>
            </a:r>
            <a:endParaRPr dirty="0"/>
          </a:p>
          <a:p>
            <a:pPr marL="0" lvl="0" indent="0" algn="l" rtl="0">
              <a:lnSpc>
                <a:spcPct val="100000"/>
              </a:lnSpc>
              <a:spcBef>
                <a:spcPts val="0"/>
              </a:spcBef>
              <a:spcAft>
                <a:spcPts val="0"/>
              </a:spcAft>
              <a:buSzPts val="1400"/>
              <a:buNone/>
            </a:pPr>
            <a:r>
              <a:rPr lang="en-US" b="1" dirty="0"/>
              <a:t>Review </a:t>
            </a:r>
            <a:r>
              <a:rPr lang="en-US" b="0" dirty="0"/>
              <a:t>the slide content.</a:t>
            </a:r>
            <a:endParaRPr dirty="0"/>
          </a:p>
          <a:p>
            <a:pPr marL="0" lvl="0" indent="0" algn="l" rtl="0">
              <a:lnSpc>
                <a:spcPct val="100000"/>
              </a:lnSpc>
              <a:spcBef>
                <a:spcPts val="0"/>
              </a:spcBef>
              <a:spcAft>
                <a:spcPts val="0"/>
              </a:spcAft>
              <a:buSzPts val="1400"/>
              <a:buNone/>
            </a:pPr>
            <a:r>
              <a:rPr lang="en-US" b="1" dirty="0"/>
              <a:t>Let participants know</a:t>
            </a:r>
            <a:r>
              <a:rPr lang="en-US" b="0" dirty="0"/>
              <a:t> that you will review some basic information about each PrEP method today, but in-depth information can be found inside their HIV Prevention Ambassador Training Manual. </a:t>
            </a:r>
            <a:endParaRPr dirty="0"/>
          </a:p>
          <a:p>
            <a:pPr marL="0" lvl="0" indent="0" algn="l" rtl="0">
              <a:lnSpc>
                <a:spcPct val="100000"/>
              </a:lnSpc>
              <a:spcBef>
                <a:spcPts val="0"/>
              </a:spcBef>
              <a:spcAft>
                <a:spcPts val="0"/>
              </a:spcAft>
              <a:buSzPts val="1400"/>
              <a:buNone/>
            </a:pPr>
            <a:r>
              <a:rPr lang="en-US" b="1" dirty="0"/>
              <a:t>Emphasize</a:t>
            </a:r>
            <a:r>
              <a:rPr lang="en-US" b="0" dirty="0"/>
              <a:t> that the PrEP Methods Essential Knowledge is a comprehensive reference for facilitators as they lead ambassadors through the training. It is intended to have answers to the most common questions about PrEP and offer resources for answering additional questions or understanding the latest science.</a:t>
            </a:r>
            <a:endParaRPr dirty="0"/>
          </a:p>
          <a:p>
            <a:pPr marL="0" lvl="0" indent="0" algn="l" rtl="0">
              <a:lnSpc>
                <a:spcPct val="100000"/>
              </a:lnSpc>
              <a:spcBef>
                <a:spcPts val="0"/>
              </a:spcBef>
              <a:spcAft>
                <a:spcPts val="0"/>
              </a:spcAft>
              <a:buSzPts val="1400"/>
              <a:buNone/>
            </a:pPr>
            <a:r>
              <a:rPr lang="en-US" b="1" dirty="0"/>
              <a:t>Remind</a:t>
            </a:r>
            <a:r>
              <a:rPr lang="en-US" b="0" dirty="0"/>
              <a:t> your audience that HPAT facilitators must also collect local guidelines and resources to supplement the Essential Knowledge. Local resources are key to answering detailed questions about required testing, PrEP use during pregnancy or breastfeeding, age and parental notification requirements, etc.</a:t>
            </a:r>
            <a:endParaRPr b="1" dirty="0"/>
          </a:p>
        </p:txBody>
      </p:sp>
      <p:sp>
        <p:nvSpPr>
          <p:cNvPr id="441" name="Google Shape;441;p3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p1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8" name="Google Shape;448;p1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dirty="0"/>
              <a:t>Facilitator notes:</a:t>
            </a:r>
            <a:endParaRPr dirty="0"/>
          </a:p>
          <a:p>
            <a:pPr marL="0" lvl="0" indent="0" algn="l" rtl="0">
              <a:lnSpc>
                <a:spcPct val="100000"/>
              </a:lnSpc>
              <a:spcBef>
                <a:spcPts val="0"/>
              </a:spcBef>
              <a:spcAft>
                <a:spcPts val="0"/>
              </a:spcAft>
              <a:buSzPts val="1400"/>
              <a:buNone/>
            </a:pPr>
            <a:r>
              <a:rPr lang="en-US" b="1" dirty="0"/>
              <a:t>Review </a:t>
            </a:r>
            <a:r>
              <a:rPr lang="en-US" b="0" dirty="0"/>
              <a:t>the slide content.</a:t>
            </a:r>
            <a:endParaRPr dirty="0"/>
          </a:p>
        </p:txBody>
      </p:sp>
      <p:sp>
        <p:nvSpPr>
          <p:cNvPr id="449" name="Google Shape;449;p1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p1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7" name="Google Shape;457;p1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a:t>Facilitator notes:</a:t>
            </a:r>
            <a:endParaRPr/>
          </a:p>
          <a:p>
            <a:pPr marL="0" lvl="0" indent="0" algn="l" rtl="0">
              <a:lnSpc>
                <a:spcPct val="100000"/>
              </a:lnSpc>
              <a:spcBef>
                <a:spcPts val="0"/>
              </a:spcBef>
              <a:spcAft>
                <a:spcPts val="0"/>
              </a:spcAft>
              <a:buSzPts val="1400"/>
              <a:buNone/>
            </a:pPr>
            <a:r>
              <a:rPr lang="en-US" b="1"/>
              <a:t>Review </a:t>
            </a:r>
            <a:r>
              <a:rPr lang="en-US" b="0"/>
              <a:t>the slide content.</a:t>
            </a:r>
            <a:endParaRPr/>
          </a:p>
          <a:p>
            <a:pPr marL="0" lvl="0" indent="0" algn="l" rtl="0">
              <a:lnSpc>
                <a:spcPct val="100000"/>
              </a:lnSpc>
              <a:spcBef>
                <a:spcPts val="0"/>
              </a:spcBef>
              <a:spcAft>
                <a:spcPts val="0"/>
              </a:spcAft>
              <a:buSzPts val="1400"/>
              <a:buNone/>
            </a:pPr>
            <a:r>
              <a:rPr lang="en-US" b="1"/>
              <a:t>Highlight </a:t>
            </a:r>
            <a:r>
              <a:rPr lang="en-US" b="0"/>
              <a:t>the ambassador tool on the right, from the Diverse Version of the training.</a:t>
            </a:r>
            <a:endParaRPr/>
          </a:p>
          <a:p>
            <a:pPr marL="0" lvl="0" indent="0" algn="l" rtl="0">
              <a:lnSpc>
                <a:spcPct val="100000"/>
              </a:lnSpc>
              <a:spcBef>
                <a:spcPts val="0"/>
              </a:spcBef>
              <a:spcAft>
                <a:spcPts val="0"/>
              </a:spcAft>
              <a:buSzPts val="1400"/>
              <a:buNone/>
            </a:pPr>
            <a:r>
              <a:rPr lang="en-US" b="1"/>
              <a:t>Note</a:t>
            </a:r>
            <a:r>
              <a:rPr lang="en-US" b="0"/>
              <a:t> that the Essential Knowledge contains more detail than is available on this tool, so that facilitators of the training can support ambassadors to fully understand worksheets like this one. The tool will be used during the journey map / PrEP methods sessions activities. </a:t>
            </a:r>
            <a:endParaRPr b="1"/>
          </a:p>
          <a:p>
            <a:pPr marL="0" lvl="0" indent="0" algn="l" rtl="0">
              <a:lnSpc>
                <a:spcPct val="100000"/>
              </a:lnSpc>
              <a:spcBef>
                <a:spcPts val="0"/>
              </a:spcBef>
              <a:spcAft>
                <a:spcPts val="0"/>
              </a:spcAft>
              <a:buSzPts val="1400"/>
              <a:buNone/>
            </a:pPr>
            <a:endParaRPr b="1"/>
          </a:p>
        </p:txBody>
      </p:sp>
      <p:sp>
        <p:nvSpPr>
          <p:cNvPr id="458" name="Google Shape;458;p1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5" name="Google Shape;235;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a:t>Facilitator notes:</a:t>
            </a:r>
            <a:endParaRPr/>
          </a:p>
          <a:p>
            <a:pPr marL="0" lvl="0" indent="0" algn="l" rtl="0">
              <a:lnSpc>
                <a:spcPct val="100000"/>
              </a:lnSpc>
              <a:spcBef>
                <a:spcPts val="0"/>
              </a:spcBef>
              <a:spcAft>
                <a:spcPts val="0"/>
              </a:spcAft>
              <a:buSzPts val="1400"/>
              <a:buNone/>
            </a:pPr>
            <a:r>
              <a:rPr lang="en-US" b="1"/>
              <a:t>Review</a:t>
            </a:r>
            <a:r>
              <a:rPr lang="en-US" b="0"/>
              <a:t> the day’s agenda for participants</a:t>
            </a:r>
            <a:endParaRPr b="1"/>
          </a:p>
          <a:p>
            <a:pPr marL="0" lvl="0" indent="0" algn="l" rtl="0">
              <a:lnSpc>
                <a:spcPct val="100000"/>
              </a:lnSpc>
              <a:spcBef>
                <a:spcPts val="0"/>
              </a:spcBef>
              <a:spcAft>
                <a:spcPts val="0"/>
              </a:spcAft>
              <a:buSzPts val="1400"/>
              <a:buNone/>
            </a:pPr>
            <a:endParaRPr/>
          </a:p>
        </p:txBody>
      </p:sp>
      <p:sp>
        <p:nvSpPr>
          <p:cNvPr id="236" name="Google Shape;236;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p1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5" name="Google Shape;465;p1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a:t>ADVANCE PREPARATION:</a:t>
            </a:r>
            <a:endParaRPr/>
          </a:p>
          <a:p>
            <a:pPr marL="0" marR="0" lvl="0" indent="0" algn="l" rtl="0">
              <a:lnSpc>
                <a:spcPct val="100000"/>
              </a:lnSpc>
              <a:spcBef>
                <a:spcPts val="0"/>
              </a:spcBef>
              <a:spcAft>
                <a:spcPts val="0"/>
              </a:spcAft>
              <a:buClr>
                <a:schemeClr val="dk1"/>
              </a:buClr>
              <a:buSzPts val="1200"/>
              <a:buFont typeface="Calibri"/>
              <a:buNone/>
            </a:pPr>
            <a:r>
              <a:rPr lang="en-US" b="0"/>
              <a:t>If you already know that your audience for the TOT does not plan to train on oral PrEP, you can skip this slide.</a:t>
            </a:r>
            <a:endParaRPr/>
          </a:p>
          <a:p>
            <a:pPr marL="0" marR="0" lvl="0" indent="0" algn="l" rtl="0">
              <a:lnSpc>
                <a:spcPct val="100000"/>
              </a:lnSpc>
              <a:spcBef>
                <a:spcPts val="0"/>
              </a:spcBef>
              <a:spcAft>
                <a:spcPts val="0"/>
              </a:spcAft>
              <a:buClr>
                <a:schemeClr val="dk1"/>
              </a:buClr>
              <a:buSzPts val="1200"/>
              <a:buFont typeface="Calibri"/>
              <a:buNone/>
            </a:pPr>
            <a:endParaRPr b="1"/>
          </a:p>
          <a:p>
            <a:pPr marL="0" marR="0" lvl="0" indent="0" algn="l" rtl="0">
              <a:lnSpc>
                <a:spcPct val="100000"/>
              </a:lnSpc>
              <a:spcBef>
                <a:spcPts val="0"/>
              </a:spcBef>
              <a:spcAft>
                <a:spcPts val="0"/>
              </a:spcAft>
              <a:buClr>
                <a:schemeClr val="dk1"/>
              </a:buClr>
              <a:buSzPts val="1200"/>
              <a:buFont typeface="Calibri"/>
              <a:buNone/>
            </a:pPr>
            <a:r>
              <a:rPr lang="en-US" b="1"/>
              <a:t>Facilitator notes:</a:t>
            </a:r>
            <a:endParaRPr/>
          </a:p>
          <a:p>
            <a:pPr marL="0" lvl="0" indent="0" algn="l" rtl="0">
              <a:lnSpc>
                <a:spcPct val="100000"/>
              </a:lnSpc>
              <a:spcBef>
                <a:spcPts val="0"/>
              </a:spcBef>
              <a:spcAft>
                <a:spcPts val="0"/>
              </a:spcAft>
              <a:buSzPts val="1400"/>
              <a:buNone/>
            </a:pPr>
            <a:r>
              <a:rPr lang="en-US" b="1"/>
              <a:t>Ask </a:t>
            </a:r>
            <a:r>
              <a:rPr lang="en-US" b="0"/>
              <a:t>your audience the question on the slide. </a:t>
            </a:r>
            <a:endParaRPr/>
          </a:p>
          <a:p>
            <a:pPr marL="0" lvl="0" indent="0" algn="l" rtl="0">
              <a:lnSpc>
                <a:spcPct val="100000"/>
              </a:lnSpc>
              <a:spcBef>
                <a:spcPts val="0"/>
              </a:spcBef>
              <a:spcAft>
                <a:spcPts val="0"/>
              </a:spcAft>
              <a:buSzPts val="1400"/>
              <a:buNone/>
            </a:pPr>
            <a:r>
              <a:rPr lang="en-US" b="1"/>
              <a:t>Use </a:t>
            </a:r>
            <a:r>
              <a:rPr lang="en-US" b="0"/>
              <a:t>the prompts below the question to guide a conversation about what resources are available for your audience to use in their own training. </a:t>
            </a:r>
            <a:endParaRPr b="1"/>
          </a:p>
          <a:p>
            <a:pPr marL="0" lvl="0" indent="0" algn="l" rtl="0">
              <a:lnSpc>
                <a:spcPct val="100000"/>
              </a:lnSpc>
              <a:spcBef>
                <a:spcPts val="0"/>
              </a:spcBef>
              <a:spcAft>
                <a:spcPts val="0"/>
              </a:spcAft>
              <a:buSzPts val="1400"/>
              <a:buNone/>
            </a:pPr>
            <a:r>
              <a:rPr lang="en-US" b="1"/>
              <a:t>Encourage</a:t>
            </a:r>
            <a:r>
              <a:rPr lang="en-US" b="0"/>
              <a:t> them to write down their answers in their “Planning Your Training” worksheet under Key Element III, question 1.</a:t>
            </a:r>
            <a:endParaRPr b="1"/>
          </a:p>
        </p:txBody>
      </p:sp>
      <p:sp>
        <p:nvSpPr>
          <p:cNvPr id="466" name="Google Shape;466;p1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p:cNvGrpSpPr/>
        <p:nvPr/>
      </p:nvGrpSpPr>
      <p:grpSpPr>
        <a:xfrm>
          <a:off x="0" y="0"/>
          <a:ext cx="0" cy="0"/>
          <a:chOff x="0" y="0"/>
          <a:chExt cx="0" cy="0"/>
        </a:xfrm>
      </p:grpSpPr>
      <p:sp>
        <p:nvSpPr>
          <p:cNvPr id="479" name="Google Shape;479;p1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0" name="Google Shape;480;p1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a:t>Facilitator notes:</a:t>
            </a:r>
            <a:endParaRPr/>
          </a:p>
          <a:p>
            <a:pPr marL="0" lvl="0" indent="0" algn="l" rtl="0">
              <a:lnSpc>
                <a:spcPct val="100000"/>
              </a:lnSpc>
              <a:spcBef>
                <a:spcPts val="0"/>
              </a:spcBef>
              <a:spcAft>
                <a:spcPts val="0"/>
              </a:spcAft>
              <a:buSzPts val="1400"/>
              <a:buNone/>
            </a:pPr>
            <a:r>
              <a:rPr lang="en-US" b="1"/>
              <a:t>Review </a:t>
            </a:r>
            <a:r>
              <a:rPr lang="en-US" b="0"/>
              <a:t>the slide content.</a:t>
            </a:r>
            <a:endParaRPr/>
          </a:p>
          <a:p>
            <a:pPr marL="0" lvl="0" indent="0" algn="l" rtl="0">
              <a:lnSpc>
                <a:spcPct val="100000"/>
              </a:lnSpc>
              <a:spcBef>
                <a:spcPts val="0"/>
              </a:spcBef>
              <a:spcAft>
                <a:spcPts val="0"/>
              </a:spcAft>
              <a:buSzPts val="1400"/>
              <a:buNone/>
            </a:pPr>
            <a:r>
              <a:rPr lang="en-US" b="1"/>
              <a:t>Highlight </a:t>
            </a:r>
            <a:r>
              <a:rPr lang="en-US" b="0"/>
              <a:t>the ambassador tool on the right, from the Diverse Version of the training.</a:t>
            </a:r>
            <a:endParaRPr/>
          </a:p>
          <a:p>
            <a:pPr marL="0" lvl="0" indent="0" algn="l" rtl="0">
              <a:lnSpc>
                <a:spcPct val="100000"/>
              </a:lnSpc>
              <a:spcBef>
                <a:spcPts val="0"/>
              </a:spcBef>
              <a:spcAft>
                <a:spcPts val="0"/>
              </a:spcAft>
              <a:buSzPts val="1400"/>
              <a:buNone/>
            </a:pPr>
            <a:r>
              <a:rPr lang="en-US" b="1"/>
              <a:t>Note</a:t>
            </a:r>
            <a:r>
              <a:rPr lang="en-US" b="0"/>
              <a:t> that the Essential Knowledge contains more detail than is available on this tool, so that facilitators of the training can support ambassadors to fully understand worksheets like this one. The tool will be used during the journey map / PrEP methods sessions activities. </a:t>
            </a:r>
            <a:endParaRPr b="1"/>
          </a:p>
          <a:p>
            <a:pPr marL="0" lvl="0" indent="0" algn="l" rtl="0">
              <a:lnSpc>
                <a:spcPct val="100000"/>
              </a:lnSpc>
              <a:spcBef>
                <a:spcPts val="0"/>
              </a:spcBef>
              <a:spcAft>
                <a:spcPts val="0"/>
              </a:spcAft>
              <a:buSzPts val="1400"/>
              <a:buNone/>
            </a:pPr>
            <a:endParaRPr b="1"/>
          </a:p>
        </p:txBody>
      </p:sp>
      <p:sp>
        <p:nvSpPr>
          <p:cNvPr id="481" name="Google Shape;481;p1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
        <p:cNvGrpSpPr/>
        <p:nvPr/>
      </p:nvGrpSpPr>
      <p:grpSpPr>
        <a:xfrm>
          <a:off x="0" y="0"/>
          <a:ext cx="0" cy="0"/>
          <a:chOff x="0" y="0"/>
          <a:chExt cx="0" cy="0"/>
        </a:xfrm>
      </p:grpSpPr>
      <p:sp>
        <p:nvSpPr>
          <p:cNvPr id="487" name="Google Shape;487;p1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8" name="Google Shape;488;p1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a:t>ADVANCE PREPARATION:</a:t>
            </a:r>
            <a:endParaRPr/>
          </a:p>
          <a:p>
            <a:pPr marL="0" marR="0" lvl="0" indent="0" algn="l" rtl="0">
              <a:lnSpc>
                <a:spcPct val="100000"/>
              </a:lnSpc>
              <a:spcBef>
                <a:spcPts val="0"/>
              </a:spcBef>
              <a:spcAft>
                <a:spcPts val="0"/>
              </a:spcAft>
              <a:buClr>
                <a:schemeClr val="dk1"/>
              </a:buClr>
              <a:buSzPts val="1200"/>
              <a:buFont typeface="Calibri"/>
              <a:buNone/>
            </a:pPr>
            <a:r>
              <a:rPr lang="en-US" b="0"/>
              <a:t>If you already know that your audience for the TOT does not plan to train on the PrEP ring, you can skip this slide.</a:t>
            </a:r>
            <a:endParaRPr/>
          </a:p>
          <a:p>
            <a:pPr marL="0" marR="0" lvl="0" indent="0" algn="l" rtl="0">
              <a:lnSpc>
                <a:spcPct val="100000"/>
              </a:lnSpc>
              <a:spcBef>
                <a:spcPts val="0"/>
              </a:spcBef>
              <a:spcAft>
                <a:spcPts val="0"/>
              </a:spcAft>
              <a:buClr>
                <a:schemeClr val="dk1"/>
              </a:buClr>
              <a:buSzPts val="1200"/>
              <a:buFont typeface="Calibri"/>
              <a:buNone/>
            </a:pPr>
            <a:endParaRPr b="1"/>
          </a:p>
          <a:p>
            <a:pPr marL="0" marR="0" lvl="0" indent="0" algn="l" rtl="0">
              <a:lnSpc>
                <a:spcPct val="100000"/>
              </a:lnSpc>
              <a:spcBef>
                <a:spcPts val="0"/>
              </a:spcBef>
              <a:spcAft>
                <a:spcPts val="0"/>
              </a:spcAft>
              <a:buClr>
                <a:schemeClr val="dk1"/>
              </a:buClr>
              <a:buSzPts val="1200"/>
              <a:buFont typeface="Calibri"/>
              <a:buNone/>
            </a:pPr>
            <a:r>
              <a:rPr lang="en-US" b="1"/>
              <a:t>Facilitator notes:</a:t>
            </a:r>
            <a:endParaRPr/>
          </a:p>
          <a:p>
            <a:pPr marL="0" lvl="0" indent="0" algn="l" rtl="0">
              <a:lnSpc>
                <a:spcPct val="100000"/>
              </a:lnSpc>
              <a:spcBef>
                <a:spcPts val="0"/>
              </a:spcBef>
              <a:spcAft>
                <a:spcPts val="0"/>
              </a:spcAft>
              <a:buSzPts val="1400"/>
              <a:buNone/>
            </a:pPr>
            <a:r>
              <a:rPr lang="en-US" b="1"/>
              <a:t>Ask </a:t>
            </a:r>
            <a:r>
              <a:rPr lang="en-US" b="0"/>
              <a:t>your audience the question on the slide. </a:t>
            </a:r>
            <a:endParaRPr/>
          </a:p>
          <a:p>
            <a:pPr marL="0" lvl="0" indent="0" algn="l" rtl="0">
              <a:lnSpc>
                <a:spcPct val="100000"/>
              </a:lnSpc>
              <a:spcBef>
                <a:spcPts val="0"/>
              </a:spcBef>
              <a:spcAft>
                <a:spcPts val="0"/>
              </a:spcAft>
              <a:buSzPts val="1400"/>
              <a:buNone/>
            </a:pPr>
            <a:r>
              <a:rPr lang="en-US" b="1"/>
              <a:t>Use </a:t>
            </a:r>
            <a:r>
              <a:rPr lang="en-US" b="0"/>
              <a:t>the prompts below the question to guide a conversation about what resources are available for your audience to use in their own training. </a:t>
            </a:r>
            <a:endParaRPr b="1"/>
          </a:p>
          <a:p>
            <a:pPr marL="0" lvl="0" indent="0" algn="l" rtl="0">
              <a:lnSpc>
                <a:spcPct val="100000"/>
              </a:lnSpc>
              <a:spcBef>
                <a:spcPts val="0"/>
              </a:spcBef>
              <a:spcAft>
                <a:spcPts val="0"/>
              </a:spcAft>
              <a:buSzPts val="1400"/>
              <a:buNone/>
            </a:pPr>
            <a:r>
              <a:rPr lang="en-US" b="1"/>
              <a:t>Encourage</a:t>
            </a:r>
            <a:r>
              <a:rPr lang="en-US" b="0"/>
              <a:t> them to write down their answers in their “Planning Your Training” worksheet under Key Element III, question 1.</a:t>
            </a:r>
            <a:endParaRPr b="1"/>
          </a:p>
        </p:txBody>
      </p:sp>
      <p:sp>
        <p:nvSpPr>
          <p:cNvPr id="489" name="Google Shape;489;p1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
        <p:cNvGrpSpPr/>
        <p:nvPr/>
      </p:nvGrpSpPr>
      <p:grpSpPr>
        <a:xfrm>
          <a:off x="0" y="0"/>
          <a:ext cx="0" cy="0"/>
          <a:chOff x="0" y="0"/>
          <a:chExt cx="0" cy="0"/>
        </a:xfrm>
      </p:grpSpPr>
      <p:sp>
        <p:nvSpPr>
          <p:cNvPr id="502" name="Google Shape;502;p1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3" name="Google Shape;503;p1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a:t>Facilitator notes:</a:t>
            </a:r>
            <a:endParaRPr/>
          </a:p>
          <a:p>
            <a:pPr marL="0" lvl="0" indent="0" algn="l" rtl="0">
              <a:lnSpc>
                <a:spcPct val="100000"/>
              </a:lnSpc>
              <a:spcBef>
                <a:spcPts val="0"/>
              </a:spcBef>
              <a:spcAft>
                <a:spcPts val="0"/>
              </a:spcAft>
              <a:buSzPts val="1400"/>
              <a:buNone/>
            </a:pPr>
            <a:r>
              <a:rPr lang="en-US" b="1"/>
              <a:t>Review </a:t>
            </a:r>
            <a:r>
              <a:rPr lang="en-US" b="0"/>
              <a:t>the slide content.</a:t>
            </a:r>
            <a:endParaRPr/>
          </a:p>
          <a:p>
            <a:pPr marL="0" lvl="0" indent="0" algn="l" rtl="0">
              <a:lnSpc>
                <a:spcPct val="100000"/>
              </a:lnSpc>
              <a:spcBef>
                <a:spcPts val="0"/>
              </a:spcBef>
              <a:spcAft>
                <a:spcPts val="0"/>
              </a:spcAft>
              <a:buSzPts val="1400"/>
              <a:buNone/>
            </a:pPr>
            <a:r>
              <a:rPr lang="en-US" b="1"/>
              <a:t>Highlight </a:t>
            </a:r>
            <a:r>
              <a:rPr lang="en-US" b="0"/>
              <a:t>the ambassador tool on the right, from the Diverse Version of the training.</a:t>
            </a:r>
            <a:endParaRPr/>
          </a:p>
          <a:p>
            <a:pPr marL="0" lvl="0" indent="0" algn="l" rtl="0">
              <a:lnSpc>
                <a:spcPct val="100000"/>
              </a:lnSpc>
              <a:spcBef>
                <a:spcPts val="0"/>
              </a:spcBef>
              <a:spcAft>
                <a:spcPts val="0"/>
              </a:spcAft>
              <a:buSzPts val="1400"/>
              <a:buNone/>
            </a:pPr>
            <a:r>
              <a:rPr lang="en-US" b="1"/>
              <a:t>Note</a:t>
            </a:r>
            <a:r>
              <a:rPr lang="en-US" b="0"/>
              <a:t> that the Essential Knowledge contains more detail than is available on these tools, so that facilitators of the training can support ambassadors to fully understand worksheets like this one. These tools will be used during the journey map / PrEP methods sessions activities. </a:t>
            </a:r>
            <a:endParaRPr b="1"/>
          </a:p>
          <a:p>
            <a:pPr marL="0" lvl="0" indent="0" algn="l" rtl="0">
              <a:lnSpc>
                <a:spcPct val="100000"/>
              </a:lnSpc>
              <a:spcBef>
                <a:spcPts val="0"/>
              </a:spcBef>
              <a:spcAft>
                <a:spcPts val="0"/>
              </a:spcAft>
              <a:buSzPts val="1400"/>
              <a:buNone/>
            </a:pPr>
            <a:endParaRPr b="1"/>
          </a:p>
        </p:txBody>
      </p:sp>
      <p:sp>
        <p:nvSpPr>
          <p:cNvPr id="504" name="Google Shape;504;p1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0"/>
        <p:cNvGrpSpPr/>
        <p:nvPr/>
      </p:nvGrpSpPr>
      <p:grpSpPr>
        <a:xfrm>
          <a:off x="0" y="0"/>
          <a:ext cx="0" cy="0"/>
          <a:chOff x="0" y="0"/>
          <a:chExt cx="0" cy="0"/>
        </a:xfrm>
      </p:grpSpPr>
      <p:sp>
        <p:nvSpPr>
          <p:cNvPr id="511" name="Google Shape;511;p1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2" name="Google Shape;512;p1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a:t>ADVANCE PREPARATION:</a:t>
            </a:r>
            <a:endParaRPr/>
          </a:p>
          <a:p>
            <a:pPr marL="0" marR="0" lvl="0" indent="0" algn="l" rtl="0">
              <a:lnSpc>
                <a:spcPct val="100000"/>
              </a:lnSpc>
              <a:spcBef>
                <a:spcPts val="0"/>
              </a:spcBef>
              <a:spcAft>
                <a:spcPts val="0"/>
              </a:spcAft>
              <a:buClr>
                <a:schemeClr val="dk1"/>
              </a:buClr>
              <a:buSzPts val="1200"/>
              <a:buFont typeface="Calibri"/>
              <a:buNone/>
            </a:pPr>
            <a:r>
              <a:rPr lang="en-US" b="0"/>
              <a:t>If you already know that your audience for the TOT does not plan to train on CAB or LEN PrEP, you can skip this slide.</a:t>
            </a:r>
            <a:endParaRPr/>
          </a:p>
          <a:p>
            <a:pPr marL="0" marR="0" lvl="0" indent="0" algn="l" rtl="0">
              <a:lnSpc>
                <a:spcPct val="100000"/>
              </a:lnSpc>
              <a:spcBef>
                <a:spcPts val="0"/>
              </a:spcBef>
              <a:spcAft>
                <a:spcPts val="0"/>
              </a:spcAft>
              <a:buClr>
                <a:schemeClr val="dk1"/>
              </a:buClr>
              <a:buSzPts val="1200"/>
              <a:buFont typeface="Calibri"/>
              <a:buNone/>
            </a:pPr>
            <a:endParaRPr b="1"/>
          </a:p>
          <a:p>
            <a:pPr marL="0" marR="0" lvl="0" indent="0" algn="l" rtl="0">
              <a:lnSpc>
                <a:spcPct val="100000"/>
              </a:lnSpc>
              <a:spcBef>
                <a:spcPts val="0"/>
              </a:spcBef>
              <a:spcAft>
                <a:spcPts val="0"/>
              </a:spcAft>
              <a:buClr>
                <a:schemeClr val="dk1"/>
              </a:buClr>
              <a:buSzPts val="1200"/>
              <a:buFont typeface="Calibri"/>
              <a:buNone/>
            </a:pPr>
            <a:r>
              <a:rPr lang="en-US" b="1"/>
              <a:t>Facilitator notes:</a:t>
            </a:r>
            <a:endParaRPr/>
          </a:p>
          <a:p>
            <a:pPr marL="0" lvl="0" indent="0" algn="l" rtl="0">
              <a:lnSpc>
                <a:spcPct val="100000"/>
              </a:lnSpc>
              <a:spcBef>
                <a:spcPts val="0"/>
              </a:spcBef>
              <a:spcAft>
                <a:spcPts val="0"/>
              </a:spcAft>
              <a:buSzPts val="1400"/>
              <a:buNone/>
            </a:pPr>
            <a:r>
              <a:rPr lang="en-US" b="1"/>
              <a:t>Ask </a:t>
            </a:r>
            <a:r>
              <a:rPr lang="en-US" b="0"/>
              <a:t>your audience the question on the slide. </a:t>
            </a:r>
            <a:endParaRPr/>
          </a:p>
          <a:p>
            <a:pPr marL="0" lvl="0" indent="0" algn="l" rtl="0">
              <a:lnSpc>
                <a:spcPct val="100000"/>
              </a:lnSpc>
              <a:spcBef>
                <a:spcPts val="0"/>
              </a:spcBef>
              <a:spcAft>
                <a:spcPts val="0"/>
              </a:spcAft>
              <a:buSzPts val="1400"/>
              <a:buNone/>
            </a:pPr>
            <a:r>
              <a:rPr lang="en-US" b="1"/>
              <a:t>Use </a:t>
            </a:r>
            <a:r>
              <a:rPr lang="en-US" b="0"/>
              <a:t>the prompts below the question to guide a conversation about what resources are available for your audience to use in their own training. </a:t>
            </a:r>
            <a:endParaRPr b="1"/>
          </a:p>
          <a:p>
            <a:pPr marL="0" lvl="0" indent="0" algn="l" rtl="0">
              <a:lnSpc>
                <a:spcPct val="100000"/>
              </a:lnSpc>
              <a:spcBef>
                <a:spcPts val="0"/>
              </a:spcBef>
              <a:spcAft>
                <a:spcPts val="0"/>
              </a:spcAft>
              <a:buSzPts val="1400"/>
              <a:buNone/>
            </a:pPr>
            <a:r>
              <a:rPr lang="en-US" b="1"/>
              <a:t>Encourage</a:t>
            </a:r>
            <a:r>
              <a:rPr lang="en-US" b="0"/>
              <a:t> them to write down their answers in their “Planning Your Training” worksheet under Key Element III, question 1.</a:t>
            </a:r>
            <a:endParaRPr b="1"/>
          </a:p>
        </p:txBody>
      </p:sp>
      <p:sp>
        <p:nvSpPr>
          <p:cNvPr id="513" name="Google Shape;513;p1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
        <p:cNvGrpSpPr/>
        <p:nvPr/>
      </p:nvGrpSpPr>
      <p:grpSpPr>
        <a:xfrm>
          <a:off x="0" y="0"/>
          <a:ext cx="0" cy="0"/>
          <a:chOff x="0" y="0"/>
          <a:chExt cx="0" cy="0"/>
        </a:xfrm>
      </p:grpSpPr>
      <p:sp>
        <p:nvSpPr>
          <p:cNvPr id="526" name="Google Shape;526;p1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7" name="Google Shape;527;p1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a:t>ADVANCE PREPARATION:</a:t>
            </a:r>
            <a:endParaRPr/>
          </a:p>
          <a:p>
            <a:pPr marL="0" marR="0" lvl="0" indent="0" algn="l" rtl="0">
              <a:lnSpc>
                <a:spcPct val="100000"/>
              </a:lnSpc>
              <a:spcBef>
                <a:spcPts val="0"/>
              </a:spcBef>
              <a:spcAft>
                <a:spcPts val="0"/>
              </a:spcAft>
              <a:buClr>
                <a:schemeClr val="dk1"/>
              </a:buClr>
              <a:buSzPts val="1200"/>
              <a:buFont typeface="Calibri"/>
              <a:buNone/>
            </a:pPr>
            <a:r>
              <a:rPr lang="en-US" b="0"/>
              <a:t>The slides on LENACAPAVIR are OPTIONAL. Use them if your audience plans to train on lenacapavir and is looking for a basic sensitization as part of this TOT.</a:t>
            </a:r>
            <a:endParaRPr/>
          </a:p>
          <a:p>
            <a:pPr marL="0" marR="0" lvl="0" indent="0" algn="l" rtl="0">
              <a:lnSpc>
                <a:spcPct val="100000"/>
              </a:lnSpc>
              <a:spcBef>
                <a:spcPts val="0"/>
              </a:spcBef>
              <a:spcAft>
                <a:spcPts val="0"/>
              </a:spcAft>
              <a:buClr>
                <a:schemeClr val="dk1"/>
              </a:buClr>
              <a:buSzPts val="1200"/>
              <a:buFont typeface="Calibri"/>
              <a:buNone/>
            </a:pPr>
            <a:r>
              <a:rPr lang="en-US" b="0"/>
              <a:t>If your audience will train on lenacapavir and work with ambassadors who support people who inject drugs, you can add the below note about injection drugs and lenacapavir: </a:t>
            </a:r>
            <a:r>
              <a:rPr lang="en-US" sz="1200" b="0" i="1" u="none" strike="noStrike" cap="none">
                <a:solidFill>
                  <a:schemeClr val="dk1"/>
                </a:solidFill>
                <a:latin typeface="Calibri"/>
                <a:ea typeface="Calibri"/>
                <a:cs typeface="Calibri"/>
                <a:sym typeface="Calibri"/>
              </a:rPr>
              <a:t>There was limited participation by people who inject drugs in the LEN PrEP clinical trials. However, because LEN PrEP is systemic, meaning that it is carried throughout the body, it is likely to be effective for HIV prevention during injection drug use. Studies of LEN PrEP among people who inject drugs are ongoing, with results anticipated in 2027. </a:t>
            </a:r>
            <a:br>
              <a:rPr lang="en-US"/>
            </a:br>
            <a:endParaRPr b="0"/>
          </a:p>
          <a:p>
            <a:pPr marL="0" marR="0" lvl="0" indent="0" algn="l" rtl="0">
              <a:lnSpc>
                <a:spcPct val="100000"/>
              </a:lnSpc>
              <a:spcBef>
                <a:spcPts val="0"/>
              </a:spcBef>
              <a:spcAft>
                <a:spcPts val="0"/>
              </a:spcAft>
              <a:buClr>
                <a:schemeClr val="dk1"/>
              </a:buClr>
              <a:buSzPts val="1200"/>
              <a:buFont typeface="Calibri"/>
              <a:buNone/>
            </a:pPr>
            <a:endParaRPr b="1"/>
          </a:p>
          <a:p>
            <a:pPr marL="0" marR="0" lvl="0" indent="0" algn="l" rtl="0">
              <a:lnSpc>
                <a:spcPct val="100000"/>
              </a:lnSpc>
              <a:spcBef>
                <a:spcPts val="0"/>
              </a:spcBef>
              <a:spcAft>
                <a:spcPts val="0"/>
              </a:spcAft>
              <a:buClr>
                <a:schemeClr val="dk1"/>
              </a:buClr>
              <a:buSzPts val="1200"/>
              <a:buFont typeface="Calibri"/>
              <a:buNone/>
            </a:pPr>
            <a:r>
              <a:rPr lang="en-US" b="1"/>
              <a:t>Facilitator notes:</a:t>
            </a:r>
            <a:endParaRPr/>
          </a:p>
          <a:p>
            <a:pPr marL="0" lvl="0" indent="0" algn="l" rtl="0">
              <a:lnSpc>
                <a:spcPct val="100000"/>
              </a:lnSpc>
              <a:spcBef>
                <a:spcPts val="0"/>
              </a:spcBef>
              <a:spcAft>
                <a:spcPts val="0"/>
              </a:spcAft>
              <a:buSzPts val="1400"/>
              <a:buNone/>
            </a:pPr>
            <a:r>
              <a:rPr lang="en-US" b="1"/>
              <a:t>Review </a:t>
            </a:r>
            <a:r>
              <a:rPr lang="en-US" b="0"/>
              <a:t>the slide contents. Include the slide note on injection drug use and LEN PrEP if relevant.</a:t>
            </a:r>
            <a:endParaRPr b="1"/>
          </a:p>
          <a:p>
            <a:pPr marL="0" lvl="0" indent="0" algn="l" rtl="0">
              <a:lnSpc>
                <a:spcPct val="100000"/>
              </a:lnSpc>
              <a:spcBef>
                <a:spcPts val="0"/>
              </a:spcBef>
              <a:spcAft>
                <a:spcPts val="0"/>
              </a:spcAft>
              <a:buSzPts val="1400"/>
              <a:buNone/>
            </a:pPr>
            <a:r>
              <a:rPr lang="en-US" b="1"/>
              <a:t>Ask </a:t>
            </a:r>
            <a:r>
              <a:rPr lang="en-US" b="0"/>
              <a:t>if there are any questions – but refer your audience to the correct pages within the training manual to try to answer their own questions!</a:t>
            </a:r>
            <a:endParaRPr b="1"/>
          </a:p>
        </p:txBody>
      </p:sp>
      <p:sp>
        <p:nvSpPr>
          <p:cNvPr id="528" name="Google Shape;528;p1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4"/>
        <p:cNvGrpSpPr/>
        <p:nvPr/>
      </p:nvGrpSpPr>
      <p:grpSpPr>
        <a:xfrm>
          <a:off x="0" y="0"/>
          <a:ext cx="0" cy="0"/>
          <a:chOff x="0" y="0"/>
          <a:chExt cx="0" cy="0"/>
        </a:xfrm>
      </p:grpSpPr>
      <p:sp>
        <p:nvSpPr>
          <p:cNvPr id="535" name="Google Shape;535;p1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6" name="Google Shape;536;p1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a:t>ADVANCE PREPARATION:</a:t>
            </a:r>
            <a:endParaRPr/>
          </a:p>
          <a:p>
            <a:pPr marL="0" marR="0" lvl="0" indent="0" algn="l" rtl="0">
              <a:lnSpc>
                <a:spcPct val="100000"/>
              </a:lnSpc>
              <a:spcBef>
                <a:spcPts val="0"/>
              </a:spcBef>
              <a:spcAft>
                <a:spcPts val="0"/>
              </a:spcAft>
              <a:buClr>
                <a:schemeClr val="dk1"/>
              </a:buClr>
              <a:buSzPts val="1200"/>
              <a:buFont typeface="Calibri"/>
              <a:buNone/>
            </a:pPr>
            <a:r>
              <a:rPr lang="en-US" b="0"/>
              <a:t>The slides on LENACAPAVIR are OPTIONAL. Use them if your audience plans to train on lenacapavir and is looking for a basic sensitization as part of this TOT.</a:t>
            </a:r>
            <a:endParaRPr/>
          </a:p>
          <a:p>
            <a:pPr marL="0" marR="0" lvl="0" indent="0" algn="l" rtl="0">
              <a:lnSpc>
                <a:spcPct val="100000"/>
              </a:lnSpc>
              <a:spcBef>
                <a:spcPts val="0"/>
              </a:spcBef>
              <a:spcAft>
                <a:spcPts val="0"/>
              </a:spcAft>
              <a:buClr>
                <a:schemeClr val="dk1"/>
              </a:buClr>
              <a:buSzPts val="1200"/>
              <a:buFont typeface="Calibri"/>
              <a:buNone/>
            </a:pPr>
            <a:endParaRPr b="1"/>
          </a:p>
          <a:p>
            <a:pPr marL="0" lvl="0" indent="0" algn="l" rtl="0">
              <a:lnSpc>
                <a:spcPct val="100000"/>
              </a:lnSpc>
              <a:spcBef>
                <a:spcPts val="0"/>
              </a:spcBef>
              <a:spcAft>
                <a:spcPts val="0"/>
              </a:spcAft>
              <a:buSzPts val="1400"/>
              <a:buNone/>
            </a:pPr>
            <a:r>
              <a:rPr lang="en-US" b="1"/>
              <a:t>Review </a:t>
            </a:r>
            <a:r>
              <a:rPr lang="en-US" b="0"/>
              <a:t>the slide contents. </a:t>
            </a:r>
            <a:endParaRPr/>
          </a:p>
          <a:p>
            <a:pPr marL="0" lvl="0" indent="0" algn="l" rtl="0">
              <a:lnSpc>
                <a:spcPct val="100000"/>
              </a:lnSpc>
              <a:spcBef>
                <a:spcPts val="0"/>
              </a:spcBef>
              <a:spcAft>
                <a:spcPts val="0"/>
              </a:spcAft>
              <a:buSzPts val="1400"/>
              <a:buNone/>
            </a:pPr>
            <a:r>
              <a:rPr lang="en-US" b="1"/>
              <a:t>Ask </a:t>
            </a:r>
            <a:r>
              <a:rPr lang="en-US" b="0"/>
              <a:t>if there are any questions – but refer your audience to the correct pages within the training manual to try to answer their own questions!</a:t>
            </a:r>
            <a:endParaRPr b="1"/>
          </a:p>
        </p:txBody>
      </p:sp>
      <p:sp>
        <p:nvSpPr>
          <p:cNvPr id="537" name="Google Shape;537;p1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Google Shape;545;p1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6" name="Google Shape;546;p1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a:t>ADVANCE PREPARATION:</a:t>
            </a:r>
            <a:endParaRPr/>
          </a:p>
          <a:p>
            <a:pPr marL="0" marR="0" lvl="0" indent="0" algn="l" rtl="0">
              <a:lnSpc>
                <a:spcPct val="100000"/>
              </a:lnSpc>
              <a:spcBef>
                <a:spcPts val="0"/>
              </a:spcBef>
              <a:spcAft>
                <a:spcPts val="0"/>
              </a:spcAft>
              <a:buClr>
                <a:schemeClr val="dk1"/>
              </a:buClr>
              <a:buSzPts val="1200"/>
              <a:buFont typeface="Calibri"/>
              <a:buNone/>
            </a:pPr>
            <a:r>
              <a:rPr lang="en-US" b="0"/>
              <a:t>The slides on LENACAPAVIR are OPTIONAL. Use them if your audience plans to train on lenacapavir and is looking for a basic sensitization as part of this TOT.</a:t>
            </a:r>
            <a:endParaRPr/>
          </a:p>
          <a:p>
            <a:pPr marL="0" marR="0" lvl="0" indent="0" algn="l" rtl="0">
              <a:lnSpc>
                <a:spcPct val="100000"/>
              </a:lnSpc>
              <a:spcBef>
                <a:spcPts val="0"/>
              </a:spcBef>
              <a:spcAft>
                <a:spcPts val="0"/>
              </a:spcAft>
              <a:buClr>
                <a:schemeClr val="dk1"/>
              </a:buClr>
              <a:buSzPts val="1200"/>
              <a:buFont typeface="Calibri"/>
              <a:buNone/>
            </a:pPr>
            <a:endParaRPr b="1"/>
          </a:p>
          <a:p>
            <a:pPr marL="0" marR="0" lvl="0" indent="0" algn="l" rtl="0">
              <a:lnSpc>
                <a:spcPct val="100000"/>
              </a:lnSpc>
              <a:spcBef>
                <a:spcPts val="0"/>
              </a:spcBef>
              <a:spcAft>
                <a:spcPts val="0"/>
              </a:spcAft>
              <a:buClr>
                <a:schemeClr val="dk1"/>
              </a:buClr>
              <a:buSzPts val="1200"/>
              <a:buFont typeface="Calibri"/>
              <a:buNone/>
            </a:pPr>
            <a:r>
              <a:rPr lang="en-US" b="1"/>
              <a:t>Facilitator notes:</a:t>
            </a:r>
            <a:endParaRPr/>
          </a:p>
          <a:p>
            <a:pPr marL="0" lvl="0" indent="0" algn="l" rtl="0">
              <a:lnSpc>
                <a:spcPct val="100000"/>
              </a:lnSpc>
              <a:spcBef>
                <a:spcPts val="0"/>
              </a:spcBef>
              <a:spcAft>
                <a:spcPts val="0"/>
              </a:spcAft>
              <a:buSzPts val="1400"/>
              <a:buNone/>
            </a:pPr>
            <a:r>
              <a:rPr lang="en-US" b="1"/>
              <a:t>Review </a:t>
            </a:r>
            <a:r>
              <a:rPr lang="en-US" b="0"/>
              <a:t>the slide contents. </a:t>
            </a:r>
            <a:endParaRPr/>
          </a:p>
          <a:p>
            <a:pPr marL="0" lvl="0" indent="0" algn="l" rtl="0">
              <a:lnSpc>
                <a:spcPct val="100000"/>
              </a:lnSpc>
              <a:spcBef>
                <a:spcPts val="0"/>
              </a:spcBef>
              <a:spcAft>
                <a:spcPts val="0"/>
              </a:spcAft>
              <a:buSzPts val="1400"/>
              <a:buNone/>
            </a:pPr>
            <a:r>
              <a:rPr lang="en-US" b="1"/>
              <a:t>Ask </a:t>
            </a:r>
            <a:r>
              <a:rPr lang="en-US" b="0"/>
              <a:t>if there are any questions – but refer your audience to the correct pages within the training manual to try to answer their own questions!</a:t>
            </a:r>
            <a:endParaRPr b="1"/>
          </a:p>
        </p:txBody>
      </p:sp>
      <p:sp>
        <p:nvSpPr>
          <p:cNvPr id="547" name="Google Shape;547;p1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3"/>
        <p:cNvGrpSpPr/>
        <p:nvPr/>
      </p:nvGrpSpPr>
      <p:grpSpPr>
        <a:xfrm>
          <a:off x="0" y="0"/>
          <a:ext cx="0" cy="0"/>
          <a:chOff x="0" y="0"/>
          <a:chExt cx="0" cy="0"/>
        </a:xfrm>
      </p:grpSpPr>
      <p:sp>
        <p:nvSpPr>
          <p:cNvPr id="554" name="Google Shape;554;p1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5" name="Google Shape;555;p1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a:t>Facilitator notes:</a:t>
            </a:r>
            <a:endParaRPr/>
          </a:p>
          <a:p>
            <a:pPr marL="0" lvl="0" indent="0" algn="l" rtl="0">
              <a:lnSpc>
                <a:spcPct val="100000"/>
              </a:lnSpc>
              <a:spcBef>
                <a:spcPts val="0"/>
              </a:spcBef>
              <a:spcAft>
                <a:spcPts val="0"/>
              </a:spcAft>
              <a:buSzPts val="1400"/>
              <a:buNone/>
            </a:pPr>
            <a:r>
              <a:rPr lang="en-US" b="1"/>
              <a:t>Review </a:t>
            </a:r>
            <a:r>
              <a:rPr lang="en-US" b="0"/>
              <a:t>the slide content.</a:t>
            </a:r>
            <a:endParaRPr/>
          </a:p>
          <a:p>
            <a:pPr marL="0" lvl="0" indent="0" algn="l" rtl="0">
              <a:lnSpc>
                <a:spcPct val="100000"/>
              </a:lnSpc>
              <a:spcBef>
                <a:spcPts val="0"/>
              </a:spcBef>
              <a:spcAft>
                <a:spcPts val="0"/>
              </a:spcAft>
              <a:buSzPts val="1400"/>
              <a:buNone/>
            </a:pPr>
            <a:r>
              <a:rPr lang="en-US" b="1"/>
              <a:t>Highlight </a:t>
            </a:r>
            <a:r>
              <a:rPr lang="en-US" b="0"/>
              <a:t>the ambassador tool on the right, from the Diverse Version of the training.</a:t>
            </a:r>
            <a:endParaRPr/>
          </a:p>
          <a:p>
            <a:pPr marL="0" lvl="0" indent="0" algn="l" rtl="0">
              <a:lnSpc>
                <a:spcPct val="100000"/>
              </a:lnSpc>
              <a:spcBef>
                <a:spcPts val="0"/>
              </a:spcBef>
              <a:spcAft>
                <a:spcPts val="0"/>
              </a:spcAft>
              <a:buSzPts val="1400"/>
              <a:buNone/>
            </a:pPr>
            <a:r>
              <a:rPr lang="en-US" b="1"/>
              <a:t>Note</a:t>
            </a:r>
            <a:r>
              <a:rPr lang="en-US" b="0"/>
              <a:t> that the Essential Knowledge contains more detail than is available on these tools, so that facilitators of the training can support ambassadors to fully understand worksheets like this one. These tools will be used during the journey map / PrEP methods sessions activities. </a:t>
            </a:r>
            <a:endParaRPr b="1"/>
          </a:p>
          <a:p>
            <a:pPr marL="0" lvl="0" indent="0" algn="l" rtl="0">
              <a:lnSpc>
                <a:spcPct val="100000"/>
              </a:lnSpc>
              <a:spcBef>
                <a:spcPts val="0"/>
              </a:spcBef>
              <a:spcAft>
                <a:spcPts val="0"/>
              </a:spcAft>
              <a:buSzPts val="1400"/>
              <a:buNone/>
            </a:pPr>
            <a:endParaRPr b="1"/>
          </a:p>
        </p:txBody>
      </p:sp>
      <p:sp>
        <p:nvSpPr>
          <p:cNvPr id="556" name="Google Shape;556;p1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
        <p:cNvGrpSpPr/>
        <p:nvPr/>
      </p:nvGrpSpPr>
      <p:grpSpPr>
        <a:xfrm>
          <a:off x="0" y="0"/>
          <a:ext cx="0" cy="0"/>
          <a:chOff x="0" y="0"/>
          <a:chExt cx="0" cy="0"/>
        </a:xfrm>
      </p:grpSpPr>
      <p:sp>
        <p:nvSpPr>
          <p:cNvPr id="564" name="Google Shape;564;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5" name="Google Shape;565;p4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dirty="0"/>
              <a:t>Facilitator notes:</a:t>
            </a:r>
            <a:endParaRPr dirty="0"/>
          </a:p>
          <a:p>
            <a:pPr marL="0" lvl="0" indent="0" algn="l" rtl="0">
              <a:lnSpc>
                <a:spcPct val="100000"/>
              </a:lnSpc>
              <a:spcBef>
                <a:spcPts val="0"/>
              </a:spcBef>
              <a:spcAft>
                <a:spcPts val="0"/>
              </a:spcAft>
              <a:buSzPts val="1400"/>
              <a:buNone/>
            </a:pPr>
            <a:r>
              <a:rPr lang="en-US" b="1" dirty="0"/>
              <a:t>Review </a:t>
            </a:r>
            <a:r>
              <a:rPr lang="en-US" b="0" dirty="0"/>
              <a:t>the slide content.</a:t>
            </a:r>
            <a:endParaRPr dirty="0"/>
          </a:p>
          <a:p>
            <a:pPr marL="0" lvl="0" indent="0" algn="l" rtl="0">
              <a:lnSpc>
                <a:spcPct val="100000"/>
              </a:lnSpc>
              <a:spcBef>
                <a:spcPts val="0"/>
              </a:spcBef>
              <a:spcAft>
                <a:spcPts val="0"/>
              </a:spcAft>
              <a:buSzPts val="1400"/>
              <a:buNone/>
            </a:pPr>
            <a:r>
              <a:rPr lang="en-US" b="1" dirty="0"/>
              <a:t>Guide </a:t>
            </a:r>
            <a:r>
              <a:rPr lang="en-US" b="0" dirty="0"/>
              <a:t>participants through a conversation where they share responses to these questions. </a:t>
            </a:r>
            <a:endParaRPr dirty="0"/>
          </a:p>
          <a:p>
            <a:pPr marL="0" lvl="0" indent="0" algn="l" rtl="0">
              <a:lnSpc>
                <a:spcPct val="100000"/>
              </a:lnSpc>
              <a:spcBef>
                <a:spcPts val="0"/>
              </a:spcBef>
              <a:spcAft>
                <a:spcPts val="0"/>
              </a:spcAft>
              <a:buSzPts val="1400"/>
              <a:buNone/>
            </a:pPr>
            <a:r>
              <a:rPr lang="en-US" b="1" dirty="0"/>
              <a:t>Encourage</a:t>
            </a:r>
            <a:r>
              <a:rPr lang="en-US" b="0" dirty="0"/>
              <a:t> participants to take notes, ask questions or make comments as they think through which PrEP methods they will include in their training.</a:t>
            </a:r>
            <a:endParaRPr b="1" dirty="0"/>
          </a:p>
        </p:txBody>
      </p:sp>
      <p:sp>
        <p:nvSpPr>
          <p:cNvPr id="566" name="Google Shape;566;p4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p9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2" name="Google Shape;242;p9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a:t>Facilitator notes:</a:t>
            </a:r>
            <a:endParaRPr/>
          </a:p>
          <a:p>
            <a:pPr marL="0" marR="0" lvl="0" indent="0" algn="l" rtl="0">
              <a:lnSpc>
                <a:spcPct val="100000"/>
              </a:lnSpc>
              <a:spcBef>
                <a:spcPts val="0"/>
              </a:spcBef>
              <a:spcAft>
                <a:spcPts val="0"/>
              </a:spcAft>
              <a:buClr>
                <a:schemeClr val="dk1"/>
              </a:buClr>
              <a:buSzPts val="1200"/>
              <a:buFont typeface="Calibri"/>
              <a:buNone/>
            </a:pPr>
            <a:r>
              <a:rPr lang="en-US" b="1"/>
              <a:t>Review</a:t>
            </a:r>
            <a:r>
              <a:rPr lang="en-US" b="0"/>
              <a:t> the session objectives for participants.</a:t>
            </a:r>
            <a:endParaRPr b="1"/>
          </a:p>
        </p:txBody>
      </p:sp>
      <p:sp>
        <p:nvSpPr>
          <p:cNvPr id="243" name="Google Shape;243;p9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0"/>
        <p:cNvGrpSpPr/>
        <p:nvPr/>
      </p:nvGrpSpPr>
      <p:grpSpPr>
        <a:xfrm>
          <a:off x="0" y="0"/>
          <a:ext cx="0" cy="0"/>
          <a:chOff x="0" y="0"/>
          <a:chExt cx="0" cy="0"/>
        </a:xfrm>
      </p:grpSpPr>
      <p:sp>
        <p:nvSpPr>
          <p:cNvPr id="571" name="Google Shape;571;p1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2" name="Google Shape;572;p1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a:t>Facilitator notes:</a:t>
            </a:r>
            <a:endParaRPr/>
          </a:p>
          <a:p>
            <a:pPr marL="0" lvl="0" indent="0" algn="l" rtl="0">
              <a:lnSpc>
                <a:spcPct val="100000"/>
              </a:lnSpc>
              <a:spcBef>
                <a:spcPts val="0"/>
              </a:spcBef>
              <a:spcAft>
                <a:spcPts val="0"/>
              </a:spcAft>
              <a:buSzPts val="1400"/>
              <a:buNone/>
            </a:pPr>
            <a:r>
              <a:rPr lang="en-US" b="1"/>
              <a:t>Review </a:t>
            </a:r>
            <a:r>
              <a:rPr lang="en-US" b="0"/>
              <a:t>the ROSE/BUD/THORN activity.</a:t>
            </a:r>
            <a:endParaRPr/>
          </a:p>
          <a:p>
            <a:pPr marL="0" lvl="0" indent="0" algn="l" rtl="0">
              <a:lnSpc>
                <a:spcPct val="100000"/>
              </a:lnSpc>
              <a:spcBef>
                <a:spcPts val="0"/>
              </a:spcBef>
              <a:spcAft>
                <a:spcPts val="0"/>
              </a:spcAft>
              <a:buSzPts val="1400"/>
              <a:buNone/>
            </a:pPr>
            <a:r>
              <a:rPr lang="en-US" b="1"/>
              <a:t>Encourage</a:t>
            </a:r>
            <a:r>
              <a:rPr lang="en-US" b="0"/>
              <a:t> participants share their thoughts about each prompt in the chat, or to come off mute and share verbally with each other. The amount of time you spend in discussion will depend upon the time you have remaining for the day.</a:t>
            </a:r>
            <a:endParaRPr b="1"/>
          </a:p>
        </p:txBody>
      </p:sp>
      <p:sp>
        <p:nvSpPr>
          <p:cNvPr id="573" name="Google Shape;573;p1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40</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0"/>
        <p:cNvGrpSpPr/>
        <p:nvPr/>
      </p:nvGrpSpPr>
      <p:grpSpPr>
        <a:xfrm>
          <a:off x="0" y="0"/>
          <a:ext cx="0" cy="0"/>
          <a:chOff x="0" y="0"/>
          <a:chExt cx="0" cy="0"/>
        </a:xfrm>
      </p:grpSpPr>
      <p:sp>
        <p:nvSpPr>
          <p:cNvPr id="581" name="Google Shape;581;p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2" name="Google Shape;582;p4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dirty="0"/>
              <a:t>ADVANCED PREPARATION:</a:t>
            </a:r>
            <a:endParaRPr dirty="0"/>
          </a:p>
          <a:p>
            <a:pPr marL="0" marR="0" lvl="0" indent="0" algn="l" rtl="0">
              <a:lnSpc>
                <a:spcPct val="100000"/>
              </a:lnSpc>
              <a:spcBef>
                <a:spcPts val="0"/>
              </a:spcBef>
              <a:spcAft>
                <a:spcPts val="0"/>
              </a:spcAft>
              <a:buClr>
                <a:schemeClr val="dk1"/>
              </a:buClr>
              <a:buSzPts val="1200"/>
              <a:buFont typeface="Calibri"/>
              <a:buNone/>
            </a:pPr>
            <a:r>
              <a:rPr lang="en-US" b="1" dirty="0"/>
              <a:t>Update</a:t>
            </a:r>
            <a:r>
              <a:rPr lang="en-US" b="0" dirty="0"/>
              <a:t> the date and time for session 3 listed on the slide.</a:t>
            </a:r>
            <a:endParaRPr b="1" dirty="0"/>
          </a:p>
          <a:p>
            <a:pPr marL="0" marR="0" lvl="0" indent="0" algn="l" rtl="0">
              <a:lnSpc>
                <a:spcPct val="100000"/>
              </a:lnSpc>
              <a:spcBef>
                <a:spcPts val="0"/>
              </a:spcBef>
              <a:spcAft>
                <a:spcPts val="0"/>
              </a:spcAft>
              <a:buClr>
                <a:schemeClr val="dk1"/>
              </a:buClr>
              <a:buSzPts val="1200"/>
              <a:buFont typeface="Calibri"/>
              <a:buNone/>
            </a:pPr>
            <a:endParaRPr b="1" dirty="0"/>
          </a:p>
          <a:p>
            <a:pPr marL="0" marR="0" lvl="0" indent="0" algn="l" rtl="0">
              <a:lnSpc>
                <a:spcPct val="100000"/>
              </a:lnSpc>
              <a:spcBef>
                <a:spcPts val="0"/>
              </a:spcBef>
              <a:spcAft>
                <a:spcPts val="0"/>
              </a:spcAft>
              <a:buClr>
                <a:schemeClr val="dk1"/>
              </a:buClr>
              <a:buSzPts val="1200"/>
              <a:buFont typeface="Calibri"/>
              <a:buNone/>
            </a:pPr>
            <a:r>
              <a:rPr lang="en-US" b="1" dirty="0"/>
              <a:t>Facilitator notes:</a:t>
            </a:r>
            <a:endParaRPr dirty="0"/>
          </a:p>
          <a:p>
            <a:pPr marL="0" lvl="0" indent="0" algn="l" rtl="0">
              <a:lnSpc>
                <a:spcPct val="100000"/>
              </a:lnSpc>
              <a:spcBef>
                <a:spcPts val="0"/>
              </a:spcBef>
              <a:spcAft>
                <a:spcPts val="0"/>
              </a:spcAft>
              <a:buSzPts val="1400"/>
              <a:buNone/>
            </a:pPr>
            <a:r>
              <a:rPr lang="en-US" b="1" dirty="0"/>
              <a:t>Close out </a:t>
            </a:r>
            <a:r>
              <a:rPr lang="en-US" b="0" dirty="0"/>
              <a:t>the session for the day. </a:t>
            </a:r>
            <a:endParaRPr dirty="0"/>
          </a:p>
          <a:p>
            <a:pPr marL="0" lvl="0" indent="0" algn="l" rtl="0">
              <a:lnSpc>
                <a:spcPct val="100000"/>
              </a:lnSpc>
              <a:spcBef>
                <a:spcPts val="0"/>
              </a:spcBef>
              <a:spcAft>
                <a:spcPts val="0"/>
              </a:spcAft>
              <a:buSzPts val="1400"/>
              <a:buNone/>
            </a:pPr>
            <a:r>
              <a:rPr lang="en-US" b="1"/>
              <a:t>Remind </a:t>
            </a:r>
            <a:r>
              <a:rPr lang="en-US" b="0" dirty="0"/>
              <a:t>participants to come to the next session at the determined date and time.</a:t>
            </a:r>
            <a:endParaRPr b="1" dirty="0"/>
          </a:p>
        </p:txBody>
      </p:sp>
      <p:sp>
        <p:nvSpPr>
          <p:cNvPr id="583" name="Google Shape;583;p4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41</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5" name="Google Shape;255;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a:t>Facilitator notes:</a:t>
            </a:r>
            <a:endParaRPr/>
          </a:p>
          <a:p>
            <a:pPr marL="0" lvl="0" indent="0" algn="l" rtl="0">
              <a:lnSpc>
                <a:spcPct val="100000"/>
              </a:lnSpc>
              <a:spcBef>
                <a:spcPts val="0"/>
              </a:spcBef>
              <a:spcAft>
                <a:spcPts val="0"/>
              </a:spcAft>
              <a:buSzPts val="1400"/>
              <a:buNone/>
            </a:pPr>
            <a:r>
              <a:rPr lang="en-US" b="1"/>
              <a:t>Introduce</a:t>
            </a:r>
            <a:r>
              <a:rPr lang="en-US" b="0"/>
              <a:t> the first topic for the session: the Foundational Knowledge portion of the HIV Prevention Ambassador Training</a:t>
            </a:r>
            <a:endParaRPr b="1"/>
          </a:p>
        </p:txBody>
      </p:sp>
      <p:sp>
        <p:nvSpPr>
          <p:cNvPr id="256" name="Google Shape;256;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p9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1" name="Google Shape;261;p9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dirty="0"/>
              <a:t>Facilitator notes:</a:t>
            </a:r>
            <a:endParaRPr dirty="0"/>
          </a:p>
          <a:p>
            <a:pPr marL="0" marR="0" lvl="0" indent="0" algn="l" rtl="0">
              <a:lnSpc>
                <a:spcPct val="100000"/>
              </a:lnSpc>
              <a:spcBef>
                <a:spcPts val="0"/>
              </a:spcBef>
              <a:spcAft>
                <a:spcPts val="0"/>
              </a:spcAft>
              <a:buClr>
                <a:schemeClr val="dk1"/>
              </a:buClr>
              <a:buSzPts val="1200"/>
              <a:buFont typeface="Calibri"/>
              <a:buNone/>
            </a:pPr>
            <a:r>
              <a:rPr lang="en-US" b="1" dirty="0"/>
              <a:t>Review </a:t>
            </a:r>
            <a:r>
              <a:rPr lang="en-US" b="0" dirty="0"/>
              <a:t>the slide contents.</a:t>
            </a:r>
            <a:endParaRPr b="1" dirty="0"/>
          </a:p>
          <a:p>
            <a:pPr marL="0" lvl="0" indent="0" algn="l" rtl="0">
              <a:lnSpc>
                <a:spcPct val="100000"/>
              </a:lnSpc>
              <a:spcBef>
                <a:spcPts val="0"/>
              </a:spcBef>
              <a:spcAft>
                <a:spcPts val="0"/>
              </a:spcAft>
              <a:buSzPts val="1400"/>
              <a:buNone/>
            </a:pPr>
            <a:r>
              <a:rPr lang="en-US" b="1" dirty="0"/>
              <a:t>Reinforce </a:t>
            </a:r>
            <a:r>
              <a:rPr lang="en-US" b="0" dirty="0"/>
              <a:t>the point that local resources, including local experts and counselors, are key to a successful training. This is the third section of the “Planning Your Training” worksheet.</a:t>
            </a:r>
            <a:endParaRPr b="1" dirty="0"/>
          </a:p>
        </p:txBody>
      </p:sp>
      <p:sp>
        <p:nvSpPr>
          <p:cNvPr id="262" name="Google Shape;262;p9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9" name="Google Shape;269;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dirty="0"/>
              <a:t>Facilitator notes:</a:t>
            </a:r>
            <a:endParaRPr dirty="0"/>
          </a:p>
          <a:p>
            <a:pPr marL="0" marR="0" lvl="0" indent="0" algn="l" rtl="0">
              <a:lnSpc>
                <a:spcPct val="100000"/>
              </a:lnSpc>
              <a:spcBef>
                <a:spcPts val="0"/>
              </a:spcBef>
              <a:spcAft>
                <a:spcPts val="0"/>
              </a:spcAft>
              <a:buClr>
                <a:schemeClr val="dk1"/>
              </a:buClr>
              <a:buSzPts val="1200"/>
              <a:buFont typeface="Calibri"/>
              <a:buNone/>
            </a:pPr>
            <a:r>
              <a:rPr lang="en-US" b="1" dirty="0"/>
              <a:t>Review</a:t>
            </a:r>
            <a:r>
              <a:rPr lang="en-US" b="0" dirty="0"/>
              <a:t> the slide content.</a:t>
            </a:r>
            <a:endParaRPr dirty="0"/>
          </a:p>
          <a:p>
            <a:pPr marL="0" marR="0" lvl="0" indent="0" algn="l" rtl="0">
              <a:lnSpc>
                <a:spcPct val="100000"/>
              </a:lnSpc>
              <a:spcBef>
                <a:spcPts val="0"/>
              </a:spcBef>
              <a:spcAft>
                <a:spcPts val="0"/>
              </a:spcAft>
              <a:buClr>
                <a:schemeClr val="dk1"/>
              </a:buClr>
              <a:buSzPts val="1200"/>
              <a:buFont typeface="Calibri"/>
              <a:buNone/>
            </a:pPr>
            <a:r>
              <a:rPr lang="en-US" b="1" dirty="0"/>
              <a:t>Highlight </a:t>
            </a:r>
            <a:r>
              <a:rPr lang="en-US" b="0" dirty="0"/>
              <a:t>the difference between the AGYW and Diverse Versions. </a:t>
            </a:r>
            <a:endParaRPr dirty="0"/>
          </a:p>
          <a:p>
            <a:pPr marL="0" marR="0" lvl="0" indent="0" algn="l" rtl="0">
              <a:lnSpc>
                <a:spcPct val="100000"/>
              </a:lnSpc>
              <a:spcBef>
                <a:spcPts val="0"/>
              </a:spcBef>
              <a:spcAft>
                <a:spcPts val="0"/>
              </a:spcAft>
              <a:buClr>
                <a:schemeClr val="dk1"/>
              </a:buClr>
              <a:buSzPts val="1200"/>
              <a:buFont typeface="Calibri"/>
              <a:buNone/>
            </a:pPr>
            <a:r>
              <a:rPr lang="en-US" b="1" dirty="0"/>
              <a:t>Note</a:t>
            </a:r>
            <a:r>
              <a:rPr lang="en-US" b="0" dirty="0"/>
              <a:t> to participants that, although much of the content in the two versions is similar, the Diverse Version includes more specific information on the transgender experience and transgender identities. If TOT participants will be working with transgender or gender-diverse ambassadors, or if their ambassadors regularly work with members of the transgender community, it is a good idea to consider using the Diverse Version of the training.</a:t>
            </a:r>
            <a:endParaRPr dirty="0"/>
          </a:p>
          <a:p>
            <a:pPr marL="0" marR="0" lvl="0" indent="0" algn="l" rtl="0">
              <a:lnSpc>
                <a:spcPct val="100000"/>
              </a:lnSpc>
              <a:spcBef>
                <a:spcPts val="0"/>
              </a:spcBef>
              <a:spcAft>
                <a:spcPts val="0"/>
              </a:spcAft>
              <a:buClr>
                <a:schemeClr val="dk1"/>
              </a:buClr>
              <a:buSzPts val="1200"/>
              <a:buFont typeface="Calibri"/>
              <a:buNone/>
            </a:pPr>
            <a:endParaRPr b="1" dirty="0"/>
          </a:p>
          <a:p>
            <a:pPr marL="0" marR="0" lvl="0" indent="0" algn="l" rtl="0">
              <a:lnSpc>
                <a:spcPct val="100000"/>
              </a:lnSpc>
              <a:spcBef>
                <a:spcPts val="0"/>
              </a:spcBef>
              <a:spcAft>
                <a:spcPts val="0"/>
              </a:spcAft>
              <a:buClr>
                <a:schemeClr val="dk1"/>
              </a:buClr>
              <a:buSzPts val="1200"/>
              <a:buFont typeface="Calibri"/>
              <a:buNone/>
            </a:pPr>
            <a:endParaRPr dirty="0"/>
          </a:p>
        </p:txBody>
      </p:sp>
      <p:sp>
        <p:nvSpPr>
          <p:cNvPr id="270" name="Google Shape;270;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0" name="Google Shape;280;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a:t>Facilitator notes:</a:t>
            </a:r>
            <a:endParaRPr/>
          </a:p>
          <a:p>
            <a:pPr marL="0" marR="0" lvl="0" indent="0" algn="l" rtl="0">
              <a:lnSpc>
                <a:spcPct val="100000"/>
              </a:lnSpc>
              <a:spcBef>
                <a:spcPts val="0"/>
              </a:spcBef>
              <a:spcAft>
                <a:spcPts val="0"/>
              </a:spcAft>
              <a:buClr>
                <a:schemeClr val="dk1"/>
              </a:buClr>
              <a:buSzPts val="1200"/>
              <a:buFont typeface="Calibri"/>
              <a:buNone/>
            </a:pPr>
            <a:r>
              <a:rPr lang="en-US" b="1"/>
              <a:t>Review</a:t>
            </a:r>
            <a:r>
              <a:rPr lang="en-US" b="0"/>
              <a:t> the slide contents.</a:t>
            </a:r>
            <a:endParaRPr/>
          </a:p>
          <a:p>
            <a:pPr marL="0" marR="0" lvl="0" indent="0" algn="l" rtl="0">
              <a:lnSpc>
                <a:spcPct val="100000"/>
              </a:lnSpc>
              <a:spcBef>
                <a:spcPts val="0"/>
              </a:spcBef>
              <a:spcAft>
                <a:spcPts val="0"/>
              </a:spcAft>
              <a:buClr>
                <a:schemeClr val="dk1"/>
              </a:buClr>
              <a:buSzPts val="1200"/>
              <a:buFont typeface="Calibri"/>
              <a:buNone/>
            </a:pPr>
            <a:endParaRPr/>
          </a:p>
        </p:txBody>
      </p:sp>
      <p:sp>
        <p:nvSpPr>
          <p:cNvPr id="281" name="Google Shape;281;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p9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8" name="Google Shape;288;p9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a:t>Facilitator notes:</a:t>
            </a:r>
            <a:endParaRPr/>
          </a:p>
          <a:p>
            <a:pPr marL="0" marR="0" lvl="0" indent="0" algn="l" rtl="0">
              <a:lnSpc>
                <a:spcPct val="100000"/>
              </a:lnSpc>
              <a:spcBef>
                <a:spcPts val="0"/>
              </a:spcBef>
              <a:spcAft>
                <a:spcPts val="0"/>
              </a:spcAft>
              <a:buClr>
                <a:schemeClr val="dk1"/>
              </a:buClr>
              <a:buSzPts val="1200"/>
              <a:buFont typeface="Calibri"/>
              <a:buNone/>
            </a:pPr>
            <a:r>
              <a:rPr lang="en-US" b="1"/>
              <a:t>Ask</a:t>
            </a:r>
            <a:r>
              <a:rPr lang="en-US" b="0"/>
              <a:t> your audience the POP QUIZ question and encourage them to add their responses in the chat or unmute and share verbally with the group. There are many correct answers, and many of these are listed on the next slide. When the discussion begins to slow down, move to the next slide.</a:t>
            </a:r>
            <a:endParaRPr/>
          </a:p>
        </p:txBody>
      </p:sp>
      <p:sp>
        <p:nvSpPr>
          <p:cNvPr id="289" name="Google Shape;289;p9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Master" Target="../slideMasters/slideMaster1.xml"/><Relationship Id="rId4" Type="http://schemas.openxmlformats.org/officeDocument/2006/relationships/image" Target="../media/image25.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Master" Target="../slideMasters/slideMaster1.xml"/><Relationship Id="rId5" Type="http://schemas.openxmlformats.org/officeDocument/2006/relationships/image" Target="../media/image26.png"/><Relationship Id="rId4" Type="http://schemas.openxmlformats.org/officeDocument/2006/relationships/image" Target="../media/image25.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Master" Target="../slideMasters/slideMaster1.xml"/><Relationship Id="rId5" Type="http://schemas.openxmlformats.org/officeDocument/2006/relationships/image" Target="../media/image27.png"/><Relationship Id="rId4" Type="http://schemas.openxmlformats.org/officeDocument/2006/relationships/image" Target="../media/image25.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Master" Target="../slideMasters/slideMaster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5.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Master" Target="../slideMasters/slideMaster1.xml"/><Relationship Id="rId6" Type="http://schemas.openxmlformats.org/officeDocument/2006/relationships/image" Target="../media/image29.png"/><Relationship Id="rId5" Type="http://schemas.openxmlformats.org/officeDocument/2006/relationships/image" Target="../media/image27.png"/><Relationship Id="rId4" Type="http://schemas.openxmlformats.org/officeDocument/2006/relationships/image" Target="../media/image25.png"/></Relationships>
</file>

<file path=ppt/slideLayouts/_rels/slideLayout35.xml.rels><?xml version="1.0" encoding="UTF-8" standalone="yes"?>
<Relationships xmlns="http://schemas.openxmlformats.org/package/2006/relationships"><Relationship Id="rId8" Type="http://schemas.openxmlformats.org/officeDocument/2006/relationships/hyperlink" Target="https://www.linkedin.com/in/mosaic-consortium-86682b22a/" TargetMode="External"/><Relationship Id="rId3" Type="http://schemas.openxmlformats.org/officeDocument/2006/relationships/image" Target="../media/image31.jpg"/><Relationship Id="rId7" Type="http://schemas.openxmlformats.org/officeDocument/2006/relationships/hyperlink" Target="https://twitter.com/MOSAICproj" TargetMode="External"/><Relationship Id="rId2" Type="http://schemas.openxmlformats.org/officeDocument/2006/relationships/image" Target="../media/image30.jpg"/><Relationship Id="rId1" Type="http://schemas.openxmlformats.org/officeDocument/2006/relationships/slideMaster" Target="../slideMasters/slideMaster1.xml"/><Relationship Id="rId6" Type="http://schemas.openxmlformats.org/officeDocument/2006/relationships/image" Target="../media/image34.jpg"/><Relationship Id="rId5" Type="http://schemas.openxmlformats.org/officeDocument/2006/relationships/image" Target="../media/image33.jpg"/><Relationship Id="rId10" Type="http://schemas.openxmlformats.org/officeDocument/2006/relationships/hyperlink" Target="https://www.fhi360.org/projects/maximizing-options-advance-informed-choice-hiv-prevention-mosaic" TargetMode="External"/><Relationship Id="rId4" Type="http://schemas.openxmlformats.org/officeDocument/2006/relationships/image" Target="../media/image32.jpg"/><Relationship Id="rId9" Type="http://schemas.openxmlformats.org/officeDocument/2006/relationships/hyperlink" Target="https://www.mosaicproject.blog/" TargetMode="External"/></Relationships>
</file>

<file path=ppt/slideLayouts/_rels/slideLayout36.xml.rels><?xml version="1.0" encoding="UTF-8" standalone="yes"?>
<Relationships xmlns="http://schemas.openxmlformats.org/package/2006/relationships"><Relationship Id="rId8" Type="http://schemas.openxmlformats.org/officeDocument/2006/relationships/image" Target="../media/image40.jpg"/><Relationship Id="rId3" Type="http://schemas.openxmlformats.org/officeDocument/2006/relationships/image" Target="../media/image35.jpg"/><Relationship Id="rId7" Type="http://schemas.openxmlformats.org/officeDocument/2006/relationships/image" Target="../media/image39.jpg"/><Relationship Id="rId2" Type="http://schemas.openxmlformats.org/officeDocument/2006/relationships/image" Target="../media/image30.jpg"/><Relationship Id="rId1" Type="http://schemas.openxmlformats.org/officeDocument/2006/relationships/slideMaster" Target="../slideMasters/slideMaster1.xml"/><Relationship Id="rId6" Type="http://schemas.openxmlformats.org/officeDocument/2006/relationships/image" Target="../media/image38.jpg"/><Relationship Id="rId5" Type="http://schemas.openxmlformats.org/officeDocument/2006/relationships/image" Target="../media/image37.jpg"/><Relationship Id="rId4" Type="http://schemas.openxmlformats.org/officeDocument/2006/relationships/image" Target="../media/image36.jp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7_Picture with Caption">
  <p:cSld name="7_Picture with Caption">
    <p:bg>
      <p:bgPr>
        <a:solidFill>
          <a:srgbClr val="F3F7DF"/>
        </a:solidFill>
        <a:effectLst/>
      </p:bgPr>
    </p:bg>
    <p:spTree>
      <p:nvGrpSpPr>
        <p:cNvPr id="1" name="Shape 10"/>
        <p:cNvGrpSpPr/>
        <p:nvPr/>
      </p:nvGrpSpPr>
      <p:grpSpPr>
        <a:xfrm>
          <a:off x="0" y="0"/>
          <a:ext cx="0" cy="0"/>
          <a:chOff x="0" y="0"/>
          <a:chExt cx="0" cy="0"/>
        </a:xfrm>
      </p:grpSpPr>
      <p:grpSp>
        <p:nvGrpSpPr>
          <p:cNvPr id="11" name="Google Shape;11;p77"/>
          <p:cNvGrpSpPr/>
          <p:nvPr/>
        </p:nvGrpSpPr>
        <p:grpSpPr>
          <a:xfrm>
            <a:off x="0" y="5156"/>
            <a:ext cx="12192000" cy="6847687"/>
            <a:chOff x="0" y="5156"/>
            <a:chExt cx="12192000" cy="6847687"/>
          </a:xfrm>
        </p:grpSpPr>
        <p:pic>
          <p:nvPicPr>
            <p:cNvPr id="12" name="Google Shape;12;p77" descr="A white rectangular object with a light in the middle&#10;&#10;AI-generated content may be incorrect."/>
            <p:cNvPicPr preferRelativeResize="0"/>
            <p:nvPr/>
          </p:nvPicPr>
          <p:blipFill rotWithShape="1">
            <a:blip r:embed="rId2">
              <a:alphaModFix/>
            </a:blip>
            <a:srcRect/>
            <a:stretch/>
          </p:blipFill>
          <p:spPr>
            <a:xfrm>
              <a:off x="0" y="5156"/>
              <a:ext cx="12192000" cy="6847687"/>
            </a:xfrm>
            <a:prstGeom prst="rect">
              <a:avLst/>
            </a:prstGeom>
            <a:noFill/>
            <a:ln>
              <a:noFill/>
            </a:ln>
          </p:spPr>
        </p:pic>
        <p:sp>
          <p:nvSpPr>
            <p:cNvPr id="13" name="Google Shape;13;p77"/>
            <p:cNvSpPr/>
            <p:nvPr/>
          </p:nvSpPr>
          <p:spPr>
            <a:xfrm>
              <a:off x="580571" y="957943"/>
              <a:ext cx="2235200" cy="5239657"/>
            </a:xfrm>
            <a:prstGeom prst="rect">
              <a:avLst/>
            </a:prstGeom>
            <a:solidFill>
              <a:srgbClr val="F7EED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14" name="Google Shape;14;p77" descr="A person holding a book&#10;&#10;AI-generated content may be incorrect."/>
          <p:cNvPicPr preferRelativeResize="0"/>
          <p:nvPr/>
        </p:nvPicPr>
        <p:blipFill rotWithShape="1">
          <a:blip r:embed="rId3">
            <a:alphaModFix/>
          </a:blip>
          <a:srcRect/>
          <a:stretch/>
        </p:blipFill>
        <p:spPr>
          <a:xfrm>
            <a:off x="130630" y="1494972"/>
            <a:ext cx="3556582" cy="5030250"/>
          </a:xfrm>
          <a:prstGeom prst="rect">
            <a:avLst/>
          </a:prstGeom>
          <a:noFill/>
          <a:ln>
            <a:noFill/>
          </a:ln>
        </p:spPr>
      </p:pic>
      <p:sp>
        <p:nvSpPr>
          <p:cNvPr id="15" name="Google Shape;15;p77"/>
          <p:cNvSpPr txBox="1">
            <a:spLocks noGrp="1"/>
          </p:cNvSpPr>
          <p:nvPr>
            <p:ph type="title"/>
          </p:nvPr>
        </p:nvSpPr>
        <p:spPr>
          <a:xfrm>
            <a:off x="4363661" y="1230085"/>
            <a:ext cx="7315200" cy="566738"/>
          </a:xfrm>
          <a:prstGeom prst="rect">
            <a:avLst/>
          </a:prstGeom>
          <a:noFill/>
          <a:ln>
            <a:noFill/>
          </a:ln>
        </p:spPr>
        <p:txBody>
          <a:bodyPr spcFirstLastPara="1" wrap="square" lIns="91425" tIns="45700" rIns="91425" bIns="45700" anchor="b" anchorCtr="0">
            <a:noAutofit/>
          </a:bodyPr>
          <a:lstStyle>
            <a:lvl1pPr marR="0" lvl="0" algn="r" rtl="0">
              <a:lnSpc>
                <a:spcPct val="100000"/>
              </a:lnSpc>
              <a:spcBef>
                <a:spcPts val="0"/>
              </a:spcBef>
              <a:spcAft>
                <a:spcPts val="0"/>
              </a:spcAft>
              <a:buClr>
                <a:srgbClr val="000000"/>
              </a:buClr>
              <a:buSzPts val="1400"/>
              <a:buFont typeface="Arial"/>
              <a:buNone/>
              <a:defRPr sz="3200" b="1" i="0" u="none" strike="noStrike" cap="none">
                <a:solidFill>
                  <a:srgbClr val="DE9F3B"/>
                </a:solidFill>
                <a:latin typeface="Poppins"/>
                <a:ea typeface="Poppins"/>
                <a:cs typeface="Poppins"/>
                <a:sym typeface="Poppins"/>
              </a:defRPr>
            </a:lvl1pPr>
            <a:lvl2pPr marR="0" lvl="1" algn="l" rtl="0">
              <a:lnSpc>
                <a:spcPct val="100000"/>
              </a:lnSpc>
              <a:spcBef>
                <a:spcPts val="0"/>
              </a:spcBef>
              <a:spcAft>
                <a:spcPts val="0"/>
              </a:spcAft>
              <a:buClr>
                <a:srgbClr val="000000"/>
              </a:buClr>
              <a:buSzPts val="1400"/>
              <a:buFont typeface="Arial"/>
              <a:buNone/>
              <a:defRPr sz="2800" b="1" i="0" u="none" strike="noStrike" cap="none">
                <a:solidFill>
                  <a:srgbClr val="717074"/>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2800" b="1" i="0" u="none" strike="noStrike" cap="none">
                <a:solidFill>
                  <a:srgbClr val="717074"/>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2800" b="1" i="0" u="none" strike="noStrike" cap="none">
                <a:solidFill>
                  <a:srgbClr val="717074"/>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2800" b="1" i="0" u="none" strike="noStrike" cap="none">
                <a:solidFill>
                  <a:srgbClr val="717074"/>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2800" b="1" i="0" u="none" strike="noStrike" cap="none">
                <a:solidFill>
                  <a:srgbClr val="5C6F7A"/>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2800" b="1" i="0" u="none" strike="noStrike" cap="none">
                <a:solidFill>
                  <a:srgbClr val="5C6F7A"/>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2800" b="1" i="0" u="none" strike="noStrike" cap="none">
                <a:solidFill>
                  <a:srgbClr val="5C6F7A"/>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2800" b="1" i="0" u="none" strike="noStrike" cap="none">
                <a:solidFill>
                  <a:srgbClr val="5C6F7A"/>
                </a:solidFill>
                <a:latin typeface="Calibri"/>
                <a:ea typeface="Calibri"/>
                <a:cs typeface="Calibri"/>
                <a:sym typeface="Calibri"/>
              </a:defRPr>
            </a:lvl9pPr>
          </a:lstStyle>
          <a:p>
            <a:endParaRPr/>
          </a:p>
        </p:txBody>
      </p:sp>
      <p:sp>
        <p:nvSpPr>
          <p:cNvPr id="16" name="Google Shape;16;p77"/>
          <p:cNvSpPr txBox="1">
            <a:spLocks noGrp="1"/>
          </p:cNvSpPr>
          <p:nvPr>
            <p:ph type="body" idx="1"/>
          </p:nvPr>
        </p:nvSpPr>
        <p:spPr>
          <a:xfrm>
            <a:off x="4363661" y="1883907"/>
            <a:ext cx="7315200" cy="804862"/>
          </a:xfrm>
          <a:prstGeom prst="rect">
            <a:avLst/>
          </a:prstGeom>
          <a:noFill/>
          <a:ln>
            <a:noFill/>
          </a:ln>
        </p:spPr>
        <p:txBody>
          <a:bodyPr spcFirstLastPara="1" wrap="square" lIns="91425" tIns="45700" rIns="91425" bIns="45700" anchor="t" anchorCtr="0">
            <a:noAutofit/>
          </a:bodyPr>
          <a:lstStyle>
            <a:lvl1pPr marL="457200" marR="0" lvl="0" indent="-228600" algn="r" rtl="0">
              <a:lnSpc>
                <a:spcPct val="100000"/>
              </a:lnSpc>
              <a:spcBef>
                <a:spcPts val="400"/>
              </a:spcBef>
              <a:spcAft>
                <a:spcPts val="0"/>
              </a:spcAft>
              <a:buClr>
                <a:srgbClr val="309FCD"/>
              </a:buClr>
              <a:buSzPts val="2000"/>
              <a:buFont typeface="Arial"/>
              <a:buNone/>
              <a:defRPr sz="2000" b="0" i="0" u="none" strike="noStrike" cap="none">
                <a:solidFill>
                  <a:srgbClr val="7F7F7F"/>
                </a:solidFill>
                <a:latin typeface="Poppins"/>
                <a:ea typeface="Poppins"/>
                <a:cs typeface="Poppins"/>
                <a:sym typeface="Poppins"/>
              </a:defRPr>
            </a:lvl1pPr>
            <a:lvl2pPr marL="914400" marR="0" lvl="1" indent="-228600" algn="l" rtl="0">
              <a:lnSpc>
                <a:spcPct val="100000"/>
              </a:lnSpc>
              <a:spcBef>
                <a:spcPts val="240"/>
              </a:spcBef>
              <a:spcAft>
                <a:spcPts val="0"/>
              </a:spcAft>
              <a:buClr>
                <a:srgbClr val="309FCD"/>
              </a:buClr>
              <a:buSzPts val="1200"/>
              <a:buFont typeface="Arial"/>
              <a:buNone/>
              <a:defRPr sz="1200" b="0" i="0" u="none" strike="noStrike" cap="none">
                <a:solidFill>
                  <a:schemeClr val="dk2"/>
                </a:solidFill>
                <a:latin typeface="Poppins"/>
                <a:ea typeface="Poppins"/>
                <a:cs typeface="Poppins"/>
                <a:sym typeface="Poppins"/>
              </a:defRPr>
            </a:lvl2pPr>
            <a:lvl3pPr marL="1371600" marR="0" lvl="2" indent="-228600" algn="l" rtl="0">
              <a:lnSpc>
                <a:spcPct val="100000"/>
              </a:lnSpc>
              <a:spcBef>
                <a:spcPts val="200"/>
              </a:spcBef>
              <a:spcAft>
                <a:spcPts val="0"/>
              </a:spcAft>
              <a:buClr>
                <a:srgbClr val="309FCD"/>
              </a:buClr>
              <a:buSzPts val="1000"/>
              <a:buFont typeface="Arial"/>
              <a:buNone/>
              <a:defRPr sz="1000" b="0" i="0" u="none" strike="noStrike" cap="none">
                <a:solidFill>
                  <a:schemeClr val="dk2"/>
                </a:solidFill>
                <a:latin typeface="Poppins"/>
                <a:ea typeface="Poppins"/>
                <a:cs typeface="Poppins"/>
                <a:sym typeface="Poppins"/>
              </a:defRPr>
            </a:lvl3pPr>
            <a:lvl4pPr marL="1828800" marR="0" lvl="3" indent="-228600" algn="l" rtl="0">
              <a:lnSpc>
                <a:spcPct val="100000"/>
              </a:lnSpc>
              <a:spcBef>
                <a:spcPts val="180"/>
              </a:spcBef>
              <a:spcAft>
                <a:spcPts val="0"/>
              </a:spcAft>
              <a:buClr>
                <a:srgbClr val="309FCD"/>
              </a:buClr>
              <a:buSzPts val="900"/>
              <a:buFont typeface="Arial"/>
              <a:buNone/>
              <a:defRPr sz="900" b="0" i="0" u="none" strike="noStrike" cap="none">
                <a:solidFill>
                  <a:schemeClr val="dk2"/>
                </a:solidFill>
                <a:latin typeface="Poppins"/>
                <a:ea typeface="Poppins"/>
                <a:cs typeface="Poppins"/>
                <a:sym typeface="Poppins"/>
              </a:defRPr>
            </a:lvl4pPr>
            <a:lvl5pPr marL="2286000" marR="0" lvl="4" indent="-228600" algn="l" rtl="0">
              <a:lnSpc>
                <a:spcPct val="100000"/>
              </a:lnSpc>
              <a:spcBef>
                <a:spcPts val="180"/>
              </a:spcBef>
              <a:spcAft>
                <a:spcPts val="0"/>
              </a:spcAft>
              <a:buClr>
                <a:srgbClr val="309FCD"/>
              </a:buClr>
              <a:buSzPts val="900"/>
              <a:buFont typeface="Arial"/>
              <a:buNone/>
              <a:defRPr sz="900" b="0" i="0" u="none" strike="noStrike" cap="none">
                <a:solidFill>
                  <a:schemeClr val="dk2"/>
                </a:solidFill>
                <a:latin typeface="Poppins"/>
                <a:ea typeface="Poppins"/>
                <a:cs typeface="Poppins"/>
                <a:sym typeface="Poppins"/>
              </a:defRPr>
            </a:lvl5pPr>
            <a:lvl6pPr marL="2743200" marR="0" lvl="5"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11_Picture with Caption">
  <p:cSld name="11_Picture with Caption">
    <p:bg>
      <p:bgPr>
        <a:solidFill>
          <a:srgbClr val="F3F7DF"/>
        </a:solidFill>
        <a:effectLst/>
      </p:bgPr>
    </p:bg>
    <p:spTree>
      <p:nvGrpSpPr>
        <p:cNvPr id="1" name="Shape 42"/>
        <p:cNvGrpSpPr/>
        <p:nvPr/>
      </p:nvGrpSpPr>
      <p:grpSpPr>
        <a:xfrm>
          <a:off x="0" y="0"/>
          <a:ext cx="0" cy="0"/>
          <a:chOff x="0" y="0"/>
          <a:chExt cx="0" cy="0"/>
        </a:xfrm>
      </p:grpSpPr>
      <p:grpSp>
        <p:nvGrpSpPr>
          <p:cNvPr id="43" name="Google Shape;43;p61"/>
          <p:cNvGrpSpPr/>
          <p:nvPr/>
        </p:nvGrpSpPr>
        <p:grpSpPr>
          <a:xfrm>
            <a:off x="0" y="19480"/>
            <a:ext cx="12192000" cy="6838520"/>
            <a:chOff x="0" y="9739"/>
            <a:chExt cx="12192000" cy="6838520"/>
          </a:xfrm>
        </p:grpSpPr>
        <p:pic>
          <p:nvPicPr>
            <p:cNvPr id="44" name="Google Shape;44;p61"/>
            <p:cNvPicPr preferRelativeResize="0"/>
            <p:nvPr/>
          </p:nvPicPr>
          <p:blipFill rotWithShape="1">
            <a:blip r:embed="rId2">
              <a:alphaModFix/>
            </a:blip>
            <a:srcRect/>
            <a:stretch/>
          </p:blipFill>
          <p:spPr>
            <a:xfrm>
              <a:off x="0" y="9739"/>
              <a:ext cx="12192000" cy="6838520"/>
            </a:xfrm>
            <a:prstGeom prst="rect">
              <a:avLst/>
            </a:prstGeom>
            <a:noFill/>
            <a:ln>
              <a:noFill/>
            </a:ln>
          </p:spPr>
        </p:pic>
        <p:sp>
          <p:nvSpPr>
            <p:cNvPr id="45" name="Google Shape;45;p61"/>
            <p:cNvSpPr/>
            <p:nvPr/>
          </p:nvSpPr>
          <p:spPr>
            <a:xfrm>
              <a:off x="580571" y="957943"/>
              <a:ext cx="3149600" cy="5239657"/>
            </a:xfrm>
            <a:prstGeom prst="rect">
              <a:avLst/>
            </a:prstGeom>
            <a:solidFill>
              <a:srgbClr val="EDF7F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46" name="Google Shape;46;p61" descr="A person in blue jeans and pink tank top&#10;&#10;AI-generated content may be incorrect."/>
          <p:cNvPicPr preferRelativeResize="0"/>
          <p:nvPr/>
        </p:nvPicPr>
        <p:blipFill rotWithShape="1">
          <a:blip r:embed="rId3">
            <a:alphaModFix/>
          </a:blip>
          <a:srcRect/>
          <a:stretch/>
        </p:blipFill>
        <p:spPr>
          <a:xfrm>
            <a:off x="580571" y="1785258"/>
            <a:ext cx="3279742" cy="4637314"/>
          </a:xfrm>
          <a:prstGeom prst="rect">
            <a:avLst/>
          </a:prstGeom>
          <a:noFill/>
          <a:ln>
            <a:noFill/>
          </a:ln>
        </p:spPr>
      </p:pic>
      <p:sp>
        <p:nvSpPr>
          <p:cNvPr id="47" name="Google Shape;47;p61"/>
          <p:cNvSpPr txBox="1">
            <a:spLocks noGrp="1"/>
          </p:cNvSpPr>
          <p:nvPr>
            <p:ph type="title"/>
          </p:nvPr>
        </p:nvSpPr>
        <p:spPr>
          <a:xfrm>
            <a:off x="5210629" y="1230085"/>
            <a:ext cx="6468232" cy="566738"/>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3200" b="1" i="0" u="none" strike="noStrike" cap="none">
                <a:solidFill>
                  <a:schemeClr val="dk2"/>
                </a:solidFill>
                <a:latin typeface="Poppins"/>
                <a:ea typeface="Poppins"/>
                <a:cs typeface="Poppins"/>
                <a:sym typeface="Poppins"/>
              </a:defRPr>
            </a:lvl1pPr>
            <a:lvl2pPr marR="0" lvl="1" algn="l" rtl="0">
              <a:lnSpc>
                <a:spcPct val="100000"/>
              </a:lnSpc>
              <a:spcBef>
                <a:spcPts val="0"/>
              </a:spcBef>
              <a:spcAft>
                <a:spcPts val="0"/>
              </a:spcAft>
              <a:buClr>
                <a:srgbClr val="000000"/>
              </a:buClr>
              <a:buSzPts val="1400"/>
              <a:buFont typeface="Arial"/>
              <a:buNone/>
              <a:defRPr sz="2800" b="1" i="0" u="none" strike="noStrike" cap="none">
                <a:solidFill>
                  <a:srgbClr val="717074"/>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2800" b="1" i="0" u="none" strike="noStrike" cap="none">
                <a:solidFill>
                  <a:srgbClr val="717074"/>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2800" b="1" i="0" u="none" strike="noStrike" cap="none">
                <a:solidFill>
                  <a:srgbClr val="717074"/>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2800" b="1" i="0" u="none" strike="noStrike" cap="none">
                <a:solidFill>
                  <a:srgbClr val="717074"/>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2800" b="1" i="0" u="none" strike="noStrike" cap="none">
                <a:solidFill>
                  <a:srgbClr val="5C6F7A"/>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2800" b="1" i="0" u="none" strike="noStrike" cap="none">
                <a:solidFill>
                  <a:srgbClr val="5C6F7A"/>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2800" b="1" i="0" u="none" strike="noStrike" cap="none">
                <a:solidFill>
                  <a:srgbClr val="5C6F7A"/>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2800" b="1" i="0" u="none" strike="noStrike" cap="none">
                <a:solidFill>
                  <a:srgbClr val="5C6F7A"/>
                </a:solidFill>
                <a:latin typeface="Calibri"/>
                <a:ea typeface="Calibri"/>
                <a:cs typeface="Calibri"/>
                <a:sym typeface="Calibri"/>
              </a:defRPr>
            </a:lvl9pPr>
          </a:lstStyle>
          <a:p>
            <a:endParaRPr/>
          </a:p>
        </p:txBody>
      </p:sp>
      <p:sp>
        <p:nvSpPr>
          <p:cNvPr id="48" name="Google Shape;48;p61"/>
          <p:cNvSpPr txBox="1">
            <a:spLocks noGrp="1"/>
          </p:cNvSpPr>
          <p:nvPr>
            <p:ph type="body" idx="1"/>
          </p:nvPr>
        </p:nvSpPr>
        <p:spPr>
          <a:xfrm>
            <a:off x="5210629" y="1883907"/>
            <a:ext cx="6468232" cy="80486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400"/>
              </a:spcBef>
              <a:spcAft>
                <a:spcPts val="0"/>
              </a:spcAft>
              <a:buClr>
                <a:srgbClr val="309FCD"/>
              </a:buClr>
              <a:buSzPts val="2000"/>
              <a:buFont typeface="Arial"/>
              <a:buNone/>
              <a:defRPr sz="2000" b="0" i="0" u="none" strike="noStrike" cap="none">
                <a:solidFill>
                  <a:srgbClr val="7F7F7F"/>
                </a:solidFill>
                <a:latin typeface="Poppins"/>
                <a:ea typeface="Poppins"/>
                <a:cs typeface="Poppins"/>
                <a:sym typeface="Poppins"/>
              </a:defRPr>
            </a:lvl1pPr>
            <a:lvl2pPr marL="914400" marR="0" lvl="1" indent="-228600" algn="l" rtl="0">
              <a:lnSpc>
                <a:spcPct val="100000"/>
              </a:lnSpc>
              <a:spcBef>
                <a:spcPts val="240"/>
              </a:spcBef>
              <a:spcAft>
                <a:spcPts val="0"/>
              </a:spcAft>
              <a:buClr>
                <a:srgbClr val="309FCD"/>
              </a:buClr>
              <a:buSzPts val="1200"/>
              <a:buFont typeface="Arial"/>
              <a:buNone/>
              <a:defRPr sz="1200" b="0" i="0" u="none" strike="noStrike" cap="none">
                <a:solidFill>
                  <a:schemeClr val="dk2"/>
                </a:solidFill>
                <a:latin typeface="Poppins"/>
                <a:ea typeface="Poppins"/>
                <a:cs typeface="Poppins"/>
                <a:sym typeface="Poppins"/>
              </a:defRPr>
            </a:lvl2pPr>
            <a:lvl3pPr marL="1371600" marR="0" lvl="2" indent="-228600" algn="l" rtl="0">
              <a:lnSpc>
                <a:spcPct val="100000"/>
              </a:lnSpc>
              <a:spcBef>
                <a:spcPts val="200"/>
              </a:spcBef>
              <a:spcAft>
                <a:spcPts val="0"/>
              </a:spcAft>
              <a:buClr>
                <a:srgbClr val="309FCD"/>
              </a:buClr>
              <a:buSzPts val="1000"/>
              <a:buFont typeface="Arial"/>
              <a:buNone/>
              <a:defRPr sz="1000" b="0" i="0" u="none" strike="noStrike" cap="none">
                <a:solidFill>
                  <a:schemeClr val="dk2"/>
                </a:solidFill>
                <a:latin typeface="Poppins"/>
                <a:ea typeface="Poppins"/>
                <a:cs typeface="Poppins"/>
                <a:sym typeface="Poppins"/>
              </a:defRPr>
            </a:lvl3pPr>
            <a:lvl4pPr marL="1828800" marR="0" lvl="3" indent="-228600" algn="l" rtl="0">
              <a:lnSpc>
                <a:spcPct val="100000"/>
              </a:lnSpc>
              <a:spcBef>
                <a:spcPts val="180"/>
              </a:spcBef>
              <a:spcAft>
                <a:spcPts val="0"/>
              </a:spcAft>
              <a:buClr>
                <a:srgbClr val="309FCD"/>
              </a:buClr>
              <a:buSzPts val="900"/>
              <a:buFont typeface="Arial"/>
              <a:buNone/>
              <a:defRPr sz="900" b="0" i="0" u="none" strike="noStrike" cap="none">
                <a:solidFill>
                  <a:schemeClr val="dk2"/>
                </a:solidFill>
                <a:latin typeface="Poppins"/>
                <a:ea typeface="Poppins"/>
                <a:cs typeface="Poppins"/>
                <a:sym typeface="Poppins"/>
              </a:defRPr>
            </a:lvl4pPr>
            <a:lvl5pPr marL="2286000" marR="0" lvl="4" indent="-228600" algn="l" rtl="0">
              <a:lnSpc>
                <a:spcPct val="100000"/>
              </a:lnSpc>
              <a:spcBef>
                <a:spcPts val="180"/>
              </a:spcBef>
              <a:spcAft>
                <a:spcPts val="0"/>
              </a:spcAft>
              <a:buClr>
                <a:srgbClr val="309FCD"/>
              </a:buClr>
              <a:buSzPts val="900"/>
              <a:buFont typeface="Arial"/>
              <a:buNone/>
              <a:defRPr sz="900" b="0" i="0" u="none" strike="noStrike" cap="none">
                <a:solidFill>
                  <a:schemeClr val="dk2"/>
                </a:solidFill>
                <a:latin typeface="Poppins"/>
                <a:ea typeface="Poppins"/>
                <a:cs typeface="Poppins"/>
                <a:sym typeface="Poppins"/>
              </a:defRPr>
            </a:lvl5pPr>
            <a:lvl6pPr marL="2743200" marR="0" lvl="5"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1_Blank">
  <p:cSld name="1_Blank">
    <p:spTree>
      <p:nvGrpSpPr>
        <p:cNvPr id="1" name="Shape 49"/>
        <p:cNvGrpSpPr/>
        <p:nvPr/>
      </p:nvGrpSpPr>
      <p:grpSpPr>
        <a:xfrm>
          <a:off x="0" y="0"/>
          <a:ext cx="0" cy="0"/>
          <a:chOff x="0" y="0"/>
          <a:chExt cx="0" cy="0"/>
        </a:xfrm>
      </p:grpSpPr>
      <p:sp>
        <p:nvSpPr>
          <p:cNvPr id="50" name="Google Shape;50;p64"/>
          <p:cNvSpPr/>
          <p:nvPr/>
        </p:nvSpPr>
        <p:spPr>
          <a:xfrm>
            <a:off x="11262785" y="6646863"/>
            <a:ext cx="637116" cy="2778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lt1"/>
                </a:solidFill>
                <a:latin typeface="Calibri"/>
                <a:ea typeface="Calibri"/>
                <a:cs typeface="Calibri"/>
                <a:sym typeface="Calibri"/>
              </a:rPr>
              <a:t>‹#›</a:t>
            </a:fld>
            <a:endParaRPr sz="1200" b="0" i="0" u="none" strike="noStrike" cap="none">
              <a:solidFill>
                <a:schemeClr val="lt1"/>
              </a:solidFill>
              <a:latin typeface="Calibri"/>
              <a:ea typeface="Calibri"/>
              <a:cs typeface="Calibri"/>
              <a:sym typeface="Calibri"/>
            </a:endParaRPr>
          </a:p>
        </p:txBody>
      </p:sp>
      <p:pic>
        <p:nvPicPr>
          <p:cNvPr id="51" name="Google Shape;51;p64" descr="A picture containing fish&#10;&#10;Description automatically generated"/>
          <p:cNvPicPr preferRelativeResize="0"/>
          <p:nvPr/>
        </p:nvPicPr>
        <p:blipFill rotWithShape="1">
          <a:blip r:embed="rId2">
            <a:alphaModFix/>
          </a:blip>
          <a:srcRect l="6297" t="1" b="-109"/>
          <a:stretch/>
        </p:blipFill>
        <p:spPr>
          <a:xfrm>
            <a:off x="1" y="1"/>
            <a:ext cx="12192000" cy="6924675"/>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52"/>
        <p:cNvGrpSpPr/>
        <p:nvPr/>
      </p:nvGrpSpPr>
      <p:grpSpPr>
        <a:xfrm>
          <a:off x="0" y="0"/>
          <a:ext cx="0" cy="0"/>
          <a:chOff x="0" y="0"/>
          <a:chExt cx="0" cy="0"/>
        </a:xfrm>
      </p:grpSpPr>
      <p:sp>
        <p:nvSpPr>
          <p:cNvPr id="53" name="Google Shape;53;p66"/>
          <p:cNvSpPr/>
          <p:nvPr/>
        </p:nvSpPr>
        <p:spPr>
          <a:xfrm>
            <a:off x="11262785" y="6646863"/>
            <a:ext cx="637116" cy="2778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lt1"/>
                </a:solidFill>
                <a:latin typeface="Calibri"/>
                <a:ea typeface="Calibri"/>
                <a:cs typeface="Calibri"/>
                <a:sym typeface="Calibri"/>
              </a:rPr>
              <a:t>‹#›</a:t>
            </a:fld>
            <a:endParaRPr sz="1200" b="0" i="0" u="none" strike="noStrike" cap="none">
              <a:solidFill>
                <a:schemeClr val="lt1"/>
              </a:solidFill>
              <a:latin typeface="Calibri"/>
              <a:ea typeface="Calibri"/>
              <a:cs typeface="Calibri"/>
              <a:sym typeface="Calibri"/>
            </a:endParaRPr>
          </a:p>
        </p:txBody>
      </p:sp>
      <p:pic>
        <p:nvPicPr>
          <p:cNvPr id="54" name="Google Shape;54;p66" descr="A picture containing fish&#10;&#10;Description automatically generated"/>
          <p:cNvPicPr preferRelativeResize="0"/>
          <p:nvPr/>
        </p:nvPicPr>
        <p:blipFill rotWithShape="1">
          <a:blip r:embed="rId2">
            <a:alphaModFix/>
          </a:blip>
          <a:srcRect l="6297" t="1" b="-109"/>
          <a:stretch/>
        </p:blipFill>
        <p:spPr>
          <a:xfrm>
            <a:off x="1" y="1"/>
            <a:ext cx="12192000" cy="6924675"/>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1_Pink">
  <p:cSld name="1_Pink">
    <p:bg>
      <p:bgPr>
        <a:solidFill>
          <a:srgbClr val="F5EBEE"/>
        </a:solidFill>
        <a:effectLst/>
      </p:bgPr>
    </p:bg>
    <p:spTree>
      <p:nvGrpSpPr>
        <p:cNvPr id="1" name="Shape 55"/>
        <p:cNvGrpSpPr/>
        <p:nvPr/>
      </p:nvGrpSpPr>
      <p:grpSpPr>
        <a:xfrm>
          <a:off x="0" y="0"/>
          <a:ext cx="0" cy="0"/>
          <a:chOff x="0" y="0"/>
          <a:chExt cx="0" cy="0"/>
        </a:xfrm>
      </p:grpSpPr>
      <p:sp>
        <p:nvSpPr>
          <p:cNvPr id="56" name="Google Shape;56;p67"/>
          <p:cNvSpPr txBox="1">
            <a:spLocks noGrp="1"/>
          </p:cNvSpPr>
          <p:nvPr>
            <p:ph type="body" idx="1"/>
          </p:nvPr>
        </p:nvSpPr>
        <p:spPr>
          <a:xfrm>
            <a:off x="812800" y="1519588"/>
            <a:ext cx="10265835" cy="444537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100000"/>
              </a:lnSpc>
              <a:spcBef>
                <a:spcPts val="560"/>
              </a:spcBef>
              <a:spcAft>
                <a:spcPts val="0"/>
              </a:spcAft>
              <a:buClr>
                <a:srgbClr val="309FCD"/>
              </a:buClr>
              <a:buSzPts val="2800"/>
              <a:buFont typeface="Arial"/>
              <a:buChar char="•"/>
              <a:defRPr sz="2800" b="0" i="0" u="none" strike="noStrike" cap="none">
                <a:solidFill>
                  <a:schemeClr val="dk2"/>
                </a:solidFill>
                <a:latin typeface="Poppins"/>
                <a:ea typeface="Poppins"/>
                <a:cs typeface="Poppins"/>
                <a:sym typeface="Poppins"/>
              </a:defRPr>
            </a:lvl1pPr>
            <a:lvl2pPr marL="914400" marR="0" lvl="1" indent="-393700" algn="l" rtl="0">
              <a:lnSpc>
                <a:spcPct val="100000"/>
              </a:lnSpc>
              <a:spcBef>
                <a:spcPts val="520"/>
              </a:spcBef>
              <a:spcAft>
                <a:spcPts val="0"/>
              </a:spcAft>
              <a:buClr>
                <a:srgbClr val="309FCD"/>
              </a:buClr>
              <a:buSzPts val="2600"/>
              <a:buFont typeface="Arial"/>
              <a:buChar char="–"/>
              <a:defRPr sz="2600" b="0" i="0" u="none" strike="noStrike" cap="none">
                <a:solidFill>
                  <a:schemeClr val="dk2"/>
                </a:solidFill>
                <a:latin typeface="Poppins"/>
                <a:ea typeface="Poppins"/>
                <a:cs typeface="Poppins"/>
                <a:sym typeface="Poppins"/>
              </a:defRPr>
            </a:lvl2pPr>
            <a:lvl3pPr marL="1371600" marR="0" lvl="2" indent="-381000" algn="l" rtl="0">
              <a:lnSpc>
                <a:spcPct val="100000"/>
              </a:lnSpc>
              <a:spcBef>
                <a:spcPts val="480"/>
              </a:spcBef>
              <a:spcAft>
                <a:spcPts val="0"/>
              </a:spcAft>
              <a:buClr>
                <a:srgbClr val="309FCD"/>
              </a:buClr>
              <a:buSzPts val="2400"/>
              <a:buFont typeface="Arial"/>
              <a:buChar char="•"/>
              <a:defRPr sz="2400" b="0" i="0" u="none" strike="noStrike" cap="none">
                <a:solidFill>
                  <a:schemeClr val="dk2"/>
                </a:solidFill>
                <a:latin typeface="Poppins"/>
                <a:ea typeface="Poppins"/>
                <a:cs typeface="Poppins"/>
                <a:sym typeface="Poppins"/>
              </a:defRPr>
            </a:lvl3pPr>
            <a:lvl4pPr marL="1828800" marR="0" lvl="3" indent="-368300" algn="l" rtl="0">
              <a:lnSpc>
                <a:spcPct val="100000"/>
              </a:lnSpc>
              <a:spcBef>
                <a:spcPts val="440"/>
              </a:spcBef>
              <a:spcAft>
                <a:spcPts val="0"/>
              </a:spcAft>
              <a:buClr>
                <a:srgbClr val="309FCD"/>
              </a:buClr>
              <a:buSzPts val="2200"/>
              <a:buFont typeface="Arial"/>
              <a:buChar char="–"/>
              <a:defRPr sz="2200" b="0" i="0" u="none" strike="noStrike" cap="none">
                <a:solidFill>
                  <a:schemeClr val="dk2"/>
                </a:solidFill>
                <a:latin typeface="Poppins"/>
                <a:ea typeface="Poppins"/>
                <a:cs typeface="Poppins"/>
                <a:sym typeface="Poppins"/>
              </a:defRPr>
            </a:lvl4pPr>
            <a:lvl5pPr marL="2286000" marR="0" lvl="4" indent="-342900" algn="l" rtl="0">
              <a:lnSpc>
                <a:spcPct val="100000"/>
              </a:lnSpc>
              <a:spcBef>
                <a:spcPts val="360"/>
              </a:spcBef>
              <a:spcAft>
                <a:spcPts val="0"/>
              </a:spcAft>
              <a:buClr>
                <a:srgbClr val="309FCD"/>
              </a:buClr>
              <a:buSzPts val="1800"/>
              <a:buFont typeface="Arial"/>
              <a:buChar char="•"/>
              <a:defRPr sz="1800" b="0" i="0" u="none" strike="noStrike" cap="none">
                <a:solidFill>
                  <a:schemeClr val="dk2"/>
                </a:solidFill>
                <a:latin typeface="Poppins"/>
                <a:ea typeface="Poppins"/>
                <a:cs typeface="Poppins"/>
                <a:sym typeface="Poppins"/>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7" name="Google Shape;57;p67"/>
          <p:cNvSpPr txBox="1"/>
          <p:nvPr/>
        </p:nvSpPr>
        <p:spPr>
          <a:xfrm>
            <a:off x="0" y="190956"/>
            <a:ext cx="10515600" cy="1143000"/>
          </a:xfrm>
          <a:prstGeom prst="rect">
            <a:avLst/>
          </a:prstGeom>
          <a:noFill/>
          <a:ln>
            <a:noFill/>
          </a:ln>
        </p:spPr>
        <p:txBody>
          <a:bodyPr spcFirstLastPara="1" wrap="square" lIns="804650" tIns="45700" rIns="91425" bIns="45700" anchor="ctr" anchorCtr="0">
            <a:normAutofit/>
          </a:bodyPr>
          <a:lstStyle/>
          <a:p>
            <a:pPr marL="0" marR="0" lvl="0" indent="0" algn="l" rtl="0">
              <a:lnSpc>
                <a:spcPct val="100000"/>
              </a:lnSpc>
              <a:spcBef>
                <a:spcPts val="0"/>
              </a:spcBef>
              <a:spcAft>
                <a:spcPts val="0"/>
              </a:spcAft>
              <a:buClr>
                <a:srgbClr val="000000"/>
              </a:buClr>
              <a:buSzPts val="3600"/>
              <a:buFont typeface="Arial"/>
              <a:buNone/>
            </a:pPr>
            <a:endParaRPr sz="3600" b="1" i="0" u="none" strike="noStrike" cap="none">
              <a:solidFill>
                <a:schemeClr val="accent5"/>
              </a:solidFill>
              <a:latin typeface="Poppins"/>
              <a:ea typeface="Poppins"/>
              <a:cs typeface="Poppins"/>
              <a:sym typeface="Poppins"/>
            </a:endParaRPr>
          </a:p>
        </p:txBody>
      </p:sp>
      <p:sp>
        <p:nvSpPr>
          <p:cNvPr id="58" name="Google Shape;58;p67"/>
          <p:cNvSpPr txBox="1">
            <a:spLocks noGrp="1"/>
          </p:cNvSpPr>
          <p:nvPr>
            <p:ph type="body" idx="2"/>
          </p:nvPr>
        </p:nvSpPr>
        <p:spPr>
          <a:xfrm>
            <a:off x="0" y="321542"/>
            <a:ext cx="9873949" cy="1143000"/>
          </a:xfrm>
          <a:prstGeom prst="rect">
            <a:avLst/>
          </a:prstGeom>
          <a:noFill/>
          <a:ln>
            <a:noFill/>
          </a:ln>
        </p:spPr>
        <p:txBody>
          <a:bodyPr spcFirstLastPara="1" wrap="square" lIns="731500" tIns="45700" rIns="91425" bIns="45700" anchor="ctr" anchorCtr="0">
            <a:noAutofit/>
          </a:bodyPr>
          <a:lstStyle>
            <a:lvl1pPr marL="457200" marR="0" lvl="0" indent="-228600" algn="l" rtl="0">
              <a:lnSpc>
                <a:spcPct val="100000"/>
              </a:lnSpc>
              <a:spcBef>
                <a:spcPts val="720"/>
              </a:spcBef>
              <a:spcAft>
                <a:spcPts val="0"/>
              </a:spcAft>
              <a:buClr>
                <a:srgbClr val="309FCD"/>
              </a:buClr>
              <a:buSzPts val="3600"/>
              <a:buFont typeface="Arial"/>
              <a:buNone/>
              <a:defRPr sz="3600" b="1" i="0" u="none" strike="noStrike" cap="none">
                <a:solidFill>
                  <a:schemeClr val="accent5"/>
                </a:solidFill>
                <a:latin typeface="Poppins"/>
                <a:ea typeface="Poppins"/>
                <a:cs typeface="Poppins"/>
                <a:sym typeface="Poppins"/>
              </a:defRPr>
            </a:lvl1pPr>
            <a:lvl2pPr marL="914400" marR="0" lvl="1" indent="-457200" algn="l" rtl="0">
              <a:lnSpc>
                <a:spcPct val="100000"/>
              </a:lnSpc>
              <a:spcBef>
                <a:spcPts val="720"/>
              </a:spcBef>
              <a:spcAft>
                <a:spcPts val="0"/>
              </a:spcAft>
              <a:buClr>
                <a:srgbClr val="309FCD"/>
              </a:buClr>
              <a:buSzPts val="3600"/>
              <a:buFont typeface="Arial"/>
              <a:buChar char="–"/>
              <a:defRPr sz="3600" b="1" i="0" u="none" strike="noStrike" cap="none">
                <a:solidFill>
                  <a:schemeClr val="accent1"/>
                </a:solidFill>
                <a:latin typeface="Poppins"/>
                <a:ea typeface="Poppins"/>
                <a:cs typeface="Poppins"/>
                <a:sym typeface="Poppins"/>
              </a:defRPr>
            </a:lvl2pPr>
            <a:lvl3pPr marL="1371600" marR="0" lvl="2" indent="-457200" algn="l" rtl="0">
              <a:lnSpc>
                <a:spcPct val="100000"/>
              </a:lnSpc>
              <a:spcBef>
                <a:spcPts val="720"/>
              </a:spcBef>
              <a:spcAft>
                <a:spcPts val="0"/>
              </a:spcAft>
              <a:buClr>
                <a:srgbClr val="309FCD"/>
              </a:buClr>
              <a:buSzPts val="3600"/>
              <a:buFont typeface="Arial"/>
              <a:buChar char="•"/>
              <a:defRPr sz="3600" b="1" i="0" u="none" strike="noStrike" cap="none">
                <a:solidFill>
                  <a:schemeClr val="accent1"/>
                </a:solidFill>
                <a:latin typeface="Poppins"/>
                <a:ea typeface="Poppins"/>
                <a:cs typeface="Poppins"/>
                <a:sym typeface="Poppins"/>
              </a:defRPr>
            </a:lvl3pPr>
            <a:lvl4pPr marL="1828800" marR="0" lvl="3" indent="-457200" algn="l" rtl="0">
              <a:lnSpc>
                <a:spcPct val="100000"/>
              </a:lnSpc>
              <a:spcBef>
                <a:spcPts val="720"/>
              </a:spcBef>
              <a:spcAft>
                <a:spcPts val="0"/>
              </a:spcAft>
              <a:buClr>
                <a:srgbClr val="309FCD"/>
              </a:buClr>
              <a:buSzPts val="3600"/>
              <a:buFont typeface="Arial"/>
              <a:buChar char="–"/>
              <a:defRPr sz="3600" b="1" i="0" u="none" strike="noStrike" cap="none">
                <a:solidFill>
                  <a:schemeClr val="accent1"/>
                </a:solidFill>
                <a:latin typeface="Poppins"/>
                <a:ea typeface="Poppins"/>
                <a:cs typeface="Poppins"/>
                <a:sym typeface="Poppins"/>
              </a:defRPr>
            </a:lvl4pPr>
            <a:lvl5pPr marL="2286000" marR="0" lvl="4" indent="-457200" algn="l" rtl="0">
              <a:lnSpc>
                <a:spcPct val="100000"/>
              </a:lnSpc>
              <a:spcBef>
                <a:spcPts val="720"/>
              </a:spcBef>
              <a:spcAft>
                <a:spcPts val="0"/>
              </a:spcAft>
              <a:buClr>
                <a:srgbClr val="309FCD"/>
              </a:buClr>
              <a:buSzPts val="3600"/>
              <a:buFont typeface="Arial"/>
              <a:buChar char="•"/>
              <a:defRPr sz="3600" b="1" i="0" u="none" strike="noStrike" cap="none">
                <a:solidFill>
                  <a:schemeClr val="accent1"/>
                </a:solidFill>
                <a:latin typeface="Poppins"/>
                <a:ea typeface="Poppins"/>
                <a:cs typeface="Poppins"/>
                <a:sym typeface="Poppins"/>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1_Gold">
  <p:cSld name="1_Gold">
    <p:bg>
      <p:bgPr>
        <a:solidFill>
          <a:srgbClr val="FDFAF6"/>
        </a:solidFill>
        <a:effectLst/>
      </p:bgPr>
    </p:bg>
    <p:spTree>
      <p:nvGrpSpPr>
        <p:cNvPr id="1" name="Shape 59"/>
        <p:cNvGrpSpPr/>
        <p:nvPr/>
      </p:nvGrpSpPr>
      <p:grpSpPr>
        <a:xfrm>
          <a:off x="0" y="0"/>
          <a:ext cx="0" cy="0"/>
          <a:chOff x="0" y="0"/>
          <a:chExt cx="0" cy="0"/>
        </a:xfrm>
      </p:grpSpPr>
      <p:sp>
        <p:nvSpPr>
          <p:cNvPr id="60" name="Google Shape;60;p68"/>
          <p:cNvSpPr txBox="1">
            <a:spLocks noGrp="1"/>
          </p:cNvSpPr>
          <p:nvPr>
            <p:ph type="body" idx="1"/>
          </p:nvPr>
        </p:nvSpPr>
        <p:spPr>
          <a:xfrm>
            <a:off x="812800" y="1519588"/>
            <a:ext cx="10265835" cy="444537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100000"/>
              </a:lnSpc>
              <a:spcBef>
                <a:spcPts val="560"/>
              </a:spcBef>
              <a:spcAft>
                <a:spcPts val="0"/>
              </a:spcAft>
              <a:buClr>
                <a:srgbClr val="309FCD"/>
              </a:buClr>
              <a:buSzPts val="2800"/>
              <a:buFont typeface="Arial"/>
              <a:buChar char="•"/>
              <a:defRPr sz="2800" b="0" i="0" u="none" strike="noStrike" cap="none">
                <a:solidFill>
                  <a:schemeClr val="dk2"/>
                </a:solidFill>
                <a:latin typeface="Poppins"/>
                <a:ea typeface="Poppins"/>
                <a:cs typeface="Poppins"/>
                <a:sym typeface="Poppins"/>
              </a:defRPr>
            </a:lvl1pPr>
            <a:lvl2pPr marL="914400" marR="0" lvl="1" indent="-393700" algn="l" rtl="0">
              <a:lnSpc>
                <a:spcPct val="100000"/>
              </a:lnSpc>
              <a:spcBef>
                <a:spcPts val="520"/>
              </a:spcBef>
              <a:spcAft>
                <a:spcPts val="0"/>
              </a:spcAft>
              <a:buClr>
                <a:srgbClr val="309FCD"/>
              </a:buClr>
              <a:buSzPts val="2600"/>
              <a:buFont typeface="Arial"/>
              <a:buChar char="–"/>
              <a:defRPr sz="2600" b="0" i="0" u="none" strike="noStrike" cap="none">
                <a:solidFill>
                  <a:schemeClr val="dk2"/>
                </a:solidFill>
                <a:latin typeface="Poppins"/>
                <a:ea typeface="Poppins"/>
                <a:cs typeface="Poppins"/>
                <a:sym typeface="Poppins"/>
              </a:defRPr>
            </a:lvl2pPr>
            <a:lvl3pPr marL="1371600" marR="0" lvl="2" indent="-381000" algn="l" rtl="0">
              <a:lnSpc>
                <a:spcPct val="100000"/>
              </a:lnSpc>
              <a:spcBef>
                <a:spcPts val="480"/>
              </a:spcBef>
              <a:spcAft>
                <a:spcPts val="0"/>
              </a:spcAft>
              <a:buClr>
                <a:srgbClr val="309FCD"/>
              </a:buClr>
              <a:buSzPts val="2400"/>
              <a:buFont typeface="Arial"/>
              <a:buChar char="•"/>
              <a:defRPr sz="2400" b="0" i="0" u="none" strike="noStrike" cap="none">
                <a:solidFill>
                  <a:schemeClr val="dk2"/>
                </a:solidFill>
                <a:latin typeface="Poppins"/>
                <a:ea typeface="Poppins"/>
                <a:cs typeface="Poppins"/>
                <a:sym typeface="Poppins"/>
              </a:defRPr>
            </a:lvl3pPr>
            <a:lvl4pPr marL="1828800" marR="0" lvl="3" indent="-368300" algn="l" rtl="0">
              <a:lnSpc>
                <a:spcPct val="100000"/>
              </a:lnSpc>
              <a:spcBef>
                <a:spcPts val="440"/>
              </a:spcBef>
              <a:spcAft>
                <a:spcPts val="0"/>
              </a:spcAft>
              <a:buClr>
                <a:srgbClr val="309FCD"/>
              </a:buClr>
              <a:buSzPts val="2200"/>
              <a:buFont typeface="Arial"/>
              <a:buChar char="–"/>
              <a:defRPr sz="2200" b="0" i="0" u="none" strike="noStrike" cap="none">
                <a:solidFill>
                  <a:schemeClr val="dk2"/>
                </a:solidFill>
                <a:latin typeface="Poppins"/>
                <a:ea typeface="Poppins"/>
                <a:cs typeface="Poppins"/>
                <a:sym typeface="Poppins"/>
              </a:defRPr>
            </a:lvl4pPr>
            <a:lvl5pPr marL="2286000" marR="0" lvl="4" indent="-342900" algn="l" rtl="0">
              <a:lnSpc>
                <a:spcPct val="100000"/>
              </a:lnSpc>
              <a:spcBef>
                <a:spcPts val="360"/>
              </a:spcBef>
              <a:spcAft>
                <a:spcPts val="0"/>
              </a:spcAft>
              <a:buClr>
                <a:srgbClr val="309FCD"/>
              </a:buClr>
              <a:buSzPts val="1800"/>
              <a:buFont typeface="Arial"/>
              <a:buChar char="•"/>
              <a:defRPr sz="1800" b="0" i="0" u="none" strike="noStrike" cap="none">
                <a:solidFill>
                  <a:schemeClr val="dk2"/>
                </a:solidFill>
                <a:latin typeface="Poppins"/>
                <a:ea typeface="Poppins"/>
                <a:cs typeface="Poppins"/>
                <a:sym typeface="Poppins"/>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2_Teal">
  <p:cSld name="2_Teal">
    <p:bg>
      <p:bgPr>
        <a:solidFill>
          <a:srgbClr val="E9EFF0"/>
        </a:solidFill>
        <a:effectLst/>
      </p:bgPr>
    </p:bg>
    <p:spTree>
      <p:nvGrpSpPr>
        <p:cNvPr id="1" name="Shape 61"/>
        <p:cNvGrpSpPr/>
        <p:nvPr/>
      </p:nvGrpSpPr>
      <p:grpSpPr>
        <a:xfrm>
          <a:off x="0" y="0"/>
          <a:ext cx="0" cy="0"/>
          <a:chOff x="0" y="0"/>
          <a:chExt cx="0" cy="0"/>
        </a:xfrm>
      </p:grpSpPr>
      <p:sp>
        <p:nvSpPr>
          <p:cNvPr id="62" name="Google Shape;62;p69"/>
          <p:cNvSpPr txBox="1"/>
          <p:nvPr/>
        </p:nvSpPr>
        <p:spPr>
          <a:xfrm>
            <a:off x="0" y="190956"/>
            <a:ext cx="10515600" cy="1143000"/>
          </a:xfrm>
          <a:prstGeom prst="rect">
            <a:avLst/>
          </a:prstGeom>
          <a:noFill/>
          <a:ln>
            <a:noFill/>
          </a:ln>
        </p:spPr>
        <p:txBody>
          <a:bodyPr spcFirstLastPara="1" wrap="square" lIns="804650" tIns="45700" rIns="91425" bIns="45700" anchor="ctr" anchorCtr="0">
            <a:norm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chemeClr val="dk2"/>
                </a:solidFill>
                <a:latin typeface="Poppins"/>
                <a:ea typeface="Poppins"/>
                <a:cs typeface="Poppins"/>
                <a:sym typeface="Poppins"/>
              </a:rPr>
              <a:t>Click to edit Master title style</a:t>
            </a:r>
            <a:endParaRPr sz="1400" b="0" i="0" u="none" strike="noStrike" cap="none">
              <a:solidFill>
                <a:srgbClr val="000000"/>
              </a:solidFill>
              <a:latin typeface="Arial"/>
              <a:ea typeface="Arial"/>
              <a:cs typeface="Arial"/>
              <a:sym typeface="Arial"/>
            </a:endParaRPr>
          </a:p>
        </p:txBody>
      </p:sp>
      <p:sp>
        <p:nvSpPr>
          <p:cNvPr id="63" name="Google Shape;63;p69"/>
          <p:cNvSpPr txBox="1">
            <a:spLocks noGrp="1"/>
          </p:cNvSpPr>
          <p:nvPr>
            <p:ph type="body" idx="1"/>
          </p:nvPr>
        </p:nvSpPr>
        <p:spPr>
          <a:xfrm>
            <a:off x="857532" y="1532162"/>
            <a:ext cx="5326740" cy="4525963"/>
          </a:xfrm>
          <a:prstGeom prst="rect">
            <a:avLst/>
          </a:prstGeom>
          <a:noFill/>
          <a:ln>
            <a:noFill/>
          </a:ln>
        </p:spPr>
        <p:txBody>
          <a:bodyPr spcFirstLastPara="1" wrap="square" lIns="91425" tIns="45700" rIns="91425" bIns="45700" anchor="t" anchorCtr="0">
            <a:noAutofit/>
          </a:bodyPr>
          <a:lstStyle>
            <a:lvl1pPr marL="457200" marR="0" lvl="0" indent="-406400" algn="l" rtl="0">
              <a:lnSpc>
                <a:spcPct val="100000"/>
              </a:lnSpc>
              <a:spcBef>
                <a:spcPts val="560"/>
              </a:spcBef>
              <a:spcAft>
                <a:spcPts val="0"/>
              </a:spcAft>
              <a:buClr>
                <a:srgbClr val="309FCD"/>
              </a:buClr>
              <a:buSzPts val="2800"/>
              <a:buFont typeface="Arial"/>
              <a:buChar char="•"/>
              <a:defRPr sz="2800" b="0" i="0" u="none" strike="noStrike" cap="none">
                <a:solidFill>
                  <a:schemeClr val="dk2"/>
                </a:solidFill>
                <a:latin typeface="Poppins"/>
                <a:ea typeface="Poppins"/>
                <a:cs typeface="Poppins"/>
                <a:sym typeface="Poppins"/>
              </a:defRPr>
            </a:lvl1pPr>
            <a:lvl2pPr marL="914400" marR="0" lvl="1" indent="-381000" algn="l" rtl="0">
              <a:lnSpc>
                <a:spcPct val="100000"/>
              </a:lnSpc>
              <a:spcBef>
                <a:spcPts val="480"/>
              </a:spcBef>
              <a:spcAft>
                <a:spcPts val="0"/>
              </a:spcAft>
              <a:buClr>
                <a:srgbClr val="309FCD"/>
              </a:buClr>
              <a:buSzPts val="2400"/>
              <a:buFont typeface="Arial"/>
              <a:buChar char="–"/>
              <a:defRPr sz="2400" b="0" i="0" u="none" strike="noStrike" cap="none">
                <a:solidFill>
                  <a:schemeClr val="dk2"/>
                </a:solidFill>
                <a:latin typeface="Poppins"/>
                <a:ea typeface="Poppins"/>
                <a:cs typeface="Poppins"/>
                <a:sym typeface="Poppins"/>
              </a:defRPr>
            </a:lvl2pPr>
            <a:lvl3pPr marL="1371600" marR="0" lvl="2" indent="-355600" algn="l" rtl="0">
              <a:lnSpc>
                <a:spcPct val="100000"/>
              </a:lnSpc>
              <a:spcBef>
                <a:spcPts val="400"/>
              </a:spcBef>
              <a:spcAft>
                <a:spcPts val="0"/>
              </a:spcAft>
              <a:buClr>
                <a:srgbClr val="309FCD"/>
              </a:buClr>
              <a:buSzPts val="2000"/>
              <a:buFont typeface="Arial"/>
              <a:buChar char="•"/>
              <a:defRPr sz="2000" b="0" i="0" u="none" strike="noStrike" cap="none">
                <a:solidFill>
                  <a:schemeClr val="dk2"/>
                </a:solidFill>
                <a:latin typeface="Poppins"/>
                <a:ea typeface="Poppins"/>
                <a:cs typeface="Poppins"/>
                <a:sym typeface="Poppins"/>
              </a:defRPr>
            </a:lvl3pPr>
            <a:lvl4pPr marL="1828800" marR="0" lvl="3" indent="-342900" algn="l" rtl="0">
              <a:lnSpc>
                <a:spcPct val="100000"/>
              </a:lnSpc>
              <a:spcBef>
                <a:spcPts val="360"/>
              </a:spcBef>
              <a:spcAft>
                <a:spcPts val="0"/>
              </a:spcAft>
              <a:buClr>
                <a:srgbClr val="309FCD"/>
              </a:buClr>
              <a:buSzPts val="1800"/>
              <a:buFont typeface="Arial"/>
              <a:buChar char="–"/>
              <a:defRPr sz="1800" b="0" i="0" u="none" strike="noStrike" cap="none">
                <a:solidFill>
                  <a:schemeClr val="dk2"/>
                </a:solidFill>
                <a:latin typeface="Poppins"/>
                <a:ea typeface="Poppins"/>
                <a:cs typeface="Poppins"/>
                <a:sym typeface="Poppins"/>
              </a:defRPr>
            </a:lvl4pPr>
            <a:lvl5pPr marL="2286000" marR="0" lvl="4" indent="-342900" algn="l" rtl="0">
              <a:lnSpc>
                <a:spcPct val="100000"/>
              </a:lnSpc>
              <a:spcBef>
                <a:spcPts val="360"/>
              </a:spcBef>
              <a:spcAft>
                <a:spcPts val="0"/>
              </a:spcAft>
              <a:buClr>
                <a:srgbClr val="309FCD"/>
              </a:buClr>
              <a:buSzPts val="1800"/>
              <a:buFont typeface="Arial"/>
              <a:buChar char="•"/>
              <a:defRPr sz="1800" b="0" i="0" u="none" strike="noStrike" cap="none">
                <a:solidFill>
                  <a:schemeClr val="dk2"/>
                </a:solidFill>
                <a:latin typeface="Poppins"/>
                <a:ea typeface="Poppins"/>
                <a:cs typeface="Poppins"/>
                <a:sym typeface="Poppins"/>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4" name="Google Shape;64;p69"/>
          <p:cNvSpPr txBox="1">
            <a:spLocks noGrp="1"/>
          </p:cNvSpPr>
          <p:nvPr>
            <p:ph type="body" idx="2"/>
          </p:nvPr>
        </p:nvSpPr>
        <p:spPr>
          <a:xfrm>
            <a:off x="6444345" y="1532162"/>
            <a:ext cx="5326740" cy="4525963"/>
          </a:xfrm>
          <a:prstGeom prst="rect">
            <a:avLst/>
          </a:prstGeom>
          <a:noFill/>
          <a:ln>
            <a:noFill/>
          </a:ln>
        </p:spPr>
        <p:txBody>
          <a:bodyPr spcFirstLastPara="1" wrap="square" lIns="91425" tIns="45700" rIns="91425" bIns="45700" anchor="t" anchorCtr="0">
            <a:noAutofit/>
          </a:bodyPr>
          <a:lstStyle>
            <a:lvl1pPr marL="457200" marR="0" lvl="0" indent="-406400" algn="l" rtl="0">
              <a:lnSpc>
                <a:spcPct val="100000"/>
              </a:lnSpc>
              <a:spcBef>
                <a:spcPts val="560"/>
              </a:spcBef>
              <a:spcAft>
                <a:spcPts val="0"/>
              </a:spcAft>
              <a:buClr>
                <a:srgbClr val="309FCD"/>
              </a:buClr>
              <a:buSzPts val="2800"/>
              <a:buFont typeface="Arial"/>
              <a:buChar char="•"/>
              <a:defRPr sz="2800" b="0" i="0" u="none" strike="noStrike" cap="none">
                <a:solidFill>
                  <a:schemeClr val="dk2"/>
                </a:solidFill>
                <a:latin typeface="Poppins"/>
                <a:ea typeface="Poppins"/>
                <a:cs typeface="Poppins"/>
                <a:sym typeface="Poppins"/>
              </a:defRPr>
            </a:lvl1pPr>
            <a:lvl2pPr marL="914400" marR="0" lvl="1" indent="-381000" algn="l" rtl="0">
              <a:lnSpc>
                <a:spcPct val="100000"/>
              </a:lnSpc>
              <a:spcBef>
                <a:spcPts val="480"/>
              </a:spcBef>
              <a:spcAft>
                <a:spcPts val="0"/>
              </a:spcAft>
              <a:buClr>
                <a:srgbClr val="309FCD"/>
              </a:buClr>
              <a:buSzPts val="2400"/>
              <a:buFont typeface="Arial"/>
              <a:buChar char="–"/>
              <a:defRPr sz="2400" b="0" i="0" u="none" strike="noStrike" cap="none">
                <a:solidFill>
                  <a:schemeClr val="dk2"/>
                </a:solidFill>
                <a:latin typeface="Poppins"/>
                <a:ea typeface="Poppins"/>
                <a:cs typeface="Poppins"/>
                <a:sym typeface="Poppins"/>
              </a:defRPr>
            </a:lvl2pPr>
            <a:lvl3pPr marL="1371600" marR="0" lvl="2" indent="-355600" algn="l" rtl="0">
              <a:lnSpc>
                <a:spcPct val="100000"/>
              </a:lnSpc>
              <a:spcBef>
                <a:spcPts val="400"/>
              </a:spcBef>
              <a:spcAft>
                <a:spcPts val="0"/>
              </a:spcAft>
              <a:buClr>
                <a:srgbClr val="309FCD"/>
              </a:buClr>
              <a:buSzPts val="2000"/>
              <a:buFont typeface="Arial"/>
              <a:buChar char="•"/>
              <a:defRPr sz="2000" b="0" i="0" u="none" strike="noStrike" cap="none">
                <a:solidFill>
                  <a:schemeClr val="dk2"/>
                </a:solidFill>
                <a:latin typeface="Poppins"/>
                <a:ea typeface="Poppins"/>
                <a:cs typeface="Poppins"/>
                <a:sym typeface="Poppins"/>
              </a:defRPr>
            </a:lvl3pPr>
            <a:lvl4pPr marL="1828800" marR="0" lvl="3" indent="-342900" algn="l" rtl="0">
              <a:lnSpc>
                <a:spcPct val="100000"/>
              </a:lnSpc>
              <a:spcBef>
                <a:spcPts val="360"/>
              </a:spcBef>
              <a:spcAft>
                <a:spcPts val="0"/>
              </a:spcAft>
              <a:buClr>
                <a:srgbClr val="309FCD"/>
              </a:buClr>
              <a:buSzPts val="1800"/>
              <a:buFont typeface="Arial"/>
              <a:buChar char="–"/>
              <a:defRPr sz="1800" b="0" i="0" u="none" strike="noStrike" cap="none">
                <a:solidFill>
                  <a:schemeClr val="dk2"/>
                </a:solidFill>
                <a:latin typeface="Poppins"/>
                <a:ea typeface="Poppins"/>
                <a:cs typeface="Poppins"/>
                <a:sym typeface="Poppins"/>
              </a:defRPr>
            </a:lvl4pPr>
            <a:lvl5pPr marL="2286000" marR="0" lvl="4" indent="-342900" algn="l" rtl="0">
              <a:lnSpc>
                <a:spcPct val="100000"/>
              </a:lnSpc>
              <a:spcBef>
                <a:spcPts val="360"/>
              </a:spcBef>
              <a:spcAft>
                <a:spcPts val="0"/>
              </a:spcAft>
              <a:buClr>
                <a:srgbClr val="309FCD"/>
              </a:buClr>
              <a:buSzPts val="1800"/>
              <a:buFont typeface="Arial"/>
              <a:buChar char="•"/>
              <a:defRPr sz="1800" b="0" i="0" u="none" strike="noStrike" cap="none">
                <a:solidFill>
                  <a:schemeClr val="dk2"/>
                </a:solidFill>
                <a:latin typeface="Poppins"/>
                <a:ea typeface="Poppins"/>
                <a:cs typeface="Poppins"/>
                <a:sym typeface="Poppins"/>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2_Pink">
  <p:cSld name="2_Pink">
    <p:bg>
      <p:bgPr>
        <a:solidFill>
          <a:srgbClr val="F5EBEE"/>
        </a:solidFill>
        <a:effectLst/>
      </p:bgPr>
    </p:bg>
    <p:spTree>
      <p:nvGrpSpPr>
        <p:cNvPr id="1" name="Shape 65"/>
        <p:cNvGrpSpPr/>
        <p:nvPr/>
      </p:nvGrpSpPr>
      <p:grpSpPr>
        <a:xfrm>
          <a:off x="0" y="0"/>
          <a:ext cx="0" cy="0"/>
          <a:chOff x="0" y="0"/>
          <a:chExt cx="0" cy="0"/>
        </a:xfrm>
      </p:grpSpPr>
      <p:sp>
        <p:nvSpPr>
          <p:cNvPr id="66" name="Google Shape;66;p70"/>
          <p:cNvSpPr txBox="1"/>
          <p:nvPr/>
        </p:nvSpPr>
        <p:spPr>
          <a:xfrm>
            <a:off x="0" y="190956"/>
            <a:ext cx="10515600" cy="1143000"/>
          </a:xfrm>
          <a:prstGeom prst="rect">
            <a:avLst/>
          </a:prstGeom>
          <a:noFill/>
          <a:ln>
            <a:noFill/>
          </a:ln>
        </p:spPr>
        <p:txBody>
          <a:bodyPr spcFirstLastPara="1" wrap="square" lIns="804650" tIns="45700" rIns="91425" bIns="45700" anchor="ctr" anchorCtr="0">
            <a:norm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chemeClr val="accent5"/>
                </a:solidFill>
                <a:latin typeface="Poppins"/>
                <a:ea typeface="Poppins"/>
                <a:cs typeface="Poppins"/>
                <a:sym typeface="Poppins"/>
              </a:rPr>
              <a:t>Click to edit Master title style</a:t>
            </a:r>
            <a:endParaRPr sz="1400" b="0" i="0" u="none" strike="noStrike" cap="none">
              <a:solidFill>
                <a:srgbClr val="000000"/>
              </a:solidFill>
              <a:latin typeface="Arial"/>
              <a:ea typeface="Arial"/>
              <a:cs typeface="Arial"/>
              <a:sym typeface="Arial"/>
            </a:endParaRPr>
          </a:p>
        </p:txBody>
      </p:sp>
      <p:sp>
        <p:nvSpPr>
          <p:cNvPr id="67" name="Google Shape;67;p70"/>
          <p:cNvSpPr txBox="1">
            <a:spLocks noGrp="1"/>
          </p:cNvSpPr>
          <p:nvPr>
            <p:ph type="body" idx="1"/>
          </p:nvPr>
        </p:nvSpPr>
        <p:spPr>
          <a:xfrm>
            <a:off x="857532" y="1532162"/>
            <a:ext cx="5326740" cy="4525963"/>
          </a:xfrm>
          <a:prstGeom prst="rect">
            <a:avLst/>
          </a:prstGeom>
          <a:noFill/>
          <a:ln>
            <a:noFill/>
          </a:ln>
        </p:spPr>
        <p:txBody>
          <a:bodyPr spcFirstLastPara="1" wrap="square" lIns="91425" tIns="45700" rIns="91425" bIns="45700" anchor="t" anchorCtr="0">
            <a:noAutofit/>
          </a:bodyPr>
          <a:lstStyle>
            <a:lvl1pPr marL="457200" marR="0" lvl="0" indent="-406400" algn="l" rtl="0">
              <a:lnSpc>
                <a:spcPct val="100000"/>
              </a:lnSpc>
              <a:spcBef>
                <a:spcPts val="560"/>
              </a:spcBef>
              <a:spcAft>
                <a:spcPts val="0"/>
              </a:spcAft>
              <a:buClr>
                <a:srgbClr val="309FCD"/>
              </a:buClr>
              <a:buSzPts val="2800"/>
              <a:buFont typeface="Arial"/>
              <a:buChar char="•"/>
              <a:defRPr sz="2800" b="0" i="0" u="none" strike="noStrike" cap="none">
                <a:solidFill>
                  <a:schemeClr val="dk2"/>
                </a:solidFill>
                <a:latin typeface="Poppins"/>
                <a:ea typeface="Poppins"/>
                <a:cs typeface="Poppins"/>
                <a:sym typeface="Poppins"/>
              </a:defRPr>
            </a:lvl1pPr>
            <a:lvl2pPr marL="914400" marR="0" lvl="1" indent="-381000" algn="l" rtl="0">
              <a:lnSpc>
                <a:spcPct val="100000"/>
              </a:lnSpc>
              <a:spcBef>
                <a:spcPts val="480"/>
              </a:spcBef>
              <a:spcAft>
                <a:spcPts val="0"/>
              </a:spcAft>
              <a:buClr>
                <a:srgbClr val="309FCD"/>
              </a:buClr>
              <a:buSzPts val="2400"/>
              <a:buFont typeface="Arial"/>
              <a:buChar char="–"/>
              <a:defRPr sz="2400" b="0" i="0" u="none" strike="noStrike" cap="none">
                <a:solidFill>
                  <a:schemeClr val="dk2"/>
                </a:solidFill>
                <a:latin typeface="Poppins"/>
                <a:ea typeface="Poppins"/>
                <a:cs typeface="Poppins"/>
                <a:sym typeface="Poppins"/>
              </a:defRPr>
            </a:lvl2pPr>
            <a:lvl3pPr marL="1371600" marR="0" lvl="2" indent="-355600" algn="l" rtl="0">
              <a:lnSpc>
                <a:spcPct val="100000"/>
              </a:lnSpc>
              <a:spcBef>
                <a:spcPts val="400"/>
              </a:spcBef>
              <a:spcAft>
                <a:spcPts val="0"/>
              </a:spcAft>
              <a:buClr>
                <a:srgbClr val="309FCD"/>
              </a:buClr>
              <a:buSzPts val="2000"/>
              <a:buFont typeface="Arial"/>
              <a:buChar char="•"/>
              <a:defRPr sz="2000" b="0" i="0" u="none" strike="noStrike" cap="none">
                <a:solidFill>
                  <a:schemeClr val="dk2"/>
                </a:solidFill>
                <a:latin typeface="Poppins"/>
                <a:ea typeface="Poppins"/>
                <a:cs typeface="Poppins"/>
                <a:sym typeface="Poppins"/>
              </a:defRPr>
            </a:lvl3pPr>
            <a:lvl4pPr marL="1828800" marR="0" lvl="3" indent="-342900" algn="l" rtl="0">
              <a:lnSpc>
                <a:spcPct val="100000"/>
              </a:lnSpc>
              <a:spcBef>
                <a:spcPts val="360"/>
              </a:spcBef>
              <a:spcAft>
                <a:spcPts val="0"/>
              </a:spcAft>
              <a:buClr>
                <a:srgbClr val="309FCD"/>
              </a:buClr>
              <a:buSzPts val="1800"/>
              <a:buFont typeface="Arial"/>
              <a:buChar char="–"/>
              <a:defRPr sz="1800" b="0" i="0" u="none" strike="noStrike" cap="none">
                <a:solidFill>
                  <a:schemeClr val="dk2"/>
                </a:solidFill>
                <a:latin typeface="Poppins"/>
                <a:ea typeface="Poppins"/>
                <a:cs typeface="Poppins"/>
                <a:sym typeface="Poppins"/>
              </a:defRPr>
            </a:lvl4pPr>
            <a:lvl5pPr marL="2286000" marR="0" lvl="4" indent="-342900" algn="l" rtl="0">
              <a:lnSpc>
                <a:spcPct val="100000"/>
              </a:lnSpc>
              <a:spcBef>
                <a:spcPts val="360"/>
              </a:spcBef>
              <a:spcAft>
                <a:spcPts val="0"/>
              </a:spcAft>
              <a:buClr>
                <a:srgbClr val="309FCD"/>
              </a:buClr>
              <a:buSzPts val="1800"/>
              <a:buFont typeface="Arial"/>
              <a:buChar char="•"/>
              <a:defRPr sz="1800" b="0" i="0" u="none" strike="noStrike" cap="none">
                <a:solidFill>
                  <a:schemeClr val="dk2"/>
                </a:solidFill>
                <a:latin typeface="Poppins"/>
                <a:ea typeface="Poppins"/>
                <a:cs typeface="Poppins"/>
                <a:sym typeface="Poppins"/>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8" name="Google Shape;68;p70"/>
          <p:cNvSpPr txBox="1">
            <a:spLocks noGrp="1"/>
          </p:cNvSpPr>
          <p:nvPr>
            <p:ph type="body" idx="2"/>
          </p:nvPr>
        </p:nvSpPr>
        <p:spPr>
          <a:xfrm>
            <a:off x="6444345" y="1532162"/>
            <a:ext cx="5326740" cy="4525963"/>
          </a:xfrm>
          <a:prstGeom prst="rect">
            <a:avLst/>
          </a:prstGeom>
          <a:noFill/>
          <a:ln>
            <a:noFill/>
          </a:ln>
        </p:spPr>
        <p:txBody>
          <a:bodyPr spcFirstLastPara="1" wrap="square" lIns="91425" tIns="45700" rIns="91425" bIns="45700" anchor="t" anchorCtr="0">
            <a:noAutofit/>
          </a:bodyPr>
          <a:lstStyle>
            <a:lvl1pPr marL="457200" marR="0" lvl="0" indent="-406400" algn="l" rtl="0">
              <a:lnSpc>
                <a:spcPct val="100000"/>
              </a:lnSpc>
              <a:spcBef>
                <a:spcPts val="560"/>
              </a:spcBef>
              <a:spcAft>
                <a:spcPts val="0"/>
              </a:spcAft>
              <a:buClr>
                <a:srgbClr val="309FCD"/>
              </a:buClr>
              <a:buSzPts val="2800"/>
              <a:buFont typeface="Arial"/>
              <a:buChar char="•"/>
              <a:defRPr sz="2800" b="0" i="0" u="none" strike="noStrike" cap="none">
                <a:solidFill>
                  <a:schemeClr val="dk2"/>
                </a:solidFill>
                <a:latin typeface="Poppins"/>
                <a:ea typeface="Poppins"/>
                <a:cs typeface="Poppins"/>
                <a:sym typeface="Poppins"/>
              </a:defRPr>
            </a:lvl1pPr>
            <a:lvl2pPr marL="914400" marR="0" lvl="1" indent="-381000" algn="l" rtl="0">
              <a:lnSpc>
                <a:spcPct val="100000"/>
              </a:lnSpc>
              <a:spcBef>
                <a:spcPts val="480"/>
              </a:spcBef>
              <a:spcAft>
                <a:spcPts val="0"/>
              </a:spcAft>
              <a:buClr>
                <a:srgbClr val="309FCD"/>
              </a:buClr>
              <a:buSzPts val="2400"/>
              <a:buFont typeface="Arial"/>
              <a:buChar char="–"/>
              <a:defRPr sz="2400" b="0" i="0" u="none" strike="noStrike" cap="none">
                <a:solidFill>
                  <a:schemeClr val="dk2"/>
                </a:solidFill>
                <a:latin typeface="Poppins"/>
                <a:ea typeface="Poppins"/>
                <a:cs typeface="Poppins"/>
                <a:sym typeface="Poppins"/>
              </a:defRPr>
            </a:lvl2pPr>
            <a:lvl3pPr marL="1371600" marR="0" lvl="2" indent="-355600" algn="l" rtl="0">
              <a:lnSpc>
                <a:spcPct val="100000"/>
              </a:lnSpc>
              <a:spcBef>
                <a:spcPts val="400"/>
              </a:spcBef>
              <a:spcAft>
                <a:spcPts val="0"/>
              </a:spcAft>
              <a:buClr>
                <a:srgbClr val="309FCD"/>
              </a:buClr>
              <a:buSzPts val="2000"/>
              <a:buFont typeface="Arial"/>
              <a:buChar char="•"/>
              <a:defRPr sz="2000" b="0" i="0" u="none" strike="noStrike" cap="none">
                <a:solidFill>
                  <a:schemeClr val="dk2"/>
                </a:solidFill>
                <a:latin typeface="Poppins"/>
                <a:ea typeface="Poppins"/>
                <a:cs typeface="Poppins"/>
                <a:sym typeface="Poppins"/>
              </a:defRPr>
            </a:lvl3pPr>
            <a:lvl4pPr marL="1828800" marR="0" lvl="3" indent="-342900" algn="l" rtl="0">
              <a:lnSpc>
                <a:spcPct val="100000"/>
              </a:lnSpc>
              <a:spcBef>
                <a:spcPts val="360"/>
              </a:spcBef>
              <a:spcAft>
                <a:spcPts val="0"/>
              </a:spcAft>
              <a:buClr>
                <a:srgbClr val="309FCD"/>
              </a:buClr>
              <a:buSzPts val="1800"/>
              <a:buFont typeface="Arial"/>
              <a:buChar char="–"/>
              <a:defRPr sz="1800" b="0" i="0" u="none" strike="noStrike" cap="none">
                <a:solidFill>
                  <a:schemeClr val="dk2"/>
                </a:solidFill>
                <a:latin typeface="Poppins"/>
                <a:ea typeface="Poppins"/>
                <a:cs typeface="Poppins"/>
                <a:sym typeface="Poppins"/>
              </a:defRPr>
            </a:lvl4pPr>
            <a:lvl5pPr marL="2286000" marR="0" lvl="4" indent="-342900" algn="l" rtl="0">
              <a:lnSpc>
                <a:spcPct val="100000"/>
              </a:lnSpc>
              <a:spcBef>
                <a:spcPts val="360"/>
              </a:spcBef>
              <a:spcAft>
                <a:spcPts val="0"/>
              </a:spcAft>
              <a:buClr>
                <a:srgbClr val="309FCD"/>
              </a:buClr>
              <a:buSzPts val="1800"/>
              <a:buFont typeface="Arial"/>
              <a:buChar char="•"/>
              <a:defRPr sz="1800" b="0" i="0" u="none" strike="noStrike" cap="none">
                <a:solidFill>
                  <a:schemeClr val="dk2"/>
                </a:solidFill>
                <a:latin typeface="Poppins"/>
                <a:ea typeface="Poppins"/>
                <a:cs typeface="Poppins"/>
                <a:sym typeface="Poppins"/>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2_Gold">
  <p:cSld name="2_Gold">
    <p:bg>
      <p:bgPr>
        <a:solidFill>
          <a:srgbClr val="FDFAF6"/>
        </a:solidFill>
        <a:effectLst/>
      </p:bgPr>
    </p:bg>
    <p:spTree>
      <p:nvGrpSpPr>
        <p:cNvPr id="1" name="Shape 69"/>
        <p:cNvGrpSpPr/>
        <p:nvPr/>
      </p:nvGrpSpPr>
      <p:grpSpPr>
        <a:xfrm>
          <a:off x="0" y="0"/>
          <a:ext cx="0" cy="0"/>
          <a:chOff x="0" y="0"/>
          <a:chExt cx="0" cy="0"/>
        </a:xfrm>
      </p:grpSpPr>
      <p:sp>
        <p:nvSpPr>
          <p:cNvPr id="70" name="Google Shape;70;p71"/>
          <p:cNvSpPr txBox="1"/>
          <p:nvPr/>
        </p:nvSpPr>
        <p:spPr>
          <a:xfrm>
            <a:off x="0" y="190956"/>
            <a:ext cx="10515600" cy="1143000"/>
          </a:xfrm>
          <a:prstGeom prst="rect">
            <a:avLst/>
          </a:prstGeom>
          <a:noFill/>
          <a:ln>
            <a:noFill/>
          </a:ln>
        </p:spPr>
        <p:txBody>
          <a:bodyPr spcFirstLastPara="1" wrap="square" lIns="804650" tIns="45700" rIns="91425" bIns="45700" anchor="ctr" anchorCtr="0">
            <a:norm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rgbClr val="DE9F3B"/>
                </a:solidFill>
                <a:latin typeface="Poppins"/>
                <a:ea typeface="Poppins"/>
                <a:cs typeface="Poppins"/>
                <a:sym typeface="Poppins"/>
              </a:rPr>
              <a:t>Click to edit Master title style</a:t>
            </a:r>
            <a:endParaRPr sz="1400" b="0" i="0" u="none" strike="noStrike" cap="none">
              <a:solidFill>
                <a:srgbClr val="000000"/>
              </a:solidFill>
              <a:latin typeface="Arial"/>
              <a:ea typeface="Arial"/>
              <a:cs typeface="Arial"/>
              <a:sym typeface="Arial"/>
            </a:endParaRPr>
          </a:p>
        </p:txBody>
      </p:sp>
      <p:sp>
        <p:nvSpPr>
          <p:cNvPr id="71" name="Google Shape;71;p71"/>
          <p:cNvSpPr txBox="1">
            <a:spLocks noGrp="1"/>
          </p:cNvSpPr>
          <p:nvPr>
            <p:ph type="body" idx="1"/>
          </p:nvPr>
        </p:nvSpPr>
        <p:spPr>
          <a:xfrm>
            <a:off x="857532" y="1532162"/>
            <a:ext cx="5326740" cy="4525963"/>
          </a:xfrm>
          <a:prstGeom prst="rect">
            <a:avLst/>
          </a:prstGeom>
          <a:noFill/>
          <a:ln>
            <a:noFill/>
          </a:ln>
        </p:spPr>
        <p:txBody>
          <a:bodyPr spcFirstLastPara="1" wrap="square" lIns="91425" tIns="45700" rIns="91425" bIns="45700" anchor="t" anchorCtr="0">
            <a:noAutofit/>
          </a:bodyPr>
          <a:lstStyle>
            <a:lvl1pPr marL="457200" marR="0" lvl="0" indent="-406400" algn="l" rtl="0">
              <a:lnSpc>
                <a:spcPct val="100000"/>
              </a:lnSpc>
              <a:spcBef>
                <a:spcPts val="560"/>
              </a:spcBef>
              <a:spcAft>
                <a:spcPts val="0"/>
              </a:spcAft>
              <a:buClr>
                <a:srgbClr val="309FCD"/>
              </a:buClr>
              <a:buSzPts val="2800"/>
              <a:buFont typeface="Arial"/>
              <a:buChar char="•"/>
              <a:defRPr sz="2800" b="0" i="0" u="none" strike="noStrike" cap="none">
                <a:solidFill>
                  <a:schemeClr val="dk2"/>
                </a:solidFill>
                <a:latin typeface="Poppins"/>
                <a:ea typeface="Poppins"/>
                <a:cs typeface="Poppins"/>
                <a:sym typeface="Poppins"/>
              </a:defRPr>
            </a:lvl1pPr>
            <a:lvl2pPr marL="914400" marR="0" lvl="1" indent="-381000" algn="l" rtl="0">
              <a:lnSpc>
                <a:spcPct val="100000"/>
              </a:lnSpc>
              <a:spcBef>
                <a:spcPts val="480"/>
              </a:spcBef>
              <a:spcAft>
                <a:spcPts val="0"/>
              </a:spcAft>
              <a:buClr>
                <a:srgbClr val="309FCD"/>
              </a:buClr>
              <a:buSzPts val="2400"/>
              <a:buFont typeface="Arial"/>
              <a:buChar char="–"/>
              <a:defRPr sz="2400" b="0" i="0" u="none" strike="noStrike" cap="none">
                <a:solidFill>
                  <a:schemeClr val="dk2"/>
                </a:solidFill>
                <a:latin typeface="Poppins"/>
                <a:ea typeface="Poppins"/>
                <a:cs typeface="Poppins"/>
                <a:sym typeface="Poppins"/>
              </a:defRPr>
            </a:lvl2pPr>
            <a:lvl3pPr marL="1371600" marR="0" lvl="2" indent="-355600" algn="l" rtl="0">
              <a:lnSpc>
                <a:spcPct val="100000"/>
              </a:lnSpc>
              <a:spcBef>
                <a:spcPts val="400"/>
              </a:spcBef>
              <a:spcAft>
                <a:spcPts val="0"/>
              </a:spcAft>
              <a:buClr>
                <a:srgbClr val="309FCD"/>
              </a:buClr>
              <a:buSzPts val="2000"/>
              <a:buFont typeface="Arial"/>
              <a:buChar char="•"/>
              <a:defRPr sz="2000" b="0" i="0" u="none" strike="noStrike" cap="none">
                <a:solidFill>
                  <a:schemeClr val="dk2"/>
                </a:solidFill>
                <a:latin typeface="Poppins"/>
                <a:ea typeface="Poppins"/>
                <a:cs typeface="Poppins"/>
                <a:sym typeface="Poppins"/>
              </a:defRPr>
            </a:lvl3pPr>
            <a:lvl4pPr marL="1828800" marR="0" lvl="3" indent="-342900" algn="l" rtl="0">
              <a:lnSpc>
                <a:spcPct val="100000"/>
              </a:lnSpc>
              <a:spcBef>
                <a:spcPts val="360"/>
              </a:spcBef>
              <a:spcAft>
                <a:spcPts val="0"/>
              </a:spcAft>
              <a:buClr>
                <a:srgbClr val="309FCD"/>
              </a:buClr>
              <a:buSzPts val="1800"/>
              <a:buFont typeface="Arial"/>
              <a:buChar char="–"/>
              <a:defRPr sz="1800" b="0" i="0" u="none" strike="noStrike" cap="none">
                <a:solidFill>
                  <a:schemeClr val="dk2"/>
                </a:solidFill>
                <a:latin typeface="Poppins"/>
                <a:ea typeface="Poppins"/>
                <a:cs typeface="Poppins"/>
                <a:sym typeface="Poppins"/>
              </a:defRPr>
            </a:lvl4pPr>
            <a:lvl5pPr marL="2286000" marR="0" lvl="4" indent="-342900" algn="l" rtl="0">
              <a:lnSpc>
                <a:spcPct val="100000"/>
              </a:lnSpc>
              <a:spcBef>
                <a:spcPts val="360"/>
              </a:spcBef>
              <a:spcAft>
                <a:spcPts val="0"/>
              </a:spcAft>
              <a:buClr>
                <a:srgbClr val="309FCD"/>
              </a:buClr>
              <a:buSzPts val="1800"/>
              <a:buFont typeface="Arial"/>
              <a:buChar char="•"/>
              <a:defRPr sz="1800" b="0" i="0" u="none" strike="noStrike" cap="none">
                <a:solidFill>
                  <a:schemeClr val="dk2"/>
                </a:solidFill>
                <a:latin typeface="Poppins"/>
                <a:ea typeface="Poppins"/>
                <a:cs typeface="Poppins"/>
                <a:sym typeface="Poppins"/>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2" name="Google Shape;72;p71"/>
          <p:cNvSpPr txBox="1">
            <a:spLocks noGrp="1"/>
          </p:cNvSpPr>
          <p:nvPr>
            <p:ph type="body" idx="2"/>
          </p:nvPr>
        </p:nvSpPr>
        <p:spPr>
          <a:xfrm>
            <a:off x="6444345" y="1532162"/>
            <a:ext cx="5326740" cy="4525963"/>
          </a:xfrm>
          <a:prstGeom prst="rect">
            <a:avLst/>
          </a:prstGeom>
          <a:noFill/>
          <a:ln>
            <a:noFill/>
          </a:ln>
        </p:spPr>
        <p:txBody>
          <a:bodyPr spcFirstLastPara="1" wrap="square" lIns="91425" tIns="45700" rIns="91425" bIns="45700" anchor="t" anchorCtr="0">
            <a:noAutofit/>
          </a:bodyPr>
          <a:lstStyle>
            <a:lvl1pPr marL="457200" marR="0" lvl="0" indent="-406400" algn="l" rtl="0">
              <a:lnSpc>
                <a:spcPct val="100000"/>
              </a:lnSpc>
              <a:spcBef>
                <a:spcPts val="560"/>
              </a:spcBef>
              <a:spcAft>
                <a:spcPts val="0"/>
              </a:spcAft>
              <a:buClr>
                <a:srgbClr val="309FCD"/>
              </a:buClr>
              <a:buSzPts val="2800"/>
              <a:buFont typeface="Arial"/>
              <a:buChar char="•"/>
              <a:defRPr sz="2800" b="0" i="0" u="none" strike="noStrike" cap="none">
                <a:solidFill>
                  <a:schemeClr val="dk2"/>
                </a:solidFill>
                <a:latin typeface="Poppins"/>
                <a:ea typeface="Poppins"/>
                <a:cs typeface="Poppins"/>
                <a:sym typeface="Poppins"/>
              </a:defRPr>
            </a:lvl1pPr>
            <a:lvl2pPr marL="914400" marR="0" lvl="1" indent="-381000" algn="l" rtl="0">
              <a:lnSpc>
                <a:spcPct val="100000"/>
              </a:lnSpc>
              <a:spcBef>
                <a:spcPts val="480"/>
              </a:spcBef>
              <a:spcAft>
                <a:spcPts val="0"/>
              </a:spcAft>
              <a:buClr>
                <a:srgbClr val="309FCD"/>
              </a:buClr>
              <a:buSzPts val="2400"/>
              <a:buFont typeface="Arial"/>
              <a:buChar char="–"/>
              <a:defRPr sz="2400" b="0" i="0" u="none" strike="noStrike" cap="none">
                <a:solidFill>
                  <a:schemeClr val="dk2"/>
                </a:solidFill>
                <a:latin typeface="Poppins"/>
                <a:ea typeface="Poppins"/>
                <a:cs typeface="Poppins"/>
                <a:sym typeface="Poppins"/>
              </a:defRPr>
            </a:lvl2pPr>
            <a:lvl3pPr marL="1371600" marR="0" lvl="2" indent="-355600" algn="l" rtl="0">
              <a:lnSpc>
                <a:spcPct val="100000"/>
              </a:lnSpc>
              <a:spcBef>
                <a:spcPts val="400"/>
              </a:spcBef>
              <a:spcAft>
                <a:spcPts val="0"/>
              </a:spcAft>
              <a:buClr>
                <a:srgbClr val="309FCD"/>
              </a:buClr>
              <a:buSzPts val="2000"/>
              <a:buFont typeface="Arial"/>
              <a:buChar char="•"/>
              <a:defRPr sz="2000" b="0" i="0" u="none" strike="noStrike" cap="none">
                <a:solidFill>
                  <a:schemeClr val="dk2"/>
                </a:solidFill>
                <a:latin typeface="Poppins"/>
                <a:ea typeface="Poppins"/>
                <a:cs typeface="Poppins"/>
                <a:sym typeface="Poppins"/>
              </a:defRPr>
            </a:lvl3pPr>
            <a:lvl4pPr marL="1828800" marR="0" lvl="3" indent="-342900" algn="l" rtl="0">
              <a:lnSpc>
                <a:spcPct val="100000"/>
              </a:lnSpc>
              <a:spcBef>
                <a:spcPts val="360"/>
              </a:spcBef>
              <a:spcAft>
                <a:spcPts val="0"/>
              </a:spcAft>
              <a:buClr>
                <a:srgbClr val="309FCD"/>
              </a:buClr>
              <a:buSzPts val="1800"/>
              <a:buFont typeface="Arial"/>
              <a:buChar char="–"/>
              <a:defRPr sz="1800" b="0" i="0" u="none" strike="noStrike" cap="none">
                <a:solidFill>
                  <a:schemeClr val="dk2"/>
                </a:solidFill>
                <a:latin typeface="Poppins"/>
                <a:ea typeface="Poppins"/>
                <a:cs typeface="Poppins"/>
                <a:sym typeface="Poppins"/>
              </a:defRPr>
            </a:lvl4pPr>
            <a:lvl5pPr marL="2286000" marR="0" lvl="4" indent="-342900" algn="l" rtl="0">
              <a:lnSpc>
                <a:spcPct val="100000"/>
              </a:lnSpc>
              <a:spcBef>
                <a:spcPts val="360"/>
              </a:spcBef>
              <a:spcAft>
                <a:spcPts val="0"/>
              </a:spcAft>
              <a:buClr>
                <a:srgbClr val="309FCD"/>
              </a:buClr>
              <a:buSzPts val="1800"/>
              <a:buFont typeface="Arial"/>
              <a:buChar char="•"/>
              <a:defRPr sz="1800" b="0" i="0" u="none" strike="noStrike" cap="none">
                <a:solidFill>
                  <a:schemeClr val="dk2"/>
                </a:solidFill>
                <a:latin typeface="Poppins"/>
                <a:ea typeface="Poppins"/>
                <a:cs typeface="Poppins"/>
                <a:sym typeface="Poppins"/>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2_Custom Layout">
  <p:cSld name="2_Custom Layout">
    <p:bg>
      <p:bgPr>
        <a:solidFill>
          <a:srgbClr val="F3F7DF"/>
        </a:solidFill>
        <a:effectLst/>
      </p:bgPr>
    </p:bg>
    <p:spTree>
      <p:nvGrpSpPr>
        <p:cNvPr id="1" name="Shape 73"/>
        <p:cNvGrpSpPr/>
        <p:nvPr/>
      </p:nvGrpSpPr>
      <p:grpSpPr>
        <a:xfrm>
          <a:off x="0" y="0"/>
          <a:ext cx="0" cy="0"/>
          <a:chOff x="0" y="0"/>
          <a:chExt cx="0" cy="0"/>
        </a:xfrm>
      </p:grpSpPr>
      <p:sp>
        <p:nvSpPr>
          <p:cNvPr id="74" name="Google Shape;74;p72"/>
          <p:cNvSpPr txBox="1"/>
          <p:nvPr/>
        </p:nvSpPr>
        <p:spPr>
          <a:xfrm>
            <a:off x="0" y="190956"/>
            <a:ext cx="10515600" cy="1143000"/>
          </a:xfrm>
          <a:prstGeom prst="rect">
            <a:avLst/>
          </a:prstGeom>
          <a:noFill/>
          <a:ln>
            <a:noFill/>
          </a:ln>
        </p:spPr>
        <p:txBody>
          <a:bodyPr spcFirstLastPara="1" wrap="square" lIns="804650" tIns="45700" rIns="91425" bIns="45700" anchor="ctr" anchorCtr="0">
            <a:norm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chemeClr val="accent1"/>
                </a:solidFill>
                <a:latin typeface="Poppins"/>
                <a:ea typeface="Poppins"/>
                <a:cs typeface="Poppins"/>
                <a:sym typeface="Poppins"/>
              </a:rPr>
              <a:t>Click to edit Master title style</a:t>
            </a:r>
            <a:endParaRPr sz="1400" b="0" i="0" u="none" strike="noStrike" cap="none">
              <a:solidFill>
                <a:srgbClr val="000000"/>
              </a:solidFill>
              <a:latin typeface="Arial"/>
              <a:ea typeface="Arial"/>
              <a:cs typeface="Arial"/>
              <a:sym typeface="Arial"/>
            </a:endParaRPr>
          </a:p>
        </p:txBody>
      </p:sp>
      <p:sp>
        <p:nvSpPr>
          <p:cNvPr id="75" name="Google Shape;75;p72"/>
          <p:cNvSpPr txBox="1">
            <a:spLocks noGrp="1"/>
          </p:cNvSpPr>
          <p:nvPr>
            <p:ph type="body" idx="1"/>
          </p:nvPr>
        </p:nvSpPr>
        <p:spPr>
          <a:xfrm>
            <a:off x="857532" y="1532162"/>
            <a:ext cx="5326740" cy="4525963"/>
          </a:xfrm>
          <a:prstGeom prst="rect">
            <a:avLst/>
          </a:prstGeom>
          <a:noFill/>
          <a:ln>
            <a:noFill/>
          </a:ln>
        </p:spPr>
        <p:txBody>
          <a:bodyPr spcFirstLastPara="1" wrap="square" lIns="91425" tIns="45700" rIns="91425" bIns="45700" anchor="t" anchorCtr="0">
            <a:noAutofit/>
          </a:bodyPr>
          <a:lstStyle>
            <a:lvl1pPr marL="457200" marR="0" lvl="0" indent="-406400" algn="l" rtl="0">
              <a:lnSpc>
                <a:spcPct val="100000"/>
              </a:lnSpc>
              <a:spcBef>
                <a:spcPts val="560"/>
              </a:spcBef>
              <a:spcAft>
                <a:spcPts val="0"/>
              </a:spcAft>
              <a:buClr>
                <a:srgbClr val="309FCD"/>
              </a:buClr>
              <a:buSzPts val="2800"/>
              <a:buFont typeface="Arial"/>
              <a:buChar char="•"/>
              <a:defRPr sz="2800" b="0" i="0" u="none" strike="noStrike" cap="none">
                <a:solidFill>
                  <a:schemeClr val="dk2"/>
                </a:solidFill>
                <a:latin typeface="Poppins"/>
                <a:ea typeface="Poppins"/>
                <a:cs typeface="Poppins"/>
                <a:sym typeface="Poppins"/>
              </a:defRPr>
            </a:lvl1pPr>
            <a:lvl2pPr marL="914400" marR="0" lvl="1" indent="-381000" algn="l" rtl="0">
              <a:lnSpc>
                <a:spcPct val="100000"/>
              </a:lnSpc>
              <a:spcBef>
                <a:spcPts val="480"/>
              </a:spcBef>
              <a:spcAft>
                <a:spcPts val="0"/>
              </a:spcAft>
              <a:buClr>
                <a:srgbClr val="309FCD"/>
              </a:buClr>
              <a:buSzPts val="2400"/>
              <a:buFont typeface="Arial"/>
              <a:buChar char="–"/>
              <a:defRPr sz="2400" b="0" i="0" u="none" strike="noStrike" cap="none">
                <a:solidFill>
                  <a:schemeClr val="dk2"/>
                </a:solidFill>
                <a:latin typeface="Poppins"/>
                <a:ea typeface="Poppins"/>
                <a:cs typeface="Poppins"/>
                <a:sym typeface="Poppins"/>
              </a:defRPr>
            </a:lvl2pPr>
            <a:lvl3pPr marL="1371600" marR="0" lvl="2" indent="-355600" algn="l" rtl="0">
              <a:lnSpc>
                <a:spcPct val="100000"/>
              </a:lnSpc>
              <a:spcBef>
                <a:spcPts val="400"/>
              </a:spcBef>
              <a:spcAft>
                <a:spcPts val="0"/>
              </a:spcAft>
              <a:buClr>
                <a:srgbClr val="309FCD"/>
              </a:buClr>
              <a:buSzPts val="2000"/>
              <a:buFont typeface="Arial"/>
              <a:buChar char="•"/>
              <a:defRPr sz="2000" b="0" i="0" u="none" strike="noStrike" cap="none">
                <a:solidFill>
                  <a:schemeClr val="dk2"/>
                </a:solidFill>
                <a:latin typeface="Poppins"/>
                <a:ea typeface="Poppins"/>
                <a:cs typeface="Poppins"/>
                <a:sym typeface="Poppins"/>
              </a:defRPr>
            </a:lvl3pPr>
            <a:lvl4pPr marL="1828800" marR="0" lvl="3" indent="-342900" algn="l" rtl="0">
              <a:lnSpc>
                <a:spcPct val="100000"/>
              </a:lnSpc>
              <a:spcBef>
                <a:spcPts val="360"/>
              </a:spcBef>
              <a:spcAft>
                <a:spcPts val="0"/>
              </a:spcAft>
              <a:buClr>
                <a:srgbClr val="309FCD"/>
              </a:buClr>
              <a:buSzPts val="1800"/>
              <a:buFont typeface="Arial"/>
              <a:buChar char="–"/>
              <a:defRPr sz="1800" b="0" i="0" u="none" strike="noStrike" cap="none">
                <a:solidFill>
                  <a:schemeClr val="dk2"/>
                </a:solidFill>
                <a:latin typeface="Poppins"/>
                <a:ea typeface="Poppins"/>
                <a:cs typeface="Poppins"/>
                <a:sym typeface="Poppins"/>
              </a:defRPr>
            </a:lvl4pPr>
            <a:lvl5pPr marL="2286000" marR="0" lvl="4" indent="-342900" algn="l" rtl="0">
              <a:lnSpc>
                <a:spcPct val="100000"/>
              </a:lnSpc>
              <a:spcBef>
                <a:spcPts val="360"/>
              </a:spcBef>
              <a:spcAft>
                <a:spcPts val="0"/>
              </a:spcAft>
              <a:buClr>
                <a:srgbClr val="309FCD"/>
              </a:buClr>
              <a:buSzPts val="1800"/>
              <a:buFont typeface="Arial"/>
              <a:buChar char="•"/>
              <a:defRPr sz="1800" b="0" i="0" u="none" strike="noStrike" cap="none">
                <a:solidFill>
                  <a:schemeClr val="dk2"/>
                </a:solidFill>
                <a:latin typeface="Poppins"/>
                <a:ea typeface="Poppins"/>
                <a:cs typeface="Poppins"/>
                <a:sym typeface="Poppins"/>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6" name="Google Shape;76;p72"/>
          <p:cNvSpPr txBox="1">
            <a:spLocks noGrp="1"/>
          </p:cNvSpPr>
          <p:nvPr>
            <p:ph type="body" idx="2"/>
          </p:nvPr>
        </p:nvSpPr>
        <p:spPr>
          <a:xfrm>
            <a:off x="6444345" y="1532162"/>
            <a:ext cx="5326740" cy="4525963"/>
          </a:xfrm>
          <a:prstGeom prst="rect">
            <a:avLst/>
          </a:prstGeom>
          <a:noFill/>
          <a:ln>
            <a:noFill/>
          </a:ln>
        </p:spPr>
        <p:txBody>
          <a:bodyPr spcFirstLastPara="1" wrap="square" lIns="91425" tIns="45700" rIns="91425" bIns="45700" anchor="t" anchorCtr="0">
            <a:noAutofit/>
          </a:bodyPr>
          <a:lstStyle>
            <a:lvl1pPr marL="457200" marR="0" lvl="0" indent="-406400" algn="l" rtl="0">
              <a:lnSpc>
                <a:spcPct val="100000"/>
              </a:lnSpc>
              <a:spcBef>
                <a:spcPts val="560"/>
              </a:spcBef>
              <a:spcAft>
                <a:spcPts val="0"/>
              </a:spcAft>
              <a:buClr>
                <a:srgbClr val="309FCD"/>
              </a:buClr>
              <a:buSzPts val="2800"/>
              <a:buFont typeface="Arial"/>
              <a:buChar char="•"/>
              <a:defRPr sz="2800" b="0" i="0" u="none" strike="noStrike" cap="none">
                <a:solidFill>
                  <a:schemeClr val="dk2"/>
                </a:solidFill>
                <a:latin typeface="Poppins"/>
                <a:ea typeface="Poppins"/>
                <a:cs typeface="Poppins"/>
                <a:sym typeface="Poppins"/>
              </a:defRPr>
            </a:lvl1pPr>
            <a:lvl2pPr marL="914400" marR="0" lvl="1" indent="-381000" algn="l" rtl="0">
              <a:lnSpc>
                <a:spcPct val="100000"/>
              </a:lnSpc>
              <a:spcBef>
                <a:spcPts val="480"/>
              </a:spcBef>
              <a:spcAft>
                <a:spcPts val="0"/>
              </a:spcAft>
              <a:buClr>
                <a:srgbClr val="309FCD"/>
              </a:buClr>
              <a:buSzPts val="2400"/>
              <a:buFont typeface="Arial"/>
              <a:buChar char="–"/>
              <a:defRPr sz="2400" b="0" i="0" u="none" strike="noStrike" cap="none">
                <a:solidFill>
                  <a:schemeClr val="dk2"/>
                </a:solidFill>
                <a:latin typeface="Poppins"/>
                <a:ea typeface="Poppins"/>
                <a:cs typeface="Poppins"/>
                <a:sym typeface="Poppins"/>
              </a:defRPr>
            </a:lvl2pPr>
            <a:lvl3pPr marL="1371600" marR="0" lvl="2" indent="-355600" algn="l" rtl="0">
              <a:lnSpc>
                <a:spcPct val="100000"/>
              </a:lnSpc>
              <a:spcBef>
                <a:spcPts val="400"/>
              </a:spcBef>
              <a:spcAft>
                <a:spcPts val="0"/>
              </a:spcAft>
              <a:buClr>
                <a:srgbClr val="309FCD"/>
              </a:buClr>
              <a:buSzPts val="2000"/>
              <a:buFont typeface="Arial"/>
              <a:buChar char="•"/>
              <a:defRPr sz="2000" b="0" i="0" u="none" strike="noStrike" cap="none">
                <a:solidFill>
                  <a:schemeClr val="dk2"/>
                </a:solidFill>
                <a:latin typeface="Poppins"/>
                <a:ea typeface="Poppins"/>
                <a:cs typeface="Poppins"/>
                <a:sym typeface="Poppins"/>
              </a:defRPr>
            </a:lvl3pPr>
            <a:lvl4pPr marL="1828800" marR="0" lvl="3" indent="-342900" algn="l" rtl="0">
              <a:lnSpc>
                <a:spcPct val="100000"/>
              </a:lnSpc>
              <a:spcBef>
                <a:spcPts val="360"/>
              </a:spcBef>
              <a:spcAft>
                <a:spcPts val="0"/>
              </a:spcAft>
              <a:buClr>
                <a:srgbClr val="309FCD"/>
              </a:buClr>
              <a:buSzPts val="1800"/>
              <a:buFont typeface="Arial"/>
              <a:buChar char="–"/>
              <a:defRPr sz="1800" b="0" i="0" u="none" strike="noStrike" cap="none">
                <a:solidFill>
                  <a:schemeClr val="dk2"/>
                </a:solidFill>
                <a:latin typeface="Poppins"/>
                <a:ea typeface="Poppins"/>
                <a:cs typeface="Poppins"/>
                <a:sym typeface="Poppins"/>
              </a:defRPr>
            </a:lvl4pPr>
            <a:lvl5pPr marL="2286000" marR="0" lvl="4" indent="-342900" algn="l" rtl="0">
              <a:lnSpc>
                <a:spcPct val="100000"/>
              </a:lnSpc>
              <a:spcBef>
                <a:spcPts val="360"/>
              </a:spcBef>
              <a:spcAft>
                <a:spcPts val="0"/>
              </a:spcAft>
              <a:buClr>
                <a:srgbClr val="309FCD"/>
              </a:buClr>
              <a:buSzPts val="1800"/>
              <a:buFont typeface="Arial"/>
              <a:buChar char="•"/>
              <a:defRPr sz="1800" b="0" i="0" u="none" strike="noStrike" cap="none">
                <a:solidFill>
                  <a:schemeClr val="dk2"/>
                </a:solidFill>
                <a:latin typeface="Poppins"/>
                <a:ea typeface="Poppins"/>
                <a:cs typeface="Poppins"/>
                <a:sym typeface="Poppins"/>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3_Teal">
  <p:cSld name="3_Teal">
    <p:bg>
      <p:bgPr>
        <a:solidFill>
          <a:srgbClr val="E9EFF0"/>
        </a:solidFill>
        <a:effectLst/>
      </p:bgPr>
    </p:bg>
    <p:spTree>
      <p:nvGrpSpPr>
        <p:cNvPr id="1" name="Shape 77"/>
        <p:cNvGrpSpPr/>
        <p:nvPr/>
      </p:nvGrpSpPr>
      <p:grpSpPr>
        <a:xfrm>
          <a:off x="0" y="0"/>
          <a:ext cx="0" cy="0"/>
          <a:chOff x="0" y="0"/>
          <a:chExt cx="0" cy="0"/>
        </a:xfrm>
      </p:grpSpPr>
      <p:sp>
        <p:nvSpPr>
          <p:cNvPr id="78" name="Google Shape;78;p73"/>
          <p:cNvSpPr txBox="1">
            <a:spLocks noGrp="1"/>
          </p:cNvSpPr>
          <p:nvPr>
            <p:ph type="title"/>
          </p:nvPr>
        </p:nvSpPr>
        <p:spPr>
          <a:xfrm>
            <a:off x="2389718" y="4800600"/>
            <a:ext cx="7315200" cy="566738"/>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2000" b="1" i="0" u="none" strike="noStrike" cap="none">
                <a:solidFill>
                  <a:schemeClr val="dk2"/>
                </a:solidFill>
                <a:latin typeface="Poppins"/>
                <a:ea typeface="Poppins"/>
                <a:cs typeface="Poppins"/>
                <a:sym typeface="Poppins"/>
              </a:defRPr>
            </a:lvl1pPr>
            <a:lvl2pPr marR="0" lvl="1" algn="l" rtl="0">
              <a:lnSpc>
                <a:spcPct val="100000"/>
              </a:lnSpc>
              <a:spcBef>
                <a:spcPts val="0"/>
              </a:spcBef>
              <a:spcAft>
                <a:spcPts val="0"/>
              </a:spcAft>
              <a:buClr>
                <a:srgbClr val="000000"/>
              </a:buClr>
              <a:buSzPts val="1400"/>
              <a:buFont typeface="Arial"/>
              <a:buNone/>
              <a:defRPr sz="2800" b="1" i="0" u="none" strike="noStrike" cap="none">
                <a:solidFill>
                  <a:srgbClr val="717074"/>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2800" b="1" i="0" u="none" strike="noStrike" cap="none">
                <a:solidFill>
                  <a:srgbClr val="717074"/>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2800" b="1" i="0" u="none" strike="noStrike" cap="none">
                <a:solidFill>
                  <a:srgbClr val="717074"/>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2800" b="1" i="0" u="none" strike="noStrike" cap="none">
                <a:solidFill>
                  <a:srgbClr val="717074"/>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2800" b="1" i="0" u="none" strike="noStrike" cap="none">
                <a:solidFill>
                  <a:srgbClr val="5C6F7A"/>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2800" b="1" i="0" u="none" strike="noStrike" cap="none">
                <a:solidFill>
                  <a:srgbClr val="5C6F7A"/>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2800" b="1" i="0" u="none" strike="noStrike" cap="none">
                <a:solidFill>
                  <a:srgbClr val="5C6F7A"/>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2800" b="1" i="0" u="none" strike="noStrike" cap="none">
                <a:solidFill>
                  <a:srgbClr val="5C6F7A"/>
                </a:solidFill>
                <a:latin typeface="Calibri"/>
                <a:ea typeface="Calibri"/>
                <a:cs typeface="Calibri"/>
                <a:sym typeface="Calibri"/>
              </a:defRPr>
            </a:lvl9pPr>
          </a:lstStyle>
          <a:p>
            <a:endParaRPr/>
          </a:p>
        </p:txBody>
      </p:sp>
      <p:sp>
        <p:nvSpPr>
          <p:cNvPr id="79" name="Google Shape;79;p73"/>
          <p:cNvSpPr>
            <a:spLocks noGrp="1"/>
          </p:cNvSpPr>
          <p:nvPr>
            <p:ph type="pic" idx="2"/>
          </p:nvPr>
        </p:nvSpPr>
        <p:spPr>
          <a:xfrm>
            <a:off x="2389718" y="929899"/>
            <a:ext cx="7315200" cy="3797677"/>
          </a:xfrm>
          <a:prstGeom prst="rect">
            <a:avLst/>
          </a:prstGeom>
          <a:noFill/>
          <a:ln>
            <a:noFill/>
          </a:ln>
        </p:spPr>
      </p:sp>
      <p:sp>
        <p:nvSpPr>
          <p:cNvPr id="80" name="Google Shape;80;p73"/>
          <p:cNvSpPr txBox="1">
            <a:spLocks noGrp="1"/>
          </p:cNvSpPr>
          <p:nvPr>
            <p:ph type="body" idx="1"/>
          </p:nvPr>
        </p:nvSpPr>
        <p:spPr>
          <a:xfrm>
            <a:off x="2389718" y="5367338"/>
            <a:ext cx="7315200" cy="80486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280"/>
              </a:spcBef>
              <a:spcAft>
                <a:spcPts val="0"/>
              </a:spcAft>
              <a:buClr>
                <a:srgbClr val="309FCD"/>
              </a:buClr>
              <a:buSzPts val="1400"/>
              <a:buFont typeface="Arial"/>
              <a:buNone/>
              <a:defRPr sz="1400" b="0" i="0" u="none" strike="noStrike" cap="none">
                <a:solidFill>
                  <a:schemeClr val="dk2"/>
                </a:solidFill>
                <a:latin typeface="Poppins"/>
                <a:ea typeface="Poppins"/>
                <a:cs typeface="Poppins"/>
                <a:sym typeface="Poppins"/>
              </a:defRPr>
            </a:lvl1pPr>
            <a:lvl2pPr marL="914400" marR="0" lvl="1" indent="-228600" algn="l" rtl="0">
              <a:lnSpc>
                <a:spcPct val="100000"/>
              </a:lnSpc>
              <a:spcBef>
                <a:spcPts val="240"/>
              </a:spcBef>
              <a:spcAft>
                <a:spcPts val="0"/>
              </a:spcAft>
              <a:buClr>
                <a:srgbClr val="309FCD"/>
              </a:buClr>
              <a:buSzPts val="1200"/>
              <a:buFont typeface="Arial"/>
              <a:buNone/>
              <a:defRPr sz="1200" b="0" i="0" u="none" strike="noStrike" cap="none">
                <a:solidFill>
                  <a:schemeClr val="dk2"/>
                </a:solidFill>
                <a:latin typeface="Poppins"/>
                <a:ea typeface="Poppins"/>
                <a:cs typeface="Poppins"/>
                <a:sym typeface="Poppins"/>
              </a:defRPr>
            </a:lvl2pPr>
            <a:lvl3pPr marL="1371600" marR="0" lvl="2" indent="-228600" algn="l" rtl="0">
              <a:lnSpc>
                <a:spcPct val="100000"/>
              </a:lnSpc>
              <a:spcBef>
                <a:spcPts val="200"/>
              </a:spcBef>
              <a:spcAft>
                <a:spcPts val="0"/>
              </a:spcAft>
              <a:buClr>
                <a:srgbClr val="309FCD"/>
              </a:buClr>
              <a:buSzPts val="1000"/>
              <a:buFont typeface="Arial"/>
              <a:buNone/>
              <a:defRPr sz="1000" b="0" i="0" u="none" strike="noStrike" cap="none">
                <a:solidFill>
                  <a:schemeClr val="dk2"/>
                </a:solidFill>
                <a:latin typeface="Poppins"/>
                <a:ea typeface="Poppins"/>
                <a:cs typeface="Poppins"/>
                <a:sym typeface="Poppins"/>
              </a:defRPr>
            </a:lvl3pPr>
            <a:lvl4pPr marL="1828800" marR="0" lvl="3" indent="-228600" algn="l" rtl="0">
              <a:lnSpc>
                <a:spcPct val="100000"/>
              </a:lnSpc>
              <a:spcBef>
                <a:spcPts val="180"/>
              </a:spcBef>
              <a:spcAft>
                <a:spcPts val="0"/>
              </a:spcAft>
              <a:buClr>
                <a:srgbClr val="309FCD"/>
              </a:buClr>
              <a:buSzPts val="900"/>
              <a:buFont typeface="Arial"/>
              <a:buNone/>
              <a:defRPr sz="900" b="0" i="0" u="none" strike="noStrike" cap="none">
                <a:solidFill>
                  <a:schemeClr val="dk2"/>
                </a:solidFill>
                <a:latin typeface="Poppins"/>
                <a:ea typeface="Poppins"/>
                <a:cs typeface="Poppins"/>
                <a:sym typeface="Poppins"/>
              </a:defRPr>
            </a:lvl4pPr>
            <a:lvl5pPr marL="2286000" marR="0" lvl="4" indent="-228600" algn="l" rtl="0">
              <a:lnSpc>
                <a:spcPct val="100000"/>
              </a:lnSpc>
              <a:spcBef>
                <a:spcPts val="180"/>
              </a:spcBef>
              <a:spcAft>
                <a:spcPts val="0"/>
              </a:spcAft>
              <a:buClr>
                <a:srgbClr val="309FCD"/>
              </a:buClr>
              <a:buSzPts val="900"/>
              <a:buFont typeface="Arial"/>
              <a:buNone/>
              <a:defRPr sz="900" b="0" i="0" u="none" strike="noStrike" cap="none">
                <a:solidFill>
                  <a:schemeClr val="dk2"/>
                </a:solidFill>
                <a:latin typeface="Poppins"/>
                <a:ea typeface="Poppins"/>
                <a:cs typeface="Poppins"/>
                <a:sym typeface="Poppins"/>
              </a:defRPr>
            </a:lvl5pPr>
            <a:lvl6pPr marL="2743200" marR="0" lvl="5"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_Custom Layout">
  <p:cSld name="1_Custom Layout">
    <p:bg>
      <p:bgPr>
        <a:solidFill>
          <a:srgbClr val="F3F7DF"/>
        </a:solidFill>
        <a:effectLst/>
      </p:bgPr>
    </p:bg>
    <p:spTree>
      <p:nvGrpSpPr>
        <p:cNvPr id="1" name="Shape 17"/>
        <p:cNvGrpSpPr/>
        <p:nvPr/>
      </p:nvGrpSpPr>
      <p:grpSpPr>
        <a:xfrm>
          <a:off x="0" y="0"/>
          <a:ext cx="0" cy="0"/>
          <a:chOff x="0" y="0"/>
          <a:chExt cx="0" cy="0"/>
        </a:xfrm>
      </p:grpSpPr>
      <p:sp>
        <p:nvSpPr>
          <p:cNvPr id="18" name="Google Shape;18;p53"/>
          <p:cNvSpPr txBox="1">
            <a:spLocks noGrp="1"/>
          </p:cNvSpPr>
          <p:nvPr>
            <p:ph type="body" idx="1"/>
          </p:nvPr>
        </p:nvSpPr>
        <p:spPr>
          <a:xfrm>
            <a:off x="812800" y="1519588"/>
            <a:ext cx="10265835" cy="444537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100000"/>
              </a:lnSpc>
              <a:spcBef>
                <a:spcPts val="560"/>
              </a:spcBef>
              <a:spcAft>
                <a:spcPts val="0"/>
              </a:spcAft>
              <a:buClr>
                <a:srgbClr val="309FCD"/>
              </a:buClr>
              <a:buSzPts val="2800"/>
              <a:buFont typeface="Arial"/>
              <a:buChar char="•"/>
              <a:defRPr sz="2800" b="0" i="0" u="none" strike="noStrike" cap="none">
                <a:solidFill>
                  <a:schemeClr val="dk2"/>
                </a:solidFill>
                <a:latin typeface="Poppins"/>
                <a:ea typeface="Poppins"/>
                <a:cs typeface="Poppins"/>
                <a:sym typeface="Poppins"/>
              </a:defRPr>
            </a:lvl1pPr>
            <a:lvl2pPr marL="914400" marR="0" lvl="1" indent="-393700" algn="l" rtl="0">
              <a:lnSpc>
                <a:spcPct val="100000"/>
              </a:lnSpc>
              <a:spcBef>
                <a:spcPts val="520"/>
              </a:spcBef>
              <a:spcAft>
                <a:spcPts val="0"/>
              </a:spcAft>
              <a:buClr>
                <a:srgbClr val="309FCD"/>
              </a:buClr>
              <a:buSzPts val="2600"/>
              <a:buFont typeface="Arial"/>
              <a:buChar char="–"/>
              <a:defRPr sz="2600" b="0" i="0" u="none" strike="noStrike" cap="none">
                <a:solidFill>
                  <a:schemeClr val="dk2"/>
                </a:solidFill>
                <a:latin typeface="Poppins"/>
                <a:ea typeface="Poppins"/>
                <a:cs typeface="Poppins"/>
                <a:sym typeface="Poppins"/>
              </a:defRPr>
            </a:lvl2pPr>
            <a:lvl3pPr marL="1371600" marR="0" lvl="2" indent="-381000" algn="l" rtl="0">
              <a:lnSpc>
                <a:spcPct val="100000"/>
              </a:lnSpc>
              <a:spcBef>
                <a:spcPts val="480"/>
              </a:spcBef>
              <a:spcAft>
                <a:spcPts val="0"/>
              </a:spcAft>
              <a:buClr>
                <a:srgbClr val="309FCD"/>
              </a:buClr>
              <a:buSzPts val="2400"/>
              <a:buFont typeface="Arial"/>
              <a:buChar char="•"/>
              <a:defRPr sz="2400" b="0" i="0" u="none" strike="noStrike" cap="none">
                <a:solidFill>
                  <a:schemeClr val="dk2"/>
                </a:solidFill>
                <a:latin typeface="Poppins"/>
                <a:ea typeface="Poppins"/>
                <a:cs typeface="Poppins"/>
                <a:sym typeface="Poppins"/>
              </a:defRPr>
            </a:lvl3pPr>
            <a:lvl4pPr marL="1828800" marR="0" lvl="3" indent="-368300" algn="l" rtl="0">
              <a:lnSpc>
                <a:spcPct val="100000"/>
              </a:lnSpc>
              <a:spcBef>
                <a:spcPts val="440"/>
              </a:spcBef>
              <a:spcAft>
                <a:spcPts val="0"/>
              </a:spcAft>
              <a:buClr>
                <a:srgbClr val="309FCD"/>
              </a:buClr>
              <a:buSzPts val="2200"/>
              <a:buFont typeface="Arial"/>
              <a:buChar char="–"/>
              <a:defRPr sz="2200" b="0" i="0" u="none" strike="noStrike" cap="none">
                <a:solidFill>
                  <a:schemeClr val="dk2"/>
                </a:solidFill>
                <a:latin typeface="Poppins"/>
                <a:ea typeface="Poppins"/>
                <a:cs typeface="Poppins"/>
                <a:sym typeface="Poppins"/>
              </a:defRPr>
            </a:lvl4pPr>
            <a:lvl5pPr marL="2286000" marR="0" lvl="4" indent="-342900" algn="l" rtl="0">
              <a:lnSpc>
                <a:spcPct val="100000"/>
              </a:lnSpc>
              <a:spcBef>
                <a:spcPts val="360"/>
              </a:spcBef>
              <a:spcAft>
                <a:spcPts val="0"/>
              </a:spcAft>
              <a:buClr>
                <a:srgbClr val="309FCD"/>
              </a:buClr>
              <a:buSzPts val="1800"/>
              <a:buFont typeface="Arial"/>
              <a:buChar char="•"/>
              <a:defRPr sz="1800" b="0" i="0" u="none" strike="noStrike" cap="none">
                <a:solidFill>
                  <a:schemeClr val="dk2"/>
                </a:solidFill>
                <a:latin typeface="Poppins"/>
                <a:ea typeface="Poppins"/>
                <a:cs typeface="Poppins"/>
                <a:sym typeface="Poppins"/>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9" name="Google Shape;19;p53"/>
          <p:cNvSpPr txBox="1">
            <a:spLocks noGrp="1"/>
          </p:cNvSpPr>
          <p:nvPr>
            <p:ph type="body" idx="2"/>
          </p:nvPr>
        </p:nvSpPr>
        <p:spPr>
          <a:xfrm>
            <a:off x="0" y="321542"/>
            <a:ext cx="9873949" cy="1143000"/>
          </a:xfrm>
          <a:prstGeom prst="rect">
            <a:avLst/>
          </a:prstGeom>
          <a:noFill/>
          <a:ln>
            <a:noFill/>
          </a:ln>
        </p:spPr>
        <p:txBody>
          <a:bodyPr spcFirstLastPara="1" wrap="square" lIns="731500" tIns="45700" rIns="91425" bIns="45700" anchor="ctr" anchorCtr="0">
            <a:noAutofit/>
          </a:bodyPr>
          <a:lstStyle>
            <a:lvl1pPr marL="457200" marR="0" lvl="0" indent="-228600" algn="l" rtl="0">
              <a:lnSpc>
                <a:spcPct val="100000"/>
              </a:lnSpc>
              <a:spcBef>
                <a:spcPts val="720"/>
              </a:spcBef>
              <a:spcAft>
                <a:spcPts val="0"/>
              </a:spcAft>
              <a:buClr>
                <a:srgbClr val="309FCD"/>
              </a:buClr>
              <a:buSzPts val="3600"/>
              <a:buFont typeface="Arial"/>
              <a:buNone/>
              <a:defRPr sz="3600" b="1" i="0" u="none" strike="noStrike" cap="none">
                <a:solidFill>
                  <a:schemeClr val="accent1"/>
                </a:solidFill>
                <a:latin typeface="Poppins"/>
                <a:ea typeface="Poppins"/>
                <a:cs typeface="Poppins"/>
                <a:sym typeface="Poppins"/>
              </a:defRPr>
            </a:lvl1pPr>
            <a:lvl2pPr marL="914400" marR="0" lvl="1" indent="-457200" algn="l" rtl="0">
              <a:lnSpc>
                <a:spcPct val="100000"/>
              </a:lnSpc>
              <a:spcBef>
                <a:spcPts val="720"/>
              </a:spcBef>
              <a:spcAft>
                <a:spcPts val="0"/>
              </a:spcAft>
              <a:buClr>
                <a:srgbClr val="309FCD"/>
              </a:buClr>
              <a:buSzPts val="3600"/>
              <a:buFont typeface="Arial"/>
              <a:buChar char="–"/>
              <a:defRPr sz="3600" b="1" i="0" u="none" strike="noStrike" cap="none">
                <a:solidFill>
                  <a:schemeClr val="accent1"/>
                </a:solidFill>
                <a:latin typeface="Poppins"/>
                <a:ea typeface="Poppins"/>
                <a:cs typeface="Poppins"/>
                <a:sym typeface="Poppins"/>
              </a:defRPr>
            </a:lvl2pPr>
            <a:lvl3pPr marL="1371600" marR="0" lvl="2" indent="-457200" algn="l" rtl="0">
              <a:lnSpc>
                <a:spcPct val="100000"/>
              </a:lnSpc>
              <a:spcBef>
                <a:spcPts val="720"/>
              </a:spcBef>
              <a:spcAft>
                <a:spcPts val="0"/>
              </a:spcAft>
              <a:buClr>
                <a:srgbClr val="309FCD"/>
              </a:buClr>
              <a:buSzPts val="3600"/>
              <a:buFont typeface="Arial"/>
              <a:buChar char="•"/>
              <a:defRPr sz="3600" b="1" i="0" u="none" strike="noStrike" cap="none">
                <a:solidFill>
                  <a:schemeClr val="accent1"/>
                </a:solidFill>
                <a:latin typeface="Poppins"/>
                <a:ea typeface="Poppins"/>
                <a:cs typeface="Poppins"/>
                <a:sym typeface="Poppins"/>
              </a:defRPr>
            </a:lvl3pPr>
            <a:lvl4pPr marL="1828800" marR="0" lvl="3" indent="-457200" algn="l" rtl="0">
              <a:lnSpc>
                <a:spcPct val="100000"/>
              </a:lnSpc>
              <a:spcBef>
                <a:spcPts val="720"/>
              </a:spcBef>
              <a:spcAft>
                <a:spcPts val="0"/>
              </a:spcAft>
              <a:buClr>
                <a:srgbClr val="309FCD"/>
              </a:buClr>
              <a:buSzPts val="3600"/>
              <a:buFont typeface="Arial"/>
              <a:buChar char="–"/>
              <a:defRPr sz="3600" b="1" i="0" u="none" strike="noStrike" cap="none">
                <a:solidFill>
                  <a:schemeClr val="accent1"/>
                </a:solidFill>
                <a:latin typeface="Poppins"/>
                <a:ea typeface="Poppins"/>
                <a:cs typeface="Poppins"/>
                <a:sym typeface="Poppins"/>
              </a:defRPr>
            </a:lvl4pPr>
            <a:lvl5pPr marL="2286000" marR="0" lvl="4" indent="-457200" algn="l" rtl="0">
              <a:lnSpc>
                <a:spcPct val="100000"/>
              </a:lnSpc>
              <a:spcBef>
                <a:spcPts val="720"/>
              </a:spcBef>
              <a:spcAft>
                <a:spcPts val="0"/>
              </a:spcAft>
              <a:buClr>
                <a:srgbClr val="309FCD"/>
              </a:buClr>
              <a:buSzPts val="3600"/>
              <a:buFont typeface="Arial"/>
              <a:buChar char="•"/>
              <a:defRPr sz="3600" b="1" i="0" u="none" strike="noStrike" cap="none">
                <a:solidFill>
                  <a:schemeClr val="accent1"/>
                </a:solidFill>
                <a:latin typeface="Poppins"/>
                <a:ea typeface="Poppins"/>
                <a:cs typeface="Poppins"/>
                <a:sym typeface="Poppins"/>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3_Pink">
  <p:cSld name="3_Pink">
    <p:bg>
      <p:bgPr>
        <a:solidFill>
          <a:srgbClr val="F5EBEE"/>
        </a:solidFill>
        <a:effectLst/>
      </p:bgPr>
    </p:bg>
    <p:spTree>
      <p:nvGrpSpPr>
        <p:cNvPr id="1" name="Shape 81"/>
        <p:cNvGrpSpPr/>
        <p:nvPr/>
      </p:nvGrpSpPr>
      <p:grpSpPr>
        <a:xfrm>
          <a:off x="0" y="0"/>
          <a:ext cx="0" cy="0"/>
          <a:chOff x="0" y="0"/>
          <a:chExt cx="0" cy="0"/>
        </a:xfrm>
      </p:grpSpPr>
      <p:sp>
        <p:nvSpPr>
          <p:cNvPr id="82" name="Google Shape;82;p74"/>
          <p:cNvSpPr txBox="1">
            <a:spLocks noGrp="1"/>
          </p:cNvSpPr>
          <p:nvPr>
            <p:ph type="title"/>
          </p:nvPr>
        </p:nvSpPr>
        <p:spPr>
          <a:xfrm>
            <a:off x="2389718" y="4800600"/>
            <a:ext cx="7315200" cy="566738"/>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2000" b="1" i="0" u="none" strike="noStrike" cap="none">
                <a:solidFill>
                  <a:schemeClr val="accent5"/>
                </a:solidFill>
                <a:latin typeface="Poppins"/>
                <a:ea typeface="Poppins"/>
                <a:cs typeface="Poppins"/>
                <a:sym typeface="Poppins"/>
              </a:defRPr>
            </a:lvl1pPr>
            <a:lvl2pPr marR="0" lvl="1" algn="l" rtl="0">
              <a:lnSpc>
                <a:spcPct val="100000"/>
              </a:lnSpc>
              <a:spcBef>
                <a:spcPts val="0"/>
              </a:spcBef>
              <a:spcAft>
                <a:spcPts val="0"/>
              </a:spcAft>
              <a:buClr>
                <a:srgbClr val="000000"/>
              </a:buClr>
              <a:buSzPts val="1400"/>
              <a:buFont typeface="Arial"/>
              <a:buNone/>
              <a:defRPr sz="2800" b="1" i="0" u="none" strike="noStrike" cap="none">
                <a:solidFill>
                  <a:srgbClr val="717074"/>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2800" b="1" i="0" u="none" strike="noStrike" cap="none">
                <a:solidFill>
                  <a:srgbClr val="717074"/>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2800" b="1" i="0" u="none" strike="noStrike" cap="none">
                <a:solidFill>
                  <a:srgbClr val="717074"/>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2800" b="1" i="0" u="none" strike="noStrike" cap="none">
                <a:solidFill>
                  <a:srgbClr val="717074"/>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2800" b="1" i="0" u="none" strike="noStrike" cap="none">
                <a:solidFill>
                  <a:srgbClr val="5C6F7A"/>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2800" b="1" i="0" u="none" strike="noStrike" cap="none">
                <a:solidFill>
                  <a:srgbClr val="5C6F7A"/>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2800" b="1" i="0" u="none" strike="noStrike" cap="none">
                <a:solidFill>
                  <a:srgbClr val="5C6F7A"/>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2800" b="1" i="0" u="none" strike="noStrike" cap="none">
                <a:solidFill>
                  <a:srgbClr val="5C6F7A"/>
                </a:solidFill>
                <a:latin typeface="Calibri"/>
                <a:ea typeface="Calibri"/>
                <a:cs typeface="Calibri"/>
                <a:sym typeface="Calibri"/>
              </a:defRPr>
            </a:lvl9pPr>
          </a:lstStyle>
          <a:p>
            <a:endParaRPr/>
          </a:p>
        </p:txBody>
      </p:sp>
      <p:sp>
        <p:nvSpPr>
          <p:cNvPr id="83" name="Google Shape;83;p74"/>
          <p:cNvSpPr>
            <a:spLocks noGrp="1"/>
          </p:cNvSpPr>
          <p:nvPr>
            <p:ph type="pic" idx="2"/>
          </p:nvPr>
        </p:nvSpPr>
        <p:spPr>
          <a:xfrm>
            <a:off x="2389718" y="929899"/>
            <a:ext cx="7315200" cy="3797677"/>
          </a:xfrm>
          <a:prstGeom prst="rect">
            <a:avLst/>
          </a:prstGeom>
          <a:noFill/>
          <a:ln>
            <a:noFill/>
          </a:ln>
        </p:spPr>
      </p:sp>
      <p:sp>
        <p:nvSpPr>
          <p:cNvPr id="84" name="Google Shape;84;p74"/>
          <p:cNvSpPr txBox="1">
            <a:spLocks noGrp="1"/>
          </p:cNvSpPr>
          <p:nvPr>
            <p:ph type="body" idx="1"/>
          </p:nvPr>
        </p:nvSpPr>
        <p:spPr>
          <a:xfrm>
            <a:off x="2389718" y="5367338"/>
            <a:ext cx="7315200" cy="80486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280"/>
              </a:spcBef>
              <a:spcAft>
                <a:spcPts val="0"/>
              </a:spcAft>
              <a:buClr>
                <a:srgbClr val="309FCD"/>
              </a:buClr>
              <a:buSzPts val="1400"/>
              <a:buFont typeface="Arial"/>
              <a:buNone/>
              <a:defRPr sz="1400" b="0" i="0" u="none" strike="noStrike" cap="none">
                <a:solidFill>
                  <a:schemeClr val="dk2"/>
                </a:solidFill>
                <a:latin typeface="Poppins"/>
                <a:ea typeface="Poppins"/>
                <a:cs typeface="Poppins"/>
                <a:sym typeface="Poppins"/>
              </a:defRPr>
            </a:lvl1pPr>
            <a:lvl2pPr marL="914400" marR="0" lvl="1" indent="-228600" algn="l" rtl="0">
              <a:lnSpc>
                <a:spcPct val="100000"/>
              </a:lnSpc>
              <a:spcBef>
                <a:spcPts val="240"/>
              </a:spcBef>
              <a:spcAft>
                <a:spcPts val="0"/>
              </a:spcAft>
              <a:buClr>
                <a:srgbClr val="309FCD"/>
              </a:buClr>
              <a:buSzPts val="1200"/>
              <a:buFont typeface="Arial"/>
              <a:buNone/>
              <a:defRPr sz="1200" b="0" i="0" u="none" strike="noStrike" cap="none">
                <a:solidFill>
                  <a:schemeClr val="dk2"/>
                </a:solidFill>
                <a:latin typeface="Poppins"/>
                <a:ea typeface="Poppins"/>
                <a:cs typeface="Poppins"/>
                <a:sym typeface="Poppins"/>
              </a:defRPr>
            </a:lvl2pPr>
            <a:lvl3pPr marL="1371600" marR="0" lvl="2" indent="-228600" algn="l" rtl="0">
              <a:lnSpc>
                <a:spcPct val="100000"/>
              </a:lnSpc>
              <a:spcBef>
                <a:spcPts val="200"/>
              </a:spcBef>
              <a:spcAft>
                <a:spcPts val="0"/>
              </a:spcAft>
              <a:buClr>
                <a:srgbClr val="309FCD"/>
              </a:buClr>
              <a:buSzPts val="1000"/>
              <a:buFont typeface="Arial"/>
              <a:buNone/>
              <a:defRPr sz="1000" b="0" i="0" u="none" strike="noStrike" cap="none">
                <a:solidFill>
                  <a:schemeClr val="dk2"/>
                </a:solidFill>
                <a:latin typeface="Poppins"/>
                <a:ea typeface="Poppins"/>
                <a:cs typeface="Poppins"/>
                <a:sym typeface="Poppins"/>
              </a:defRPr>
            </a:lvl3pPr>
            <a:lvl4pPr marL="1828800" marR="0" lvl="3" indent="-228600" algn="l" rtl="0">
              <a:lnSpc>
                <a:spcPct val="100000"/>
              </a:lnSpc>
              <a:spcBef>
                <a:spcPts val="180"/>
              </a:spcBef>
              <a:spcAft>
                <a:spcPts val="0"/>
              </a:spcAft>
              <a:buClr>
                <a:srgbClr val="309FCD"/>
              </a:buClr>
              <a:buSzPts val="900"/>
              <a:buFont typeface="Arial"/>
              <a:buNone/>
              <a:defRPr sz="900" b="0" i="0" u="none" strike="noStrike" cap="none">
                <a:solidFill>
                  <a:schemeClr val="dk2"/>
                </a:solidFill>
                <a:latin typeface="Poppins"/>
                <a:ea typeface="Poppins"/>
                <a:cs typeface="Poppins"/>
                <a:sym typeface="Poppins"/>
              </a:defRPr>
            </a:lvl4pPr>
            <a:lvl5pPr marL="2286000" marR="0" lvl="4" indent="-228600" algn="l" rtl="0">
              <a:lnSpc>
                <a:spcPct val="100000"/>
              </a:lnSpc>
              <a:spcBef>
                <a:spcPts val="180"/>
              </a:spcBef>
              <a:spcAft>
                <a:spcPts val="0"/>
              </a:spcAft>
              <a:buClr>
                <a:srgbClr val="309FCD"/>
              </a:buClr>
              <a:buSzPts val="900"/>
              <a:buFont typeface="Arial"/>
              <a:buNone/>
              <a:defRPr sz="900" b="0" i="0" u="none" strike="noStrike" cap="none">
                <a:solidFill>
                  <a:schemeClr val="dk2"/>
                </a:solidFill>
                <a:latin typeface="Poppins"/>
                <a:ea typeface="Poppins"/>
                <a:cs typeface="Poppins"/>
                <a:sym typeface="Poppins"/>
              </a:defRPr>
            </a:lvl5pPr>
            <a:lvl6pPr marL="2743200" marR="0" lvl="5"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3_Gold">
  <p:cSld name="3_Gold">
    <p:bg>
      <p:bgPr>
        <a:solidFill>
          <a:srgbClr val="FDFAF6"/>
        </a:solidFill>
        <a:effectLst/>
      </p:bgPr>
    </p:bg>
    <p:spTree>
      <p:nvGrpSpPr>
        <p:cNvPr id="1" name="Shape 85"/>
        <p:cNvGrpSpPr/>
        <p:nvPr/>
      </p:nvGrpSpPr>
      <p:grpSpPr>
        <a:xfrm>
          <a:off x="0" y="0"/>
          <a:ext cx="0" cy="0"/>
          <a:chOff x="0" y="0"/>
          <a:chExt cx="0" cy="0"/>
        </a:xfrm>
      </p:grpSpPr>
      <p:sp>
        <p:nvSpPr>
          <p:cNvPr id="86" name="Google Shape;86;p75"/>
          <p:cNvSpPr txBox="1">
            <a:spLocks noGrp="1"/>
          </p:cNvSpPr>
          <p:nvPr>
            <p:ph type="title"/>
          </p:nvPr>
        </p:nvSpPr>
        <p:spPr>
          <a:xfrm>
            <a:off x="2389718" y="4800600"/>
            <a:ext cx="7315200" cy="566738"/>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2000" b="1" i="0" u="none" strike="noStrike" cap="none">
                <a:solidFill>
                  <a:srgbClr val="DE9F3B"/>
                </a:solidFill>
                <a:latin typeface="Poppins"/>
                <a:ea typeface="Poppins"/>
                <a:cs typeface="Poppins"/>
                <a:sym typeface="Poppins"/>
              </a:defRPr>
            </a:lvl1pPr>
            <a:lvl2pPr marR="0" lvl="1" algn="l" rtl="0">
              <a:lnSpc>
                <a:spcPct val="100000"/>
              </a:lnSpc>
              <a:spcBef>
                <a:spcPts val="0"/>
              </a:spcBef>
              <a:spcAft>
                <a:spcPts val="0"/>
              </a:spcAft>
              <a:buClr>
                <a:srgbClr val="000000"/>
              </a:buClr>
              <a:buSzPts val="1400"/>
              <a:buFont typeface="Arial"/>
              <a:buNone/>
              <a:defRPr sz="2800" b="1" i="0" u="none" strike="noStrike" cap="none">
                <a:solidFill>
                  <a:srgbClr val="717074"/>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2800" b="1" i="0" u="none" strike="noStrike" cap="none">
                <a:solidFill>
                  <a:srgbClr val="717074"/>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2800" b="1" i="0" u="none" strike="noStrike" cap="none">
                <a:solidFill>
                  <a:srgbClr val="717074"/>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2800" b="1" i="0" u="none" strike="noStrike" cap="none">
                <a:solidFill>
                  <a:srgbClr val="717074"/>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2800" b="1" i="0" u="none" strike="noStrike" cap="none">
                <a:solidFill>
                  <a:srgbClr val="5C6F7A"/>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2800" b="1" i="0" u="none" strike="noStrike" cap="none">
                <a:solidFill>
                  <a:srgbClr val="5C6F7A"/>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2800" b="1" i="0" u="none" strike="noStrike" cap="none">
                <a:solidFill>
                  <a:srgbClr val="5C6F7A"/>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2800" b="1" i="0" u="none" strike="noStrike" cap="none">
                <a:solidFill>
                  <a:srgbClr val="5C6F7A"/>
                </a:solidFill>
                <a:latin typeface="Calibri"/>
                <a:ea typeface="Calibri"/>
                <a:cs typeface="Calibri"/>
                <a:sym typeface="Calibri"/>
              </a:defRPr>
            </a:lvl9pPr>
          </a:lstStyle>
          <a:p>
            <a:endParaRPr/>
          </a:p>
        </p:txBody>
      </p:sp>
      <p:sp>
        <p:nvSpPr>
          <p:cNvPr id="87" name="Google Shape;87;p75"/>
          <p:cNvSpPr>
            <a:spLocks noGrp="1"/>
          </p:cNvSpPr>
          <p:nvPr>
            <p:ph type="pic" idx="2"/>
          </p:nvPr>
        </p:nvSpPr>
        <p:spPr>
          <a:xfrm>
            <a:off x="2389718" y="929899"/>
            <a:ext cx="7315200" cy="3797677"/>
          </a:xfrm>
          <a:prstGeom prst="rect">
            <a:avLst/>
          </a:prstGeom>
          <a:noFill/>
          <a:ln>
            <a:noFill/>
          </a:ln>
        </p:spPr>
      </p:sp>
      <p:sp>
        <p:nvSpPr>
          <p:cNvPr id="88" name="Google Shape;88;p75"/>
          <p:cNvSpPr txBox="1">
            <a:spLocks noGrp="1"/>
          </p:cNvSpPr>
          <p:nvPr>
            <p:ph type="body" idx="1"/>
          </p:nvPr>
        </p:nvSpPr>
        <p:spPr>
          <a:xfrm>
            <a:off x="2389718" y="5367338"/>
            <a:ext cx="7315200" cy="80486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280"/>
              </a:spcBef>
              <a:spcAft>
                <a:spcPts val="0"/>
              </a:spcAft>
              <a:buClr>
                <a:srgbClr val="309FCD"/>
              </a:buClr>
              <a:buSzPts val="1400"/>
              <a:buFont typeface="Arial"/>
              <a:buNone/>
              <a:defRPr sz="1400" b="0" i="0" u="none" strike="noStrike" cap="none">
                <a:solidFill>
                  <a:schemeClr val="dk2"/>
                </a:solidFill>
                <a:latin typeface="Poppins"/>
                <a:ea typeface="Poppins"/>
                <a:cs typeface="Poppins"/>
                <a:sym typeface="Poppins"/>
              </a:defRPr>
            </a:lvl1pPr>
            <a:lvl2pPr marL="914400" marR="0" lvl="1" indent="-228600" algn="l" rtl="0">
              <a:lnSpc>
                <a:spcPct val="100000"/>
              </a:lnSpc>
              <a:spcBef>
                <a:spcPts val="240"/>
              </a:spcBef>
              <a:spcAft>
                <a:spcPts val="0"/>
              </a:spcAft>
              <a:buClr>
                <a:srgbClr val="309FCD"/>
              </a:buClr>
              <a:buSzPts val="1200"/>
              <a:buFont typeface="Arial"/>
              <a:buNone/>
              <a:defRPr sz="1200" b="0" i="0" u="none" strike="noStrike" cap="none">
                <a:solidFill>
                  <a:schemeClr val="dk2"/>
                </a:solidFill>
                <a:latin typeface="Poppins"/>
                <a:ea typeface="Poppins"/>
                <a:cs typeface="Poppins"/>
                <a:sym typeface="Poppins"/>
              </a:defRPr>
            </a:lvl2pPr>
            <a:lvl3pPr marL="1371600" marR="0" lvl="2" indent="-228600" algn="l" rtl="0">
              <a:lnSpc>
                <a:spcPct val="100000"/>
              </a:lnSpc>
              <a:spcBef>
                <a:spcPts val="200"/>
              </a:spcBef>
              <a:spcAft>
                <a:spcPts val="0"/>
              </a:spcAft>
              <a:buClr>
                <a:srgbClr val="309FCD"/>
              </a:buClr>
              <a:buSzPts val="1000"/>
              <a:buFont typeface="Arial"/>
              <a:buNone/>
              <a:defRPr sz="1000" b="0" i="0" u="none" strike="noStrike" cap="none">
                <a:solidFill>
                  <a:schemeClr val="dk2"/>
                </a:solidFill>
                <a:latin typeface="Poppins"/>
                <a:ea typeface="Poppins"/>
                <a:cs typeface="Poppins"/>
                <a:sym typeface="Poppins"/>
              </a:defRPr>
            </a:lvl3pPr>
            <a:lvl4pPr marL="1828800" marR="0" lvl="3" indent="-228600" algn="l" rtl="0">
              <a:lnSpc>
                <a:spcPct val="100000"/>
              </a:lnSpc>
              <a:spcBef>
                <a:spcPts val="180"/>
              </a:spcBef>
              <a:spcAft>
                <a:spcPts val="0"/>
              </a:spcAft>
              <a:buClr>
                <a:srgbClr val="309FCD"/>
              </a:buClr>
              <a:buSzPts val="900"/>
              <a:buFont typeface="Arial"/>
              <a:buNone/>
              <a:defRPr sz="900" b="0" i="0" u="none" strike="noStrike" cap="none">
                <a:solidFill>
                  <a:schemeClr val="dk2"/>
                </a:solidFill>
                <a:latin typeface="Poppins"/>
                <a:ea typeface="Poppins"/>
                <a:cs typeface="Poppins"/>
                <a:sym typeface="Poppins"/>
              </a:defRPr>
            </a:lvl4pPr>
            <a:lvl5pPr marL="2286000" marR="0" lvl="4" indent="-228600" algn="l" rtl="0">
              <a:lnSpc>
                <a:spcPct val="100000"/>
              </a:lnSpc>
              <a:spcBef>
                <a:spcPts val="180"/>
              </a:spcBef>
              <a:spcAft>
                <a:spcPts val="0"/>
              </a:spcAft>
              <a:buClr>
                <a:srgbClr val="309FCD"/>
              </a:buClr>
              <a:buSzPts val="900"/>
              <a:buFont typeface="Arial"/>
              <a:buNone/>
              <a:defRPr sz="900" b="0" i="0" u="none" strike="noStrike" cap="none">
                <a:solidFill>
                  <a:schemeClr val="dk2"/>
                </a:solidFill>
                <a:latin typeface="Poppins"/>
                <a:ea typeface="Poppins"/>
                <a:cs typeface="Poppins"/>
                <a:sym typeface="Poppins"/>
              </a:defRPr>
            </a:lvl5pPr>
            <a:lvl6pPr marL="2743200" marR="0" lvl="5"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13_Picture with Caption">
  <p:cSld name="13_Picture with Caption">
    <p:bg>
      <p:bgPr>
        <a:solidFill>
          <a:srgbClr val="F3F7DF"/>
        </a:solidFill>
        <a:effectLst/>
      </p:bgPr>
    </p:bg>
    <p:spTree>
      <p:nvGrpSpPr>
        <p:cNvPr id="1" name="Shape 89"/>
        <p:cNvGrpSpPr/>
        <p:nvPr/>
      </p:nvGrpSpPr>
      <p:grpSpPr>
        <a:xfrm>
          <a:off x="0" y="0"/>
          <a:ext cx="0" cy="0"/>
          <a:chOff x="0" y="0"/>
          <a:chExt cx="0" cy="0"/>
        </a:xfrm>
      </p:grpSpPr>
      <p:grpSp>
        <p:nvGrpSpPr>
          <p:cNvPr id="90" name="Google Shape;90;p79"/>
          <p:cNvGrpSpPr/>
          <p:nvPr/>
        </p:nvGrpSpPr>
        <p:grpSpPr>
          <a:xfrm>
            <a:off x="0" y="9739"/>
            <a:ext cx="12192000" cy="6838520"/>
            <a:chOff x="0" y="9739"/>
            <a:chExt cx="12192000" cy="6838520"/>
          </a:xfrm>
        </p:grpSpPr>
        <p:pic>
          <p:nvPicPr>
            <p:cNvPr id="91" name="Google Shape;91;p79"/>
            <p:cNvPicPr preferRelativeResize="0"/>
            <p:nvPr/>
          </p:nvPicPr>
          <p:blipFill rotWithShape="1">
            <a:blip r:embed="rId2">
              <a:alphaModFix/>
            </a:blip>
            <a:srcRect/>
            <a:stretch/>
          </p:blipFill>
          <p:spPr>
            <a:xfrm>
              <a:off x="0" y="9739"/>
              <a:ext cx="12192000" cy="6838520"/>
            </a:xfrm>
            <a:prstGeom prst="rect">
              <a:avLst/>
            </a:prstGeom>
            <a:noFill/>
            <a:ln>
              <a:noFill/>
            </a:ln>
          </p:spPr>
        </p:pic>
        <p:sp>
          <p:nvSpPr>
            <p:cNvPr id="92" name="Google Shape;92;p79"/>
            <p:cNvSpPr/>
            <p:nvPr/>
          </p:nvSpPr>
          <p:spPr>
            <a:xfrm>
              <a:off x="580571" y="957943"/>
              <a:ext cx="3149600" cy="5239657"/>
            </a:xfrm>
            <a:prstGeom prst="rect">
              <a:avLst/>
            </a:prstGeom>
            <a:solidFill>
              <a:srgbClr val="E9ED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93" name="Google Shape;93;p79" descr="A person in a yellow shirt and blue pants&#10;&#10;AI-generated content may be incorrect."/>
          <p:cNvPicPr preferRelativeResize="0"/>
          <p:nvPr/>
        </p:nvPicPr>
        <p:blipFill rotWithShape="1">
          <a:blip r:embed="rId3">
            <a:alphaModFix/>
          </a:blip>
          <a:srcRect/>
          <a:stretch/>
        </p:blipFill>
        <p:spPr>
          <a:xfrm>
            <a:off x="580571" y="1283272"/>
            <a:ext cx="2879053" cy="5239657"/>
          </a:xfrm>
          <a:prstGeom prst="rect">
            <a:avLst/>
          </a:prstGeom>
          <a:noFill/>
          <a:ln>
            <a:noFill/>
          </a:ln>
        </p:spPr>
      </p:pic>
      <p:sp>
        <p:nvSpPr>
          <p:cNvPr id="94" name="Google Shape;94;p79"/>
          <p:cNvSpPr txBox="1">
            <a:spLocks noGrp="1"/>
          </p:cNvSpPr>
          <p:nvPr>
            <p:ph type="title"/>
          </p:nvPr>
        </p:nvSpPr>
        <p:spPr>
          <a:xfrm>
            <a:off x="5210629" y="1230085"/>
            <a:ext cx="6468232" cy="566738"/>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3200" b="1" i="0" u="none" strike="noStrike" cap="none">
                <a:solidFill>
                  <a:schemeClr val="dk1"/>
                </a:solidFill>
                <a:latin typeface="Poppins"/>
                <a:ea typeface="Poppins"/>
                <a:cs typeface="Poppins"/>
                <a:sym typeface="Poppins"/>
              </a:defRPr>
            </a:lvl1pPr>
            <a:lvl2pPr marR="0" lvl="1" algn="l" rtl="0">
              <a:lnSpc>
                <a:spcPct val="100000"/>
              </a:lnSpc>
              <a:spcBef>
                <a:spcPts val="0"/>
              </a:spcBef>
              <a:spcAft>
                <a:spcPts val="0"/>
              </a:spcAft>
              <a:buClr>
                <a:srgbClr val="000000"/>
              </a:buClr>
              <a:buSzPts val="1400"/>
              <a:buFont typeface="Arial"/>
              <a:buNone/>
              <a:defRPr sz="2800" b="1" i="0" u="none" strike="noStrike" cap="none">
                <a:solidFill>
                  <a:srgbClr val="717074"/>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2800" b="1" i="0" u="none" strike="noStrike" cap="none">
                <a:solidFill>
                  <a:srgbClr val="717074"/>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2800" b="1" i="0" u="none" strike="noStrike" cap="none">
                <a:solidFill>
                  <a:srgbClr val="717074"/>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2800" b="1" i="0" u="none" strike="noStrike" cap="none">
                <a:solidFill>
                  <a:srgbClr val="717074"/>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2800" b="1" i="0" u="none" strike="noStrike" cap="none">
                <a:solidFill>
                  <a:srgbClr val="5C6F7A"/>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2800" b="1" i="0" u="none" strike="noStrike" cap="none">
                <a:solidFill>
                  <a:srgbClr val="5C6F7A"/>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2800" b="1" i="0" u="none" strike="noStrike" cap="none">
                <a:solidFill>
                  <a:srgbClr val="5C6F7A"/>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2800" b="1" i="0" u="none" strike="noStrike" cap="none">
                <a:solidFill>
                  <a:srgbClr val="5C6F7A"/>
                </a:solidFill>
                <a:latin typeface="Calibri"/>
                <a:ea typeface="Calibri"/>
                <a:cs typeface="Calibri"/>
                <a:sym typeface="Calibri"/>
              </a:defRPr>
            </a:lvl9pPr>
          </a:lstStyle>
          <a:p>
            <a:endParaRPr/>
          </a:p>
        </p:txBody>
      </p:sp>
      <p:sp>
        <p:nvSpPr>
          <p:cNvPr id="95" name="Google Shape;95;p79"/>
          <p:cNvSpPr txBox="1">
            <a:spLocks noGrp="1"/>
          </p:cNvSpPr>
          <p:nvPr>
            <p:ph type="body" idx="1"/>
          </p:nvPr>
        </p:nvSpPr>
        <p:spPr>
          <a:xfrm>
            <a:off x="5210629" y="1883907"/>
            <a:ext cx="6468232" cy="80486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400"/>
              </a:spcBef>
              <a:spcAft>
                <a:spcPts val="0"/>
              </a:spcAft>
              <a:buClr>
                <a:srgbClr val="309FCD"/>
              </a:buClr>
              <a:buSzPts val="2000"/>
              <a:buFont typeface="Arial"/>
              <a:buNone/>
              <a:defRPr sz="2000" b="0" i="0" u="none" strike="noStrike" cap="none">
                <a:solidFill>
                  <a:srgbClr val="7F7F7F"/>
                </a:solidFill>
                <a:latin typeface="Poppins"/>
                <a:ea typeface="Poppins"/>
                <a:cs typeface="Poppins"/>
                <a:sym typeface="Poppins"/>
              </a:defRPr>
            </a:lvl1pPr>
            <a:lvl2pPr marL="914400" marR="0" lvl="1" indent="-228600" algn="l" rtl="0">
              <a:lnSpc>
                <a:spcPct val="100000"/>
              </a:lnSpc>
              <a:spcBef>
                <a:spcPts val="240"/>
              </a:spcBef>
              <a:spcAft>
                <a:spcPts val="0"/>
              </a:spcAft>
              <a:buClr>
                <a:srgbClr val="309FCD"/>
              </a:buClr>
              <a:buSzPts val="1200"/>
              <a:buFont typeface="Arial"/>
              <a:buNone/>
              <a:defRPr sz="1200" b="0" i="0" u="none" strike="noStrike" cap="none">
                <a:solidFill>
                  <a:schemeClr val="dk2"/>
                </a:solidFill>
                <a:latin typeface="Poppins"/>
                <a:ea typeface="Poppins"/>
                <a:cs typeface="Poppins"/>
                <a:sym typeface="Poppins"/>
              </a:defRPr>
            </a:lvl2pPr>
            <a:lvl3pPr marL="1371600" marR="0" lvl="2" indent="-228600" algn="l" rtl="0">
              <a:lnSpc>
                <a:spcPct val="100000"/>
              </a:lnSpc>
              <a:spcBef>
                <a:spcPts val="200"/>
              </a:spcBef>
              <a:spcAft>
                <a:spcPts val="0"/>
              </a:spcAft>
              <a:buClr>
                <a:srgbClr val="309FCD"/>
              </a:buClr>
              <a:buSzPts val="1000"/>
              <a:buFont typeface="Arial"/>
              <a:buNone/>
              <a:defRPr sz="1000" b="0" i="0" u="none" strike="noStrike" cap="none">
                <a:solidFill>
                  <a:schemeClr val="dk2"/>
                </a:solidFill>
                <a:latin typeface="Poppins"/>
                <a:ea typeface="Poppins"/>
                <a:cs typeface="Poppins"/>
                <a:sym typeface="Poppins"/>
              </a:defRPr>
            </a:lvl3pPr>
            <a:lvl4pPr marL="1828800" marR="0" lvl="3" indent="-228600" algn="l" rtl="0">
              <a:lnSpc>
                <a:spcPct val="100000"/>
              </a:lnSpc>
              <a:spcBef>
                <a:spcPts val="180"/>
              </a:spcBef>
              <a:spcAft>
                <a:spcPts val="0"/>
              </a:spcAft>
              <a:buClr>
                <a:srgbClr val="309FCD"/>
              </a:buClr>
              <a:buSzPts val="900"/>
              <a:buFont typeface="Arial"/>
              <a:buNone/>
              <a:defRPr sz="900" b="0" i="0" u="none" strike="noStrike" cap="none">
                <a:solidFill>
                  <a:schemeClr val="dk2"/>
                </a:solidFill>
                <a:latin typeface="Poppins"/>
                <a:ea typeface="Poppins"/>
                <a:cs typeface="Poppins"/>
                <a:sym typeface="Poppins"/>
              </a:defRPr>
            </a:lvl4pPr>
            <a:lvl5pPr marL="2286000" marR="0" lvl="4" indent="-228600" algn="l" rtl="0">
              <a:lnSpc>
                <a:spcPct val="100000"/>
              </a:lnSpc>
              <a:spcBef>
                <a:spcPts val="180"/>
              </a:spcBef>
              <a:spcAft>
                <a:spcPts val="0"/>
              </a:spcAft>
              <a:buClr>
                <a:srgbClr val="309FCD"/>
              </a:buClr>
              <a:buSzPts val="900"/>
              <a:buFont typeface="Arial"/>
              <a:buNone/>
              <a:defRPr sz="900" b="0" i="0" u="none" strike="noStrike" cap="none">
                <a:solidFill>
                  <a:schemeClr val="dk2"/>
                </a:solidFill>
                <a:latin typeface="Poppins"/>
                <a:ea typeface="Poppins"/>
                <a:cs typeface="Poppins"/>
                <a:sym typeface="Poppins"/>
              </a:defRPr>
            </a:lvl5pPr>
            <a:lvl6pPr marL="2743200" marR="0" lvl="5"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10_Picture with Caption">
  <p:cSld name="10_Picture with Caption">
    <p:bg>
      <p:bgPr>
        <a:solidFill>
          <a:srgbClr val="F3F7DF"/>
        </a:solidFill>
        <a:effectLst/>
      </p:bgPr>
    </p:bg>
    <p:spTree>
      <p:nvGrpSpPr>
        <p:cNvPr id="1" name="Shape 96"/>
        <p:cNvGrpSpPr/>
        <p:nvPr/>
      </p:nvGrpSpPr>
      <p:grpSpPr>
        <a:xfrm>
          <a:off x="0" y="0"/>
          <a:ext cx="0" cy="0"/>
          <a:chOff x="0" y="0"/>
          <a:chExt cx="0" cy="0"/>
        </a:xfrm>
      </p:grpSpPr>
      <p:grpSp>
        <p:nvGrpSpPr>
          <p:cNvPr id="97" name="Google Shape;97;p80"/>
          <p:cNvGrpSpPr/>
          <p:nvPr/>
        </p:nvGrpSpPr>
        <p:grpSpPr>
          <a:xfrm>
            <a:off x="0" y="9739"/>
            <a:ext cx="12192000" cy="6838520"/>
            <a:chOff x="0" y="9739"/>
            <a:chExt cx="12192000" cy="6838520"/>
          </a:xfrm>
        </p:grpSpPr>
        <p:pic>
          <p:nvPicPr>
            <p:cNvPr id="98" name="Google Shape;98;p80"/>
            <p:cNvPicPr preferRelativeResize="0"/>
            <p:nvPr/>
          </p:nvPicPr>
          <p:blipFill rotWithShape="1">
            <a:blip r:embed="rId2">
              <a:alphaModFix/>
            </a:blip>
            <a:srcRect/>
            <a:stretch/>
          </p:blipFill>
          <p:spPr>
            <a:xfrm>
              <a:off x="0" y="9739"/>
              <a:ext cx="12192000" cy="6838520"/>
            </a:xfrm>
            <a:prstGeom prst="rect">
              <a:avLst/>
            </a:prstGeom>
            <a:noFill/>
            <a:ln>
              <a:noFill/>
            </a:ln>
          </p:spPr>
        </p:pic>
        <p:sp>
          <p:nvSpPr>
            <p:cNvPr id="99" name="Google Shape;99;p80"/>
            <p:cNvSpPr/>
            <p:nvPr/>
          </p:nvSpPr>
          <p:spPr>
            <a:xfrm>
              <a:off x="580571" y="957943"/>
              <a:ext cx="3149600" cy="5239657"/>
            </a:xfrm>
            <a:prstGeom prst="rect">
              <a:avLst/>
            </a:prstGeom>
            <a:solidFill>
              <a:srgbClr val="E9ED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100" name="Google Shape;100;p80" descr="A person holding a baby&#10;&#10;AI-generated content may be incorrect."/>
          <p:cNvPicPr preferRelativeResize="0"/>
          <p:nvPr/>
        </p:nvPicPr>
        <p:blipFill rotWithShape="1">
          <a:blip r:embed="rId3">
            <a:alphaModFix/>
          </a:blip>
          <a:srcRect/>
          <a:stretch/>
        </p:blipFill>
        <p:spPr>
          <a:xfrm>
            <a:off x="957943" y="1594778"/>
            <a:ext cx="2772228" cy="4305279"/>
          </a:xfrm>
          <a:prstGeom prst="rect">
            <a:avLst/>
          </a:prstGeom>
          <a:noFill/>
          <a:ln>
            <a:noFill/>
          </a:ln>
        </p:spPr>
      </p:pic>
      <p:sp>
        <p:nvSpPr>
          <p:cNvPr id="101" name="Google Shape;101;p80"/>
          <p:cNvSpPr txBox="1">
            <a:spLocks noGrp="1"/>
          </p:cNvSpPr>
          <p:nvPr>
            <p:ph type="title"/>
          </p:nvPr>
        </p:nvSpPr>
        <p:spPr>
          <a:xfrm>
            <a:off x="5210629" y="1230085"/>
            <a:ext cx="6468232" cy="566738"/>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3200" b="1" i="0" u="none" strike="noStrike" cap="none">
                <a:solidFill>
                  <a:schemeClr val="dk1"/>
                </a:solidFill>
                <a:latin typeface="Poppins"/>
                <a:ea typeface="Poppins"/>
                <a:cs typeface="Poppins"/>
                <a:sym typeface="Poppins"/>
              </a:defRPr>
            </a:lvl1pPr>
            <a:lvl2pPr marR="0" lvl="1" algn="l" rtl="0">
              <a:lnSpc>
                <a:spcPct val="100000"/>
              </a:lnSpc>
              <a:spcBef>
                <a:spcPts val="0"/>
              </a:spcBef>
              <a:spcAft>
                <a:spcPts val="0"/>
              </a:spcAft>
              <a:buClr>
                <a:srgbClr val="000000"/>
              </a:buClr>
              <a:buSzPts val="1400"/>
              <a:buFont typeface="Arial"/>
              <a:buNone/>
              <a:defRPr sz="2800" b="1" i="0" u="none" strike="noStrike" cap="none">
                <a:solidFill>
                  <a:srgbClr val="717074"/>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2800" b="1" i="0" u="none" strike="noStrike" cap="none">
                <a:solidFill>
                  <a:srgbClr val="717074"/>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2800" b="1" i="0" u="none" strike="noStrike" cap="none">
                <a:solidFill>
                  <a:srgbClr val="717074"/>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2800" b="1" i="0" u="none" strike="noStrike" cap="none">
                <a:solidFill>
                  <a:srgbClr val="717074"/>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2800" b="1" i="0" u="none" strike="noStrike" cap="none">
                <a:solidFill>
                  <a:srgbClr val="5C6F7A"/>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2800" b="1" i="0" u="none" strike="noStrike" cap="none">
                <a:solidFill>
                  <a:srgbClr val="5C6F7A"/>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2800" b="1" i="0" u="none" strike="noStrike" cap="none">
                <a:solidFill>
                  <a:srgbClr val="5C6F7A"/>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2800" b="1" i="0" u="none" strike="noStrike" cap="none">
                <a:solidFill>
                  <a:srgbClr val="5C6F7A"/>
                </a:solidFill>
                <a:latin typeface="Calibri"/>
                <a:ea typeface="Calibri"/>
                <a:cs typeface="Calibri"/>
                <a:sym typeface="Calibri"/>
              </a:defRPr>
            </a:lvl9pPr>
          </a:lstStyle>
          <a:p>
            <a:endParaRPr/>
          </a:p>
        </p:txBody>
      </p:sp>
      <p:sp>
        <p:nvSpPr>
          <p:cNvPr id="102" name="Google Shape;102;p80"/>
          <p:cNvSpPr txBox="1">
            <a:spLocks noGrp="1"/>
          </p:cNvSpPr>
          <p:nvPr>
            <p:ph type="body" idx="1"/>
          </p:nvPr>
        </p:nvSpPr>
        <p:spPr>
          <a:xfrm>
            <a:off x="5210629" y="1883907"/>
            <a:ext cx="6468232" cy="80486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400"/>
              </a:spcBef>
              <a:spcAft>
                <a:spcPts val="0"/>
              </a:spcAft>
              <a:buClr>
                <a:srgbClr val="309FCD"/>
              </a:buClr>
              <a:buSzPts val="2000"/>
              <a:buFont typeface="Arial"/>
              <a:buNone/>
              <a:defRPr sz="2000" b="0" i="0" u="none" strike="noStrike" cap="none">
                <a:solidFill>
                  <a:srgbClr val="7F7F7F"/>
                </a:solidFill>
                <a:latin typeface="Poppins"/>
                <a:ea typeface="Poppins"/>
                <a:cs typeface="Poppins"/>
                <a:sym typeface="Poppins"/>
              </a:defRPr>
            </a:lvl1pPr>
            <a:lvl2pPr marL="914400" marR="0" lvl="1" indent="-228600" algn="l" rtl="0">
              <a:lnSpc>
                <a:spcPct val="100000"/>
              </a:lnSpc>
              <a:spcBef>
                <a:spcPts val="240"/>
              </a:spcBef>
              <a:spcAft>
                <a:spcPts val="0"/>
              </a:spcAft>
              <a:buClr>
                <a:srgbClr val="309FCD"/>
              </a:buClr>
              <a:buSzPts val="1200"/>
              <a:buFont typeface="Arial"/>
              <a:buNone/>
              <a:defRPr sz="1200" b="0" i="0" u="none" strike="noStrike" cap="none">
                <a:solidFill>
                  <a:schemeClr val="dk2"/>
                </a:solidFill>
                <a:latin typeface="Poppins"/>
                <a:ea typeface="Poppins"/>
                <a:cs typeface="Poppins"/>
                <a:sym typeface="Poppins"/>
              </a:defRPr>
            </a:lvl2pPr>
            <a:lvl3pPr marL="1371600" marR="0" lvl="2" indent="-228600" algn="l" rtl="0">
              <a:lnSpc>
                <a:spcPct val="100000"/>
              </a:lnSpc>
              <a:spcBef>
                <a:spcPts val="200"/>
              </a:spcBef>
              <a:spcAft>
                <a:spcPts val="0"/>
              </a:spcAft>
              <a:buClr>
                <a:srgbClr val="309FCD"/>
              </a:buClr>
              <a:buSzPts val="1000"/>
              <a:buFont typeface="Arial"/>
              <a:buNone/>
              <a:defRPr sz="1000" b="0" i="0" u="none" strike="noStrike" cap="none">
                <a:solidFill>
                  <a:schemeClr val="dk2"/>
                </a:solidFill>
                <a:latin typeface="Poppins"/>
                <a:ea typeface="Poppins"/>
                <a:cs typeface="Poppins"/>
                <a:sym typeface="Poppins"/>
              </a:defRPr>
            </a:lvl3pPr>
            <a:lvl4pPr marL="1828800" marR="0" lvl="3" indent="-228600" algn="l" rtl="0">
              <a:lnSpc>
                <a:spcPct val="100000"/>
              </a:lnSpc>
              <a:spcBef>
                <a:spcPts val="180"/>
              </a:spcBef>
              <a:spcAft>
                <a:spcPts val="0"/>
              </a:spcAft>
              <a:buClr>
                <a:srgbClr val="309FCD"/>
              </a:buClr>
              <a:buSzPts val="900"/>
              <a:buFont typeface="Arial"/>
              <a:buNone/>
              <a:defRPr sz="900" b="0" i="0" u="none" strike="noStrike" cap="none">
                <a:solidFill>
                  <a:schemeClr val="dk2"/>
                </a:solidFill>
                <a:latin typeface="Poppins"/>
                <a:ea typeface="Poppins"/>
                <a:cs typeface="Poppins"/>
                <a:sym typeface="Poppins"/>
              </a:defRPr>
            </a:lvl4pPr>
            <a:lvl5pPr marL="2286000" marR="0" lvl="4" indent="-228600" algn="l" rtl="0">
              <a:lnSpc>
                <a:spcPct val="100000"/>
              </a:lnSpc>
              <a:spcBef>
                <a:spcPts val="180"/>
              </a:spcBef>
              <a:spcAft>
                <a:spcPts val="0"/>
              </a:spcAft>
              <a:buClr>
                <a:srgbClr val="309FCD"/>
              </a:buClr>
              <a:buSzPts val="900"/>
              <a:buFont typeface="Arial"/>
              <a:buNone/>
              <a:defRPr sz="900" b="0" i="0" u="none" strike="noStrike" cap="none">
                <a:solidFill>
                  <a:schemeClr val="dk2"/>
                </a:solidFill>
                <a:latin typeface="Poppins"/>
                <a:ea typeface="Poppins"/>
                <a:cs typeface="Poppins"/>
                <a:sym typeface="Poppins"/>
              </a:defRPr>
            </a:lvl5pPr>
            <a:lvl6pPr marL="2743200" marR="0" lvl="5"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14_Picture with Caption">
  <p:cSld name="14_Picture with Caption">
    <p:bg>
      <p:bgPr>
        <a:solidFill>
          <a:srgbClr val="F3F7DF"/>
        </a:solidFill>
        <a:effectLst/>
      </p:bgPr>
    </p:bg>
    <p:spTree>
      <p:nvGrpSpPr>
        <p:cNvPr id="1" name="Shape 103"/>
        <p:cNvGrpSpPr/>
        <p:nvPr/>
      </p:nvGrpSpPr>
      <p:grpSpPr>
        <a:xfrm>
          <a:off x="0" y="0"/>
          <a:ext cx="0" cy="0"/>
          <a:chOff x="0" y="0"/>
          <a:chExt cx="0" cy="0"/>
        </a:xfrm>
      </p:grpSpPr>
      <p:grpSp>
        <p:nvGrpSpPr>
          <p:cNvPr id="104" name="Google Shape;104;p81"/>
          <p:cNvGrpSpPr/>
          <p:nvPr/>
        </p:nvGrpSpPr>
        <p:grpSpPr>
          <a:xfrm>
            <a:off x="0" y="19480"/>
            <a:ext cx="12192000" cy="6838520"/>
            <a:chOff x="0" y="9739"/>
            <a:chExt cx="12192000" cy="6838520"/>
          </a:xfrm>
        </p:grpSpPr>
        <p:pic>
          <p:nvPicPr>
            <p:cNvPr id="105" name="Google Shape;105;p81"/>
            <p:cNvPicPr preferRelativeResize="0"/>
            <p:nvPr/>
          </p:nvPicPr>
          <p:blipFill rotWithShape="1">
            <a:blip r:embed="rId2">
              <a:alphaModFix/>
            </a:blip>
            <a:srcRect/>
            <a:stretch/>
          </p:blipFill>
          <p:spPr>
            <a:xfrm>
              <a:off x="0" y="9739"/>
              <a:ext cx="12192000" cy="6838520"/>
            </a:xfrm>
            <a:prstGeom prst="rect">
              <a:avLst/>
            </a:prstGeom>
            <a:noFill/>
            <a:ln>
              <a:noFill/>
            </a:ln>
          </p:spPr>
        </p:pic>
        <p:sp>
          <p:nvSpPr>
            <p:cNvPr id="106" name="Google Shape;106;p81"/>
            <p:cNvSpPr/>
            <p:nvPr/>
          </p:nvSpPr>
          <p:spPr>
            <a:xfrm>
              <a:off x="580571" y="957943"/>
              <a:ext cx="3149600" cy="5239657"/>
            </a:xfrm>
            <a:prstGeom prst="rect">
              <a:avLst/>
            </a:prstGeom>
            <a:solidFill>
              <a:srgbClr val="EDF7F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107" name="Google Shape;107;p81" descr="A cartoon of a person&#10;&#10;AI-generated content may be incorrect."/>
          <p:cNvPicPr preferRelativeResize="0"/>
          <p:nvPr/>
        </p:nvPicPr>
        <p:blipFill rotWithShape="1">
          <a:blip r:embed="rId3">
            <a:alphaModFix/>
          </a:blip>
          <a:srcRect/>
          <a:stretch/>
        </p:blipFill>
        <p:spPr>
          <a:xfrm>
            <a:off x="959759" y="1613609"/>
            <a:ext cx="3149599" cy="4453364"/>
          </a:xfrm>
          <a:prstGeom prst="rect">
            <a:avLst/>
          </a:prstGeom>
          <a:noFill/>
          <a:ln>
            <a:noFill/>
          </a:ln>
        </p:spPr>
      </p:pic>
      <p:sp>
        <p:nvSpPr>
          <p:cNvPr id="108" name="Google Shape;108;p81"/>
          <p:cNvSpPr txBox="1">
            <a:spLocks noGrp="1"/>
          </p:cNvSpPr>
          <p:nvPr>
            <p:ph type="title"/>
          </p:nvPr>
        </p:nvSpPr>
        <p:spPr>
          <a:xfrm>
            <a:off x="5210629" y="1230085"/>
            <a:ext cx="6468232" cy="566738"/>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3200" b="1" i="0" u="none" strike="noStrike" cap="none">
                <a:solidFill>
                  <a:schemeClr val="dk2"/>
                </a:solidFill>
                <a:latin typeface="Poppins"/>
                <a:ea typeface="Poppins"/>
                <a:cs typeface="Poppins"/>
                <a:sym typeface="Poppins"/>
              </a:defRPr>
            </a:lvl1pPr>
            <a:lvl2pPr marR="0" lvl="1" algn="l" rtl="0">
              <a:lnSpc>
                <a:spcPct val="100000"/>
              </a:lnSpc>
              <a:spcBef>
                <a:spcPts val="0"/>
              </a:spcBef>
              <a:spcAft>
                <a:spcPts val="0"/>
              </a:spcAft>
              <a:buClr>
                <a:srgbClr val="000000"/>
              </a:buClr>
              <a:buSzPts val="1400"/>
              <a:buFont typeface="Arial"/>
              <a:buNone/>
              <a:defRPr sz="2800" b="1" i="0" u="none" strike="noStrike" cap="none">
                <a:solidFill>
                  <a:srgbClr val="717074"/>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2800" b="1" i="0" u="none" strike="noStrike" cap="none">
                <a:solidFill>
                  <a:srgbClr val="717074"/>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2800" b="1" i="0" u="none" strike="noStrike" cap="none">
                <a:solidFill>
                  <a:srgbClr val="717074"/>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2800" b="1" i="0" u="none" strike="noStrike" cap="none">
                <a:solidFill>
                  <a:srgbClr val="717074"/>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2800" b="1" i="0" u="none" strike="noStrike" cap="none">
                <a:solidFill>
                  <a:srgbClr val="5C6F7A"/>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2800" b="1" i="0" u="none" strike="noStrike" cap="none">
                <a:solidFill>
                  <a:srgbClr val="5C6F7A"/>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2800" b="1" i="0" u="none" strike="noStrike" cap="none">
                <a:solidFill>
                  <a:srgbClr val="5C6F7A"/>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2800" b="1" i="0" u="none" strike="noStrike" cap="none">
                <a:solidFill>
                  <a:srgbClr val="5C6F7A"/>
                </a:solidFill>
                <a:latin typeface="Calibri"/>
                <a:ea typeface="Calibri"/>
                <a:cs typeface="Calibri"/>
                <a:sym typeface="Calibri"/>
              </a:defRPr>
            </a:lvl9pPr>
          </a:lstStyle>
          <a:p>
            <a:endParaRPr/>
          </a:p>
        </p:txBody>
      </p:sp>
      <p:sp>
        <p:nvSpPr>
          <p:cNvPr id="109" name="Google Shape;109;p81"/>
          <p:cNvSpPr txBox="1">
            <a:spLocks noGrp="1"/>
          </p:cNvSpPr>
          <p:nvPr>
            <p:ph type="body" idx="1"/>
          </p:nvPr>
        </p:nvSpPr>
        <p:spPr>
          <a:xfrm>
            <a:off x="5210629" y="1883907"/>
            <a:ext cx="6468232" cy="80486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400"/>
              </a:spcBef>
              <a:spcAft>
                <a:spcPts val="0"/>
              </a:spcAft>
              <a:buClr>
                <a:srgbClr val="309FCD"/>
              </a:buClr>
              <a:buSzPts val="2000"/>
              <a:buFont typeface="Arial"/>
              <a:buNone/>
              <a:defRPr sz="2000" b="0" i="0" u="none" strike="noStrike" cap="none">
                <a:solidFill>
                  <a:srgbClr val="7F7F7F"/>
                </a:solidFill>
                <a:latin typeface="Poppins"/>
                <a:ea typeface="Poppins"/>
                <a:cs typeface="Poppins"/>
                <a:sym typeface="Poppins"/>
              </a:defRPr>
            </a:lvl1pPr>
            <a:lvl2pPr marL="914400" marR="0" lvl="1" indent="-228600" algn="l" rtl="0">
              <a:lnSpc>
                <a:spcPct val="100000"/>
              </a:lnSpc>
              <a:spcBef>
                <a:spcPts val="240"/>
              </a:spcBef>
              <a:spcAft>
                <a:spcPts val="0"/>
              </a:spcAft>
              <a:buClr>
                <a:srgbClr val="309FCD"/>
              </a:buClr>
              <a:buSzPts val="1200"/>
              <a:buFont typeface="Arial"/>
              <a:buNone/>
              <a:defRPr sz="1200" b="0" i="0" u="none" strike="noStrike" cap="none">
                <a:solidFill>
                  <a:schemeClr val="dk2"/>
                </a:solidFill>
                <a:latin typeface="Poppins"/>
                <a:ea typeface="Poppins"/>
                <a:cs typeface="Poppins"/>
                <a:sym typeface="Poppins"/>
              </a:defRPr>
            </a:lvl2pPr>
            <a:lvl3pPr marL="1371600" marR="0" lvl="2" indent="-228600" algn="l" rtl="0">
              <a:lnSpc>
                <a:spcPct val="100000"/>
              </a:lnSpc>
              <a:spcBef>
                <a:spcPts val="200"/>
              </a:spcBef>
              <a:spcAft>
                <a:spcPts val="0"/>
              </a:spcAft>
              <a:buClr>
                <a:srgbClr val="309FCD"/>
              </a:buClr>
              <a:buSzPts val="1000"/>
              <a:buFont typeface="Arial"/>
              <a:buNone/>
              <a:defRPr sz="1000" b="0" i="0" u="none" strike="noStrike" cap="none">
                <a:solidFill>
                  <a:schemeClr val="dk2"/>
                </a:solidFill>
                <a:latin typeface="Poppins"/>
                <a:ea typeface="Poppins"/>
                <a:cs typeface="Poppins"/>
                <a:sym typeface="Poppins"/>
              </a:defRPr>
            </a:lvl3pPr>
            <a:lvl4pPr marL="1828800" marR="0" lvl="3" indent="-228600" algn="l" rtl="0">
              <a:lnSpc>
                <a:spcPct val="100000"/>
              </a:lnSpc>
              <a:spcBef>
                <a:spcPts val="180"/>
              </a:spcBef>
              <a:spcAft>
                <a:spcPts val="0"/>
              </a:spcAft>
              <a:buClr>
                <a:srgbClr val="309FCD"/>
              </a:buClr>
              <a:buSzPts val="900"/>
              <a:buFont typeface="Arial"/>
              <a:buNone/>
              <a:defRPr sz="900" b="0" i="0" u="none" strike="noStrike" cap="none">
                <a:solidFill>
                  <a:schemeClr val="dk2"/>
                </a:solidFill>
                <a:latin typeface="Poppins"/>
                <a:ea typeface="Poppins"/>
                <a:cs typeface="Poppins"/>
                <a:sym typeface="Poppins"/>
              </a:defRPr>
            </a:lvl4pPr>
            <a:lvl5pPr marL="2286000" marR="0" lvl="4" indent="-228600" algn="l" rtl="0">
              <a:lnSpc>
                <a:spcPct val="100000"/>
              </a:lnSpc>
              <a:spcBef>
                <a:spcPts val="180"/>
              </a:spcBef>
              <a:spcAft>
                <a:spcPts val="0"/>
              </a:spcAft>
              <a:buClr>
                <a:srgbClr val="309FCD"/>
              </a:buClr>
              <a:buSzPts val="900"/>
              <a:buFont typeface="Arial"/>
              <a:buNone/>
              <a:defRPr sz="900" b="0" i="0" u="none" strike="noStrike" cap="none">
                <a:solidFill>
                  <a:schemeClr val="dk2"/>
                </a:solidFill>
                <a:latin typeface="Poppins"/>
                <a:ea typeface="Poppins"/>
                <a:cs typeface="Poppins"/>
                <a:sym typeface="Poppins"/>
              </a:defRPr>
            </a:lvl5pPr>
            <a:lvl6pPr marL="2743200" marR="0" lvl="5"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Header-Teal">
  <p:cSld name="Section Header-Teal">
    <p:bg>
      <p:bgPr>
        <a:blipFill>
          <a:blip r:embed="rId2">
            <a:alphaModFix/>
          </a:blip>
          <a:stretch>
            <a:fillRect/>
          </a:stretch>
        </a:blipFill>
        <a:effectLst/>
      </p:bgPr>
    </p:bg>
    <p:spTree>
      <p:nvGrpSpPr>
        <p:cNvPr id="1" name="Shape 110"/>
        <p:cNvGrpSpPr/>
        <p:nvPr/>
      </p:nvGrpSpPr>
      <p:grpSpPr>
        <a:xfrm>
          <a:off x="0" y="0"/>
          <a:ext cx="0" cy="0"/>
          <a:chOff x="0" y="0"/>
          <a:chExt cx="0" cy="0"/>
        </a:xfrm>
      </p:grpSpPr>
      <p:sp>
        <p:nvSpPr>
          <p:cNvPr id="111" name="Google Shape;111;p82"/>
          <p:cNvSpPr/>
          <p:nvPr/>
        </p:nvSpPr>
        <p:spPr>
          <a:xfrm rot="5400000">
            <a:off x="508046" y="2008063"/>
            <a:ext cx="1816442" cy="2832533"/>
          </a:xfrm>
          <a:prstGeom prst="round2SameRect">
            <a:avLst>
              <a:gd name="adj1" fmla="val 50000"/>
              <a:gd name="adj2" fmla="val 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2" name="Google Shape;112;p82"/>
          <p:cNvSpPr txBox="1">
            <a:spLocks noGrp="1"/>
          </p:cNvSpPr>
          <p:nvPr>
            <p:ph type="body" idx="1"/>
          </p:nvPr>
        </p:nvSpPr>
        <p:spPr>
          <a:xfrm>
            <a:off x="461148" y="2552489"/>
            <a:ext cx="2378912" cy="1821117"/>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100000"/>
              </a:lnSpc>
              <a:spcBef>
                <a:spcPts val="1920"/>
              </a:spcBef>
              <a:spcAft>
                <a:spcPts val="0"/>
              </a:spcAft>
              <a:buClr>
                <a:srgbClr val="309FCD"/>
              </a:buClr>
              <a:buSzPts val="9600"/>
              <a:buFont typeface="Arial"/>
              <a:buNone/>
              <a:defRPr sz="9600" b="1" i="0" u="none" strike="noStrike" cap="none">
                <a:solidFill>
                  <a:schemeClr val="accent1"/>
                </a:solidFill>
                <a:latin typeface="Poppins"/>
                <a:ea typeface="Poppins"/>
                <a:cs typeface="Poppins"/>
                <a:sym typeface="Poppins"/>
              </a:defRPr>
            </a:lvl1pPr>
            <a:lvl2pPr marL="914400" marR="0" lvl="1" indent="-393700" algn="l" rtl="0">
              <a:lnSpc>
                <a:spcPct val="100000"/>
              </a:lnSpc>
              <a:spcBef>
                <a:spcPts val="520"/>
              </a:spcBef>
              <a:spcAft>
                <a:spcPts val="0"/>
              </a:spcAft>
              <a:buClr>
                <a:srgbClr val="309FCD"/>
              </a:buClr>
              <a:buSzPts val="2600"/>
              <a:buFont typeface="Arial"/>
              <a:buChar char="–"/>
              <a:defRPr sz="2600" b="0" i="0" u="none" strike="noStrike" cap="none">
                <a:solidFill>
                  <a:schemeClr val="dk2"/>
                </a:solidFill>
                <a:latin typeface="Poppins"/>
                <a:ea typeface="Poppins"/>
                <a:cs typeface="Poppins"/>
                <a:sym typeface="Poppins"/>
              </a:defRPr>
            </a:lvl2pPr>
            <a:lvl3pPr marL="1371600" marR="0" lvl="2" indent="-381000" algn="l" rtl="0">
              <a:lnSpc>
                <a:spcPct val="100000"/>
              </a:lnSpc>
              <a:spcBef>
                <a:spcPts val="480"/>
              </a:spcBef>
              <a:spcAft>
                <a:spcPts val="0"/>
              </a:spcAft>
              <a:buClr>
                <a:srgbClr val="309FCD"/>
              </a:buClr>
              <a:buSzPts val="2400"/>
              <a:buFont typeface="Arial"/>
              <a:buChar char="•"/>
              <a:defRPr sz="2400" b="0" i="0" u="none" strike="noStrike" cap="none">
                <a:solidFill>
                  <a:schemeClr val="dk2"/>
                </a:solidFill>
                <a:latin typeface="Poppins"/>
                <a:ea typeface="Poppins"/>
                <a:cs typeface="Poppins"/>
                <a:sym typeface="Poppins"/>
              </a:defRPr>
            </a:lvl3pPr>
            <a:lvl4pPr marL="1828800" marR="0" lvl="3" indent="-368300" algn="l" rtl="0">
              <a:lnSpc>
                <a:spcPct val="100000"/>
              </a:lnSpc>
              <a:spcBef>
                <a:spcPts val="440"/>
              </a:spcBef>
              <a:spcAft>
                <a:spcPts val="0"/>
              </a:spcAft>
              <a:buClr>
                <a:srgbClr val="309FCD"/>
              </a:buClr>
              <a:buSzPts val="2200"/>
              <a:buFont typeface="Arial"/>
              <a:buChar char="–"/>
              <a:defRPr sz="2200" b="0" i="0" u="none" strike="noStrike" cap="none">
                <a:solidFill>
                  <a:schemeClr val="dk2"/>
                </a:solidFill>
                <a:latin typeface="Poppins"/>
                <a:ea typeface="Poppins"/>
                <a:cs typeface="Poppins"/>
                <a:sym typeface="Poppins"/>
              </a:defRPr>
            </a:lvl4pPr>
            <a:lvl5pPr marL="2286000" marR="0" lvl="4" indent="-342900" algn="l" rtl="0">
              <a:lnSpc>
                <a:spcPct val="100000"/>
              </a:lnSpc>
              <a:spcBef>
                <a:spcPts val="360"/>
              </a:spcBef>
              <a:spcAft>
                <a:spcPts val="0"/>
              </a:spcAft>
              <a:buClr>
                <a:srgbClr val="309FCD"/>
              </a:buClr>
              <a:buSzPts val="1800"/>
              <a:buFont typeface="Arial"/>
              <a:buChar char="•"/>
              <a:defRPr sz="1800" b="0" i="0" u="none" strike="noStrike" cap="none">
                <a:solidFill>
                  <a:schemeClr val="dk2"/>
                </a:solidFill>
                <a:latin typeface="Poppins"/>
                <a:ea typeface="Poppins"/>
                <a:cs typeface="Poppins"/>
                <a:sym typeface="Poppins"/>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13" name="Google Shape;113;p82"/>
          <p:cNvSpPr txBox="1">
            <a:spLocks noGrp="1"/>
          </p:cNvSpPr>
          <p:nvPr>
            <p:ph type="body" idx="2"/>
          </p:nvPr>
        </p:nvSpPr>
        <p:spPr>
          <a:xfrm>
            <a:off x="3101546" y="2520779"/>
            <a:ext cx="7887901" cy="1816442"/>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100000"/>
              </a:lnSpc>
              <a:spcBef>
                <a:spcPts val="600"/>
              </a:spcBef>
              <a:spcAft>
                <a:spcPts val="0"/>
              </a:spcAft>
              <a:buClr>
                <a:srgbClr val="309FCD"/>
              </a:buClr>
              <a:buSzPts val="3000"/>
              <a:buFont typeface="Arial"/>
              <a:buNone/>
              <a:defRPr sz="3000" b="1" i="0" u="none" strike="noStrike" cap="none">
                <a:solidFill>
                  <a:schemeClr val="lt1"/>
                </a:solidFill>
                <a:latin typeface="Poppins"/>
                <a:ea typeface="Poppins"/>
                <a:cs typeface="Poppins"/>
                <a:sym typeface="Poppins"/>
              </a:defRPr>
            </a:lvl1pPr>
            <a:lvl2pPr marL="914400" marR="0" lvl="1" indent="-393700" algn="l" rtl="0">
              <a:lnSpc>
                <a:spcPct val="100000"/>
              </a:lnSpc>
              <a:spcBef>
                <a:spcPts val="520"/>
              </a:spcBef>
              <a:spcAft>
                <a:spcPts val="0"/>
              </a:spcAft>
              <a:buClr>
                <a:srgbClr val="309FCD"/>
              </a:buClr>
              <a:buSzPts val="2600"/>
              <a:buFont typeface="Arial"/>
              <a:buChar char="–"/>
              <a:defRPr sz="2600" b="0" i="0" u="none" strike="noStrike" cap="none">
                <a:solidFill>
                  <a:schemeClr val="dk2"/>
                </a:solidFill>
                <a:latin typeface="Poppins"/>
                <a:ea typeface="Poppins"/>
                <a:cs typeface="Poppins"/>
                <a:sym typeface="Poppins"/>
              </a:defRPr>
            </a:lvl2pPr>
            <a:lvl3pPr marL="1371600" marR="0" lvl="2" indent="-381000" algn="l" rtl="0">
              <a:lnSpc>
                <a:spcPct val="100000"/>
              </a:lnSpc>
              <a:spcBef>
                <a:spcPts val="480"/>
              </a:spcBef>
              <a:spcAft>
                <a:spcPts val="0"/>
              </a:spcAft>
              <a:buClr>
                <a:srgbClr val="309FCD"/>
              </a:buClr>
              <a:buSzPts val="2400"/>
              <a:buFont typeface="Arial"/>
              <a:buChar char="•"/>
              <a:defRPr sz="2400" b="0" i="0" u="none" strike="noStrike" cap="none">
                <a:solidFill>
                  <a:schemeClr val="dk2"/>
                </a:solidFill>
                <a:latin typeface="Poppins"/>
                <a:ea typeface="Poppins"/>
                <a:cs typeface="Poppins"/>
                <a:sym typeface="Poppins"/>
              </a:defRPr>
            </a:lvl3pPr>
            <a:lvl4pPr marL="1828800" marR="0" lvl="3" indent="-368300" algn="l" rtl="0">
              <a:lnSpc>
                <a:spcPct val="100000"/>
              </a:lnSpc>
              <a:spcBef>
                <a:spcPts val="440"/>
              </a:spcBef>
              <a:spcAft>
                <a:spcPts val="0"/>
              </a:spcAft>
              <a:buClr>
                <a:srgbClr val="309FCD"/>
              </a:buClr>
              <a:buSzPts val="2200"/>
              <a:buFont typeface="Arial"/>
              <a:buChar char="–"/>
              <a:defRPr sz="2200" b="0" i="0" u="none" strike="noStrike" cap="none">
                <a:solidFill>
                  <a:schemeClr val="dk2"/>
                </a:solidFill>
                <a:latin typeface="Poppins"/>
                <a:ea typeface="Poppins"/>
                <a:cs typeface="Poppins"/>
                <a:sym typeface="Poppins"/>
              </a:defRPr>
            </a:lvl4pPr>
            <a:lvl5pPr marL="2286000" marR="0" lvl="4" indent="-342900" algn="l" rtl="0">
              <a:lnSpc>
                <a:spcPct val="100000"/>
              </a:lnSpc>
              <a:spcBef>
                <a:spcPts val="360"/>
              </a:spcBef>
              <a:spcAft>
                <a:spcPts val="0"/>
              </a:spcAft>
              <a:buClr>
                <a:srgbClr val="309FCD"/>
              </a:buClr>
              <a:buSzPts val="1800"/>
              <a:buFont typeface="Arial"/>
              <a:buChar char="•"/>
              <a:defRPr sz="1800" b="0" i="0" u="none" strike="noStrike" cap="none">
                <a:solidFill>
                  <a:schemeClr val="dk2"/>
                </a:solidFill>
                <a:latin typeface="Poppins"/>
                <a:ea typeface="Poppins"/>
                <a:cs typeface="Poppins"/>
                <a:sym typeface="Poppins"/>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Map">
  <p:cSld name="Map">
    <p:bg>
      <p:bgPr>
        <a:blipFill>
          <a:blip r:embed="rId2">
            <a:alphaModFix/>
          </a:blip>
          <a:stretch>
            <a:fillRect/>
          </a:stretch>
        </a:blipFill>
        <a:effectLst/>
      </p:bgPr>
    </p:bg>
    <p:spTree>
      <p:nvGrpSpPr>
        <p:cNvPr id="1" name="Shape 114"/>
        <p:cNvGrpSpPr/>
        <p:nvPr/>
      </p:nvGrpSpPr>
      <p:grpSpPr>
        <a:xfrm>
          <a:off x="0" y="0"/>
          <a:ext cx="0" cy="0"/>
          <a:chOff x="0" y="0"/>
          <a:chExt cx="0" cy="0"/>
        </a:xfrm>
      </p:grpSpPr>
      <p:sp>
        <p:nvSpPr>
          <p:cNvPr id="115" name="Google Shape;115;p83"/>
          <p:cNvSpPr txBox="1">
            <a:spLocks noGrp="1"/>
          </p:cNvSpPr>
          <p:nvPr>
            <p:ph type="title"/>
          </p:nvPr>
        </p:nvSpPr>
        <p:spPr>
          <a:xfrm>
            <a:off x="0" y="190956"/>
            <a:ext cx="10515600" cy="1143000"/>
          </a:xfrm>
          <a:prstGeom prst="rect">
            <a:avLst/>
          </a:prstGeom>
          <a:noFill/>
          <a:ln>
            <a:noFill/>
          </a:ln>
        </p:spPr>
        <p:txBody>
          <a:bodyPr spcFirstLastPara="1" wrap="square" lIns="804650" tIns="45700" rIns="91425" bIns="45700" anchor="t" anchorCtr="0">
            <a:normAutofit/>
          </a:bodyPr>
          <a:lstStyle>
            <a:lvl1pPr marR="0" lvl="0" algn="l" rtl="0">
              <a:lnSpc>
                <a:spcPct val="100000"/>
              </a:lnSpc>
              <a:spcBef>
                <a:spcPts val="0"/>
              </a:spcBef>
              <a:spcAft>
                <a:spcPts val="0"/>
              </a:spcAft>
              <a:buClr>
                <a:srgbClr val="000000"/>
              </a:buClr>
              <a:buSzPts val="1400"/>
              <a:buFont typeface="Arial"/>
              <a:buNone/>
              <a:defRPr sz="3000" b="1" i="0" u="none" strike="noStrike" cap="none">
                <a:solidFill>
                  <a:schemeClr val="accent1"/>
                </a:solidFill>
                <a:latin typeface="Poppins SemiBold"/>
                <a:ea typeface="Poppins SemiBold"/>
                <a:cs typeface="Poppins SemiBold"/>
                <a:sym typeface="Poppins SemiBold"/>
              </a:defRPr>
            </a:lvl1pPr>
            <a:lvl2pPr marR="0" lvl="1" algn="l" rtl="0">
              <a:lnSpc>
                <a:spcPct val="100000"/>
              </a:lnSpc>
              <a:spcBef>
                <a:spcPts val="0"/>
              </a:spcBef>
              <a:spcAft>
                <a:spcPts val="0"/>
              </a:spcAft>
              <a:buClr>
                <a:srgbClr val="000000"/>
              </a:buClr>
              <a:buSzPts val="1400"/>
              <a:buFont typeface="Arial"/>
              <a:buNone/>
              <a:defRPr sz="2800" b="1" i="0" u="none" strike="noStrike" cap="none">
                <a:solidFill>
                  <a:srgbClr val="717074"/>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2800" b="1" i="0" u="none" strike="noStrike" cap="none">
                <a:solidFill>
                  <a:srgbClr val="717074"/>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2800" b="1" i="0" u="none" strike="noStrike" cap="none">
                <a:solidFill>
                  <a:srgbClr val="717074"/>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2800" b="1" i="0" u="none" strike="noStrike" cap="none">
                <a:solidFill>
                  <a:srgbClr val="717074"/>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2800" b="1" i="0" u="none" strike="noStrike" cap="none">
                <a:solidFill>
                  <a:srgbClr val="5C6F7A"/>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2800" b="1" i="0" u="none" strike="noStrike" cap="none">
                <a:solidFill>
                  <a:srgbClr val="5C6F7A"/>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2800" b="1" i="0" u="none" strike="noStrike" cap="none">
                <a:solidFill>
                  <a:srgbClr val="5C6F7A"/>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2800" b="1" i="0" u="none" strike="noStrike" cap="none">
                <a:solidFill>
                  <a:srgbClr val="5C6F7A"/>
                </a:solidFill>
                <a:latin typeface="Calibri"/>
                <a:ea typeface="Calibri"/>
                <a:cs typeface="Calibri"/>
                <a:sym typeface="Calibri"/>
              </a:defRPr>
            </a:lvl9pPr>
          </a:lstStyle>
          <a:p>
            <a:endParaRPr/>
          </a:p>
        </p:txBody>
      </p:sp>
      <p:pic>
        <p:nvPicPr>
          <p:cNvPr id="116" name="Google Shape;116;p83" descr="Background pattern&#10;&#10;Description automatically generated"/>
          <p:cNvPicPr preferRelativeResize="0"/>
          <p:nvPr/>
        </p:nvPicPr>
        <p:blipFill rotWithShape="1">
          <a:blip r:embed="rId3">
            <a:alphaModFix/>
          </a:blip>
          <a:srcRect/>
          <a:stretch/>
        </p:blipFill>
        <p:spPr>
          <a:xfrm>
            <a:off x="1185" y="0"/>
            <a:ext cx="12189630" cy="6858000"/>
          </a:xfrm>
          <a:prstGeom prst="rect">
            <a:avLst/>
          </a:prstGeom>
          <a:noFill/>
          <a:ln>
            <a:noFill/>
          </a:ln>
        </p:spPr>
      </p:pic>
      <p:sp>
        <p:nvSpPr>
          <p:cNvPr id="117" name="Google Shape;117;p83"/>
          <p:cNvSpPr/>
          <p:nvPr/>
        </p:nvSpPr>
        <p:spPr>
          <a:xfrm rot="5400000">
            <a:off x="515572" y="2012734"/>
            <a:ext cx="1816442" cy="2832533"/>
          </a:xfrm>
          <a:prstGeom prst="round2SameRect">
            <a:avLst>
              <a:gd name="adj1" fmla="val 50000"/>
              <a:gd name="adj2" fmla="val 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accent3"/>
              </a:solidFill>
              <a:latin typeface="Calibri"/>
              <a:ea typeface="Calibri"/>
              <a:cs typeface="Calibri"/>
              <a:sym typeface="Calibri"/>
            </a:endParaRPr>
          </a:p>
        </p:txBody>
      </p:sp>
      <p:sp>
        <p:nvSpPr>
          <p:cNvPr id="118" name="Google Shape;118;p83"/>
          <p:cNvSpPr txBox="1">
            <a:spLocks noGrp="1"/>
          </p:cNvSpPr>
          <p:nvPr>
            <p:ph type="body" idx="1"/>
          </p:nvPr>
        </p:nvSpPr>
        <p:spPr>
          <a:xfrm>
            <a:off x="461148" y="2552489"/>
            <a:ext cx="2378912" cy="1821117"/>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100000"/>
              </a:lnSpc>
              <a:spcBef>
                <a:spcPts val="1920"/>
              </a:spcBef>
              <a:spcAft>
                <a:spcPts val="0"/>
              </a:spcAft>
              <a:buClr>
                <a:srgbClr val="309FCD"/>
              </a:buClr>
              <a:buSzPts val="9600"/>
              <a:buFont typeface="Arial"/>
              <a:buNone/>
              <a:defRPr sz="9600" b="1" i="0" u="none" strike="noStrike" cap="none">
                <a:solidFill>
                  <a:schemeClr val="accent4"/>
                </a:solidFill>
                <a:latin typeface="Poppins"/>
                <a:ea typeface="Poppins"/>
                <a:cs typeface="Poppins"/>
                <a:sym typeface="Poppins"/>
              </a:defRPr>
            </a:lvl1pPr>
            <a:lvl2pPr marL="914400" marR="0" lvl="1" indent="-393700" algn="l" rtl="0">
              <a:lnSpc>
                <a:spcPct val="100000"/>
              </a:lnSpc>
              <a:spcBef>
                <a:spcPts val="520"/>
              </a:spcBef>
              <a:spcAft>
                <a:spcPts val="0"/>
              </a:spcAft>
              <a:buClr>
                <a:srgbClr val="309FCD"/>
              </a:buClr>
              <a:buSzPts val="2600"/>
              <a:buFont typeface="Arial"/>
              <a:buChar char="–"/>
              <a:defRPr sz="2600" b="0" i="0" u="none" strike="noStrike" cap="none">
                <a:solidFill>
                  <a:schemeClr val="dk2"/>
                </a:solidFill>
                <a:latin typeface="Poppins"/>
                <a:ea typeface="Poppins"/>
                <a:cs typeface="Poppins"/>
                <a:sym typeface="Poppins"/>
              </a:defRPr>
            </a:lvl2pPr>
            <a:lvl3pPr marL="1371600" marR="0" lvl="2" indent="-381000" algn="l" rtl="0">
              <a:lnSpc>
                <a:spcPct val="100000"/>
              </a:lnSpc>
              <a:spcBef>
                <a:spcPts val="480"/>
              </a:spcBef>
              <a:spcAft>
                <a:spcPts val="0"/>
              </a:spcAft>
              <a:buClr>
                <a:srgbClr val="309FCD"/>
              </a:buClr>
              <a:buSzPts val="2400"/>
              <a:buFont typeface="Arial"/>
              <a:buChar char="•"/>
              <a:defRPr sz="2400" b="0" i="0" u="none" strike="noStrike" cap="none">
                <a:solidFill>
                  <a:schemeClr val="dk2"/>
                </a:solidFill>
                <a:latin typeface="Poppins"/>
                <a:ea typeface="Poppins"/>
                <a:cs typeface="Poppins"/>
                <a:sym typeface="Poppins"/>
              </a:defRPr>
            </a:lvl3pPr>
            <a:lvl4pPr marL="1828800" marR="0" lvl="3" indent="-368300" algn="l" rtl="0">
              <a:lnSpc>
                <a:spcPct val="100000"/>
              </a:lnSpc>
              <a:spcBef>
                <a:spcPts val="440"/>
              </a:spcBef>
              <a:spcAft>
                <a:spcPts val="0"/>
              </a:spcAft>
              <a:buClr>
                <a:srgbClr val="309FCD"/>
              </a:buClr>
              <a:buSzPts val="2200"/>
              <a:buFont typeface="Arial"/>
              <a:buChar char="–"/>
              <a:defRPr sz="2200" b="0" i="0" u="none" strike="noStrike" cap="none">
                <a:solidFill>
                  <a:schemeClr val="dk2"/>
                </a:solidFill>
                <a:latin typeface="Poppins"/>
                <a:ea typeface="Poppins"/>
                <a:cs typeface="Poppins"/>
                <a:sym typeface="Poppins"/>
              </a:defRPr>
            </a:lvl4pPr>
            <a:lvl5pPr marL="2286000" marR="0" lvl="4" indent="-342900" algn="l" rtl="0">
              <a:lnSpc>
                <a:spcPct val="100000"/>
              </a:lnSpc>
              <a:spcBef>
                <a:spcPts val="360"/>
              </a:spcBef>
              <a:spcAft>
                <a:spcPts val="0"/>
              </a:spcAft>
              <a:buClr>
                <a:srgbClr val="309FCD"/>
              </a:buClr>
              <a:buSzPts val="1800"/>
              <a:buFont typeface="Arial"/>
              <a:buChar char="•"/>
              <a:defRPr sz="1800" b="0" i="0" u="none" strike="noStrike" cap="none">
                <a:solidFill>
                  <a:schemeClr val="dk2"/>
                </a:solidFill>
                <a:latin typeface="Poppins"/>
                <a:ea typeface="Poppins"/>
                <a:cs typeface="Poppins"/>
                <a:sym typeface="Poppins"/>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19" name="Google Shape;119;p83"/>
          <p:cNvSpPr txBox="1">
            <a:spLocks noGrp="1"/>
          </p:cNvSpPr>
          <p:nvPr>
            <p:ph type="body" idx="2"/>
          </p:nvPr>
        </p:nvSpPr>
        <p:spPr>
          <a:xfrm>
            <a:off x="3101546" y="2520779"/>
            <a:ext cx="7887901" cy="1816442"/>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100000"/>
              </a:lnSpc>
              <a:spcBef>
                <a:spcPts val="600"/>
              </a:spcBef>
              <a:spcAft>
                <a:spcPts val="0"/>
              </a:spcAft>
              <a:buClr>
                <a:srgbClr val="309FCD"/>
              </a:buClr>
              <a:buSzPts val="3000"/>
              <a:buFont typeface="Arial"/>
              <a:buNone/>
              <a:defRPr sz="3000" b="1" i="0" u="none" strike="noStrike" cap="none">
                <a:solidFill>
                  <a:schemeClr val="lt1"/>
                </a:solidFill>
                <a:latin typeface="Poppins"/>
                <a:ea typeface="Poppins"/>
                <a:cs typeface="Poppins"/>
                <a:sym typeface="Poppins"/>
              </a:defRPr>
            </a:lvl1pPr>
            <a:lvl2pPr marL="914400" marR="0" lvl="1" indent="-393700" algn="l" rtl="0">
              <a:lnSpc>
                <a:spcPct val="100000"/>
              </a:lnSpc>
              <a:spcBef>
                <a:spcPts val="520"/>
              </a:spcBef>
              <a:spcAft>
                <a:spcPts val="0"/>
              </a:spcAft>
              <a:buClr>
                <a:srgbClr val="309FCD"/>
              </a:buClr>
              <a:buSzPts val="2600"/>
              <a:buFont typeface="Arial"/>
              <a:buChar char="–"/>
              <a:defRPr sz="2600" b="0" i="0" u="none" strike="noStrike" cap="none">
                <a:solidFill>
                  <a:schemeClr val="dk2"/>
                </a:solidFill>
                <a:latin typeface="Poppins"/>
                <a:ea typeface="Poppins"/>
                <a:cs typeface="Poppins"/>
                <a:sym typeface="Poppins"/>
              </a:defRPr>
            </a:lvl2pPr>
            <a:lvl3pPr marL="1371600" marR="0" lvl="2" indent="-381000" algn="l" rtl="0">
              <a:lnSpc>
                <a:spcPct val="100000"/>
              </a:lnSpc>
              <a:spcBef>
                <a:spcPts val="480"/>
              </a:spcBef>
              <a:spcAft>
                <a:spcPts val="0"/>
              </a:spcAft>
              <a:buClr>
                <a:srgbClr val="309FCD"/>
              </a:buClr>
              <a:buSzPts val="2400"/>
              <a:buFont typeface="Arial"/>
              <a:buChar char="•"/>
              <a:defRPr sz="2400" b="0" i="0" u="none" strike="noStrike" cap="none">
                <a:solidFill>
                  <a:schemeClr val="dk2"/>
                </a:solidFill>
                <a:latin typeface="Poppins"/>
                <a:ea typeface="Poppins"/>
                <a:cs typeface="Poppins"/>
                <a:sym typeface="Poppins"/>
              </a:defRPr>
            </a:lvl3pPr>
            <a:lvl4pPr marL="1828800" marR="0" lvl="3" indent="-368300" algn="l" rtl="0">
              <a:lnSpc>
                <a:spcPct val="100000"/>
              </a:lnSpc>
              <a:spcBef>
                <a:spcPts val="440"/>
              </a:spcBef>
              <a:spcAft>
                <a:spcPts val="0"/>
              </a:spcAft>
              <a:buClr>
                <a:srgbClr val="309FCD"/>
              </a:buClr>
              <a:buSzPts val="2200"/>
              <a:buFont typeface="Arial"/>
              <a:buChar char="–"/>
              <a:defRPr sz="2200" b="0" i="0" u="none" strike="noStrike" cap="none">
                <a:solidFill>
                  <a:schemeClr val="dk2"/>
                </a:solidFill>
                <a:latin typeface="Poppins"/>
                <a:ea typeface="Poppins"/>
                <a:cs typeface="Poppins"/>
                <a:sym typeface="Poppins"/>
              </a:defRPr>
            </a:lvl4pPr>
            <a:lvl5pPr marL="2286000" marR="0" lvl="4" indent="-342900" algn="l" rtl="0">
              <a:lnSpc>
                <a:spcPct val="100000"/>
              </a:lnSpc>
              <a:spcBef>
                <a:spcPts val="360"/>
              </a:spcBef>
              <a:spcAft>
                <a:spcPts val="0"/>
              </a:spcAft>
              <a:buClr>
                <a:srgbClr val="309FCD"/>
              </a:buClr>
              <a:buSzPts val="1800"/>
              <a:buFont typeface="Arial"/>
              <a:buChar char="•"/>
              <a:defRPr sz="1800" b="0" i="0" u="none" strike="noStrike" cap="none">
                <a:solidFill>
                  <a:schemeClr val="dk2"/>
                </a:solidFill>
                <a:latin typeface="Poppins"/>
                <a:ea typeface="Poppins"/>
                <a:cs typeface="Poppins"/>
                <a:sym typeface="Poppins"/>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3_Section Header-Photo-Gray">
  <p:cSld name="3_Section Header-Photo-Gray">
    <p:spTree>
      <p:nvGrpSpPr>
        <p:cNvPr id="1" name="Shape 120"/>
        <p:cNvGrpSpPr/>
        <p:nvPr/>
      </p:nvGrpSpPr>
      <p:grpSpPr>
        <a:xfrm>
          <a:off x="0" y="0"/>
          <a:ext cx="0" cy="0"/>
          <a:chOff x="0" y="0"/>
          <a:chExt cx="0" cy="0"/>
        </a:xfrm>
      </p:grpSpPr>
      <p:pic>
        <p:nvPicPr>
          <p:cNvPr id="121" name="Google Shape;121;p84" descr="A group of women posing for a photo&#10;&#10;Description automatically generated"/>
          <p:cNvPicPr preferRelativeResize="0"/>
          <p:nvPr/>
        </p:nvPicPr>
        <p:blipFill rotWithShape="1">
          <a:blip r:embed="rId2">
            <a:alphaModFix/>
          </a:blip>
          <a:srcRect t="2048" b="8622"/>
          <a:stretch/>
        </p:blipFill>
        <p:spPr>
          <a:xfrm>
            <a:off x="-2" y="0"/>
            <a:ext cx="11515728" cy="6858000"/>
          </a:xfrm>
          <a:prstGeom prst="rect">
            <a:avLst/>
          </a:prstGeom>
          <a:noFill/>
          <a:ln>
            <a:noFill/>
          </a:ln>
        </p:spPr>
      </p:pic>
      <p:sp>
        <p:nvSpPr>
          <p:cNvPr id="122" name="Google Shape;122;p84"/>
          <p:cNvSpPr/>
          <p:nvPr/>
        </p:nvSpPr>
        <p:spPr>
          <a:xfrm>
            <a:off x="-1" y="4511575"/>
            <a:ext cx="12192001" cy="144052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3" name="Google Shape;123;p84"/>
          <p:cNvSpPr/>
          <p:nvPr/>
        </p:nvSpPr>
        <p:spPr>
          <a:xfrm rot="5400000">
            <a:off x="508046" y="3815577"/>
            <a:ext cx="1816442" cy="2832533"/>
          </a:xfrm>
          <a:prstGeom prst="round2SameRect">
            <a:avLst>
              <a:gd name="adj1" fmla="val 50000"/>
              <a:gd name="adj2" fmla="val 0"/>
            </a:avLst>
          </a:prstGeom>
          <a:solidFill>
            <a:srgbClr val="DF9F3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24" name="Google Shape;124;p84"/>
          <p:cNvPicPr preferRelativeResize="0"/>
          <p:nvPr/>
        </p:nvPicPr>
        <p:blipFill rotWithShape="1">
          <a:blip r:embed="rId3">
            <a:alphaModFix/>
          </a:blip>
          <a:srcRect l="64005" t="78" b="-77"/>
          <a:stretch/>
        </p:blipFill>
        <p:spPr>
          <a:xfrm>
            <a:off x="7803472" y="0"/>
            <a:ext cx="4388528" cy="6858000"/>
          </a:xfrm>
          <a:prstGeom prst="rect">
            <a:avLst/>
          </a:prstGeom>
          <a:noFill/>
          <a:ln>
            <a:noFill/>
          </a:ln>
        </p:spPr>
      </p:pic>
      <p:sp>
        <p:nvSpPr>
          <p:cNvPr id="125" name="Google Shape;125;p84"/>
          <p:cNvSpPr/>
          <p:nvPr/>
        </p:nvSpPr>
        <p:spPr>
          <a:xfrm>
            <a:off x="-1" y="4511575"/>
            <a:ext cx="12192001" cy="144052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6" name="Google Shape;126;p84"/>
          <p:cNvSpPr/>
          <p:nvPr/>
        </p:nvSpPr>
        <p:spPr>
          <a:xfrm rot="5400000">
            <a:off x="508046" y="3815577"/>
            <a:ext cx="1816442" cy="2832533"/>
          </a:xfrm>
          <a:prstGeom prst="round2SameRect">
            <a:avLst>
              <a:gd name="adj1" fmla="val 50000"/>
              <a:gd name="adj2" fmla="val 0"/>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7" name="Google Shape;127;p84"/>
          <p:cNvSpPr txBox="1">
            <a:spLocks noGrp="1"/>
          </p:cNvSpPr>
          <p:nvPr>
            <p:ph type="body" idx="1"/>
          </p:nvPr>
        </p:nvSpPr>
        <p:spPr>
          <a:xfrm>
            <a:off x="461148" y="4360000"/>
            <a:ext cx="2378912" cy="1821117"/>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100000"/>
              </a:lnSpc>
              <a:spcBef>
                <a:spcPts val="1920"/>
              </a:spcBef>
              <a:spcAft>
                <a:spcPts val="0"/>
              </a:spcAft>
              <a:buClr>
                <a:srgbClr val="309FCD"/>
              </a:buClr>
              <a:buSzPts val="9600"/>
              <a:buFont typeface="Arial"/>
              <a:buNone/>
              <a:defRPr sz="9600" b="1" i="0" u="none" strike="noStrike" cap="none">
                <a:solidFill>
                  <a:schemeClr val="lt1"/>
                </a:solidFill>
                <a:latin typeface="Poppins"/>
                <a:ea typeface="Poppins"/>
                <a:cs typeface="Poppins"/>
                <a:sym typeface="Poppins"/>
              </a:defRPr>
            </a:lvl1pPr>
            <a:lvl2pPr marL="914400" marR="0" lvl="1" indent="-393700" algn="l" rtl="0">
              <a:lnSpc>
                <a:spcPct val="100000"/>
              </a:lnSpc>
              <a:spcBef>
                <a:spcPts val="520"/>
              </a:spcBef>
              <a:spcAft>
                <a:spcPts val="0"/>
              </a:spcAft>
              <a:buClr>
                <a:srgbClr val="309FCD"/>
              </a:buClr>
              <a:buSzPts val="2600"/>
              <a:buFont typeface="Arial"/>
              <a:buChar char="–"/>
              <a:defRPr sz="2600" b="0" i="0" u="none" strike="noStrike" cap="none">
                <a:solidFill>
                  <a:schemeClr val="dk2"/>
                </a:solidFill>
                <a:latin typeface="Poppins"/>
                <a:ea typeface="Poppins"/>
                <a:cs typeface="Poppins"/>
                <a:sym typeface="Poppins"/>
              </a:defRPr>
            </a:lvl2pPr>
            <a:lvl3pPr marL="1371600" marR="0" lvl="2" indent="-381000" algn="l" rtl="0">
              <a:lnSpc>
                <a:spcPct val="100000"/>
              </a:lnSpc>
              <a:spcBef>
                <a:spcPts val="480"/>
              </a:spcBef>
              <a:spcAft>
                <a:spcPts val="0"/>
              </a:spcAft>
              <a:buClr>
                <a:srgbClr val="309FCD"/>
              </a:buClr>
              <a:buSzPts val="2400"/>
              <a:buFont typeface="Arial"/>
              <a:buChar char="•"/>
              <a:defRPr sz="2400" b="0" i="0" u="none" strike="noStrike" cap="none">
                <a:solidFill>
                  <a:schemeClr val="dk2"/>
                </a:solidFill>
                <a:latin typeface="Poppins"/>
                <a:ea typeface="Poppins"/>
                <a:cs typeface="Poppins"/>
                <a:sym typeface="Poppins"/>
              </a:defRPr>
            </a:lvl3pPr>
            <a:lvl4pPr marL="1828800" marR="0" lvl="3" indent="-368300" algn="l" rtl="0">
              <a:lnSpc>
                <a:spcPct val="100000"/>
              </a:lnSpc>
              <a:spcBef>
                <a:spcPts val="440"/>
              </a:spcBef>
              <a:spcAft>
                <a:spcPts val="0"/>
              </a:spcAft>
              <a:buClr>
                <a:srgbClr val="309FCD"/>
              </a:buClr>
              <a:buSzPts val="2200"/>
              <a:buFont typeface="Arial"/>
              <a:buChar char="–"/>
              <a:defRPr sz="2200" b="0" i="0" u="none" strike="noStrike" cap="none">
                <a:solidFill>
                  <a:schemeClr val="dk2"/>
                </a:solidFill>
                <a:latin typeface="Poppins"/>
                <a:ea typeface="Poppins"/>
                <a:cs typeface="Poppins"/>
                <a:sym typeface="Poppins"/>
              </a:defRPr>
            </a:lvl4pPr>
            <a:lvl5pPr marL="2286000" marR="0" lvl="4" indent="-342900" algn="l" rtl="0">
              <a:lnSpc>
                <a:spcPct val="100000"/>
              </a:lnSpc>
              <a:spcBef>
                <a:spcPts val="360"/>
              </a:spcBef>
              <a:spcAft>
                <a:spcPts val="0"/>
              </a:spcAft>
              <a:buClr>
                <a:srgbClr val="309FCD"/>
              </a:buClr>
              <a:buSzPts val="1800"/>
              <a:buFont typeface="Arial"/>
              <a:buChar char="•"/>
              <a:defRPr sz="1800" b="0" i="0" u="none" strike="noStrike" cap="none">
                <a:solidFill>
                  <a:schemeClr val="dk2"/>
                </a:solidFill>
                <a:latin typeface="Poppins"/>
                <a:ea typeface="Poppins"/>
                <a:cs typeface="Poppins"/>
                <a:sym typeface="Poppins"/>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8" name="Google Shape;128;p84"/>
          <p:cNvSpPr txBox="1">
            <a:spLocks noGrp="1"/>
          </p:cNvSpPr>
          <p:nvPr>
            <p:ph type="body" idx="2"/>
          </p:nvPr>
        </p:nvSpPr>
        <p:spPr>
          <a:xfrm>
            <a:off x="3101546" y="4328290"/>
            <a:ext cx="7887901" cy="1816442"/>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100000"/>
              </a:lnSpc>
              <a:spcBef>
                <a:spcPts val="600"/>
              </a:spcBef>
              <a:spcAft>
                <a:spcPts val="0"/>
              </a:spcAft>
              <a:buClr>
                <a:srgbClr val="309FCD"/>
              </a:buClr>
              <a:buSzPts val="3000"/>
              <a:buFont typeface="Arial"/>
              <a:buNone/>
              <a:defRPr sz="3000" b="1" i="0" u="none" strike="noStrike" cap="none">
                <a:solidFill>
                  <a:schemeClr val="accent1"/>
                </a:solidFill>
                <a:latin typeface="Poppins"/>
                <a:ea typeface="Poppins"/>
                <a:cs typeface="Poppins"/>
                <a:sym typeface="Poppins"/>
              </a:defRPr>
            </a:lvl1pPr>
            <a:lvl2pPr marL="914400" marR="0" lvl="1" indent="-393700" algn="l" rtl="0">
              <a:lnSpc>
                <a:spcPct val="100000"/>
              </a:lnSpc>
              <a:spcBef>
                <a:spcPts val="520"/>
              </a:spcBef>
              <a:spcAft>
                <a:spcPts val="0"/>
              </a:spcAft>
              <a:buClr>
                <a:srgbClr val="309FCD"/>
              </a:buClr>
              <a:buSzPts val="2600"/>
              <a:buFont typeface="Arial"/>
              <a:buChar char="–"/>
              <a:defRPr sz="2600" b="0" i="0" u="none" strike="noStrike" cap="none">
                <a:solidFill>
                  <a:schemeClr val="dk2"/>
                </a:solidFill>
                <a:latin typeface="Poppins"/>
                <a:ea typeface="Poppins"/>
                <a:cs typeface="Poppins"/>
                <a:sym typeface="Poppins"/>
              </a:defRPr>
            </a:lvl2pPr>
            <a:lvl3pPr marL="1371600" marR="0" lvl="2" indent="-381000" algn="l" rtl="0">
              <a:lnSpc>
                <a:spcPct val="100000"/>
              </a:lnSpc>
              <a:spcBef>
                <a:spcPts val="480"/>
              </a:spcBef>
              <a:spcAft>
                <a:spcPts val="0"/>
              </a:spcAft>
              <a:buClr>
                <a:srgbClr val="309FCD"/>
              </a:buClr>
              <a:buSzPts val="2400"/>
              <a:buFont typeface="Arial"/>
              <a:buChar char="•"/>
              <a:defRPr sz="2400" b="0" i="0" u="none" strike="noStrike" cap="none">
                <a:solidFill>
                  <a:schemeClr val="dk2"/>
                </a:solidFill>
                <a:latin typeface="Poppins"/>
                <a:ea typeface="Poppins"/>
                <a:cs typeface="Poppins"/>
                <a:sym typeface="Poppins"/>
              </a:defRPr>
            </a:lvl3pPr>
            <a:lvl4pPr marL="1828800" marR="0" lvl="3" indent="-368300" algn="l" rtl="0">
              <a:lnSpc>
                <a:spcPct val="100000"/>
              </a:lnSpc>
              <a:spcBef>
                <a:spcPts val="440"/>
              </a:spcBef>
              <a:spcAft>
                <a:spcPts val="0"/>
              </a:spcAft>
              <a:buClr>
                <a:srgbClr val="309FCD"/>
              </a:buClr>
              <a:buSzPts val="2200"/>
              <a:buFont typeface="Arial"/>
              <a:buChar char="–"/>
              <a:defRPr sz="2200" b="0" i="0" u="none" strike="noStrike" cap="none">
                <a:solidFill>
                  <a:schemeClr val="dk2"/>
                </a:solidFill>
                <a:latin typeface="Poppins"/>
                <a:ea typeface="Poppins"/>
                <a:cs typeface="Poppins"/>
                <a:sym typeface="Poppins"/>
              </a:defRPr>
            </a:lvl4pPr>
            <a:lvl5pPr marL="2286000" marR="0" lvl="4" indent="-342900" algn="l" rtl="0">
              <a:lnSpc>
                <a:spcPct val="100000"/>
              </a:lnSpc>
              <a:spcBef>
                <a:spcPts val="360"/>
              </a:spcBef>
              <a:spcAft>
                <a:spcPts val="0"/>
              </a:spcAft>
              <a:buClr>
                <a:srgbClr val="309FCD"/>
              </a:buClr>
              <a:buSzPts val="1800"/>
              <a:buFont typeface="Arial"/>
              <a:buChar char="•"/>
              <a:defRPr sz="1800" b="0" i="0" u="none" strike="noStrike" cap="none">
                <a:solidFill>
                  <a:schemeClr val="dk2"/>
                </a:solidFill>
                <a:latin typeface="Poppins"/>
                <a:ea typeface="Poppins"/>
                <a:cs typeface="Poppins"/>
                <a:sym typeface="Poppins"/>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Section Header_Blue">
  <p:cSld name="Section Header_Blue">
    <p:spTree>
      <p:nvGrpSpPr>
        <p:cNvPr id="1" name="Shape 129"/>
        <p:cNvGrpSpPr/>
        <p:nvPr/>
      </p:nvGrpSpPr>
      <p:grpSpPr>
        <a:xfrm>
          <a:off x="0" y="0"/>
          <a:ext cx="0" cy="0"/>
          <a:chOff x="0" y="0"/>
          <a:chExt cx="0" cy="0"/>
        </a:xfrm>
      </p:grpSpPr>
      <p:pic>
        <p:nvPicPr>
          <p:cNvPr id="130" name="Google Shape;130;p85" descr="A blue and green triangle pattern&#10;&#10;Description automatically generated"/>
          <p:cNvPicPr preferRelativeResize="0"/>
          <p:nvPr/>
        </p:nvPicPr>
        <p:blipFill rotWithShape="1">
          <a:blip r:embed="rId2">
            <a:alphaModFix/>
          </a:blip>
          <a:srcRect/>
          <a:stretch/>
        </p:blipFill>
        <p:spPr>
          <a:xfrm>
            <a:off x="1184" y="0"/>
            <a:ext cx="12190815" cy="6858667"/>
          </a:xfrm>
          <a:prstGeom prst="rect">
            <a:avLst/>
          </a:prstGeom>
          <a:noFill/>
          <a:ln>
            <a:noFill/>
          </a:ln>
        </p:spPr>
      </p:pic>
      <p:sp>
        <p:nvSpPr>
          <p:cNvPr id="131" name="Google Shape;131;p85"/>
          <p:cNvSpPr txBox="1">
            <a:spLocks noGrp="1"/>
          </p:cNvSpPr>
          <p:nvPr>
            <p:ph type="body" idx="1"/>
          </p:nvPr>
        </p:nvSpPr>
        <p:spPr>
          <a:xfrm>
            <a:off x="461148" y="2552489"/>
            <a:ext cx="2378912" cy="1821117"/>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100000"/>
              </a:lnSpc>
              <a:spcBef>
                <a:spcPts val="1920"/>
              </a:spcBef>
              <a:spcAft>
                <a:spcPts val="0"/>
              </a:spcAft>
              <a:buClr>
                <a:srgbClr val="309FCD"/>
              </a:buClr>
              <a:buSzPts val="9600"/>
              <a:buFont typeface="Arial"/>
              <a:buNone/>
              <a:defRPr sz="9600" b="1" i="0" u="none" strike="noStrike" cap="none">
                <a:solidFill>
                  <a:srgbClr val="DF9F3B"/>
                </a:solidFill>
                <a:latin typeface="Poppins"/>
                <a:ea typeface="Poppins"/>
                <a:cs typeface="Poppins"/>
                <a:sym typeface="Poppins"/>
              </a:defRPr>
            </a:lvl1pPr>
            <a:lvl2pPr marL="914400" marR="0" lvl="1" indent="-393700" algn="l" rtl="0">
              <a:lnSpc>
                <a:spcPct val="100000"/>
              </a:lnSpc>
              <a:spcBef>
                <a:spcPts val="520"/>
              </a:spcBef>
              <a:spcAft>
                <a:spcPts val="0"/>
              </a:spcAft>
              <a:buClr>
                <a:srgbClr val="309FCD"/>
              </a:buClr>
              <a:buSzPts val="2600"/>
              <a:buFont typeface="Arial"/>
              <a:buChar char="–"/>
              <a:defRPr sz="2600" b="0" i="0" u="none" strike="noStrike" cap="none">
                <a:solidFill>
                  <a:schemeClr val="dk2"/>
                </a:solidFill>
                <a:latin typeface="Poppins"/>
                <a:ea typeface="Poppins"/>
                <a:cs typeface="Poppins"/>
                <a:sym typeface="Poppins"/>
              </a:defRPr>
            </a:lvl2pPr>
            <a:lvl3pPr marL="1371600" marR="0" lvl="2" indent="-381000" algn="l" rtl="0">
              <a:lnSpc>
                <a:spcPct val="100000"/>
              </a:lnSpc>
              <a:spcBef>
                <a:spcPts val="480"/>
              </a:spcBef>
              <a:spcAft>
                <a:spcPts val="0"/>
              </a:spcAft>
              <a:buClr>
                <a:srgbClr val="309FCD"/>
              </a:buClr>
              <a:buSzPts val="2400"/>
              <a:buFont typeface="Arial"/>
              <a:buChar char="•"/>
              <a:defRPr sz="2400" b="0" i="0" u="none" strike="noStrike" cap="none">
                <a:solidFill>
                  <a:schemeClr val="dk2"/>
                </a:solidFill>
                <a:latin typeface="Poppins"/>
                <a:ea typeface="Poppins"/>
                <a:cs typeface="Poppins"/>
                <a:sym typeface="Poppins"/>
              </a:defRPr>
            </a:lvl3pPr>
            <a:lvl4pPr marL="1828800" marR="0" lvl="3" indent="-368300" algn="l" rtl="0">
              <a:lnSpc>
                <a:spcPct val="100000"/>
              </a:lnSpc>
              <a:spcBef>
                <a:spcPts val="440"/>
              </a:spcBef>
              <a:spcAft>
                <a:spcPts val="0"/>
              </a:spcAft>
              <a:buClr>
                <a:srgbClr val="309FCD"/>
              </a:buClr>
              <a:buSzPts val="2200"/>
              <a:buFont typeface="Arial"/>
              <a:buChar char="–"/>
              <a:defRPr sz="2200" b="0" i="0" u="none" strike="noStrike" cap="none">
                <a:solidFill>
                  <a:schemeClr val="dk2"/>
                </a:solidFill>
                <a:latin typeface="Poppins"/>
                <a:ea typeface="Poppins"/>
                <a:cs typeface="Poppins"/>
                <a:sym typeface="Poppins"/>
              </a:defRPr>
            </a:lvl4pPr>
            <a:lvl5pPr marL="2286000" marR="0" lvl="4" indent="-342900" algn="l" rtl="0">
              <a:lnSpc>
                <a:spcPct val="100000"/>
              </a:lnSpc>
              <a:spcBef>
                <a:spcPts val="360"/>
              </a:spcBef>
              <a:spcAft>
                <a:spcPts val="0"/>
              </a:spcAft>
              <a:buClr>
                <a:srgbClr val="309FCD"/>
              </a:buClr>
              <a:buSzPts val="1800"/>
              <a:buFont typeface="Arial"/>
              <a:buChar char="•"/>
              <a:defRPr sz="1800" b="0" i="0" u="none" strike="noStrike" cap="none">
                <a:solidFill>
                  <a:schemeClr val="dk2"/>
                </a:solidFill>
                <a:latin typeface="Poppins"/>
                <a:ea typeface="Poppins"/>
                <a:cs typeface="Poppins"/>
                <a:sym typeface="Poppins"/>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32" name="Google Shape;132;p85"/>
          <p:cNvSpPr txBox="1">
            <a:spLocks noGrp="1"/>
          </p:cNvSpPr>
          <p:nvPr>
            <p:ph type="body" idx="2"/>
          </p:nvPr>
        </p:nvSpPr>
        <p:spPr>
          <a:xfrm>
            <a:off x="3101546" y="2520779"/>
            <a:ext cx="7887901" cy="1816442"/>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100000"/>
              </a:lnSpc>
              <a:spcBef>
                <a:spcPts val="600"/>
              </a:spcBef>
              <a:spcAft>
                <a:spcPts val="0"/>
              </a:spcAft>
              <a:buClr>
                <a:srgbClr val="309FCD"/>
              </a:buClr>
              <a:buSzPts val="3000"/>
              <a:buFont typeface="Arial"/>
              <a:buNone/>
              <a:defRPr sz="3000" b="1" i="0" u="none" strike="noStrike" cap="none">
                <a:solidFill>
                  <a:schemeClr val="lt1"/>
                </a:solidFill>
                <a:latin typeface="Poppins"/>
                <a:ea typeface="Poppins"/>
                <a:cs typeface="Poppins"/>
                <a:sym typeface="Poppins"/>
              </a:defRPr>
            </a:lvl1pPr>
            <a:lvl2pPr marL="914400" marR="0" lvl="1" indent="-393700" algn="l" rtl="0">
              <a:lnSpc>
                <a:spcPct val="100000"/>
              </a:lnSpc>
              <a:spcBef>
                <a:spcPts val="520"/>
              </a:spcBef>
              <a:spcAft>
                <a:spcPts val="0"/>
              </a:spcAft>
              <a:buClr>
                <a:srgbClr val="309FCD"/>
              </a:buClr>
              <a:buSzPts val="2600"/>
              <a:buFont typeface="Arial"/>
              <a:buChar char="–"/>
              <a:defRPr sz="2600" b="0" i="0" u="none" strike="noStrike" cap="none">
                <a:solidFill>
                  <a:schemeClr val="dk2"/>
                </a:solidFill>
                <a:latin typeface="Poppins"/>
                <a:ea typeface="Poppins"/>
                <a:cs typeface="Poppins"/>
                <a:sym typeface="Poppins"/>
              </a:defRPr>
            </a:lvl2pPr>
            <a:lvl3pPr marL="1371600" marR="0" lvl="2" indent="-381000" algn="l" rtl="0">
              <a:lnSpc>
                <a:spcPct val="100000"/>
              </a:lnSpc>
              <a:spcBef>
                <a:spcPts val="480"/>
              </a:spcBef>
              <a:spcAft>
                <a:spcPts val="0"/>
              </a:spcAft>
              <a:buClr>
                <a:srgbClr val="309FCD"/>
              </a:buClr>
              <a:buSzPts val="2400"/>
              <a:buFont typeface="Arial"/>
              <a:buChar char="•"/>
              <a:defRPr sz="2400" b="0" i="0" u="none" strike="noStrike" cap="none">
                <a:solidFill>
                  <a:schemeClr val="dk2"/>
                </a:solidFill>
                <a:latin typeface="Poppins"/>
                <a:ea typeface="Poppins"/>
                <a:cs typeface="Poppins"/>
                <a:sym typeface="Poppins"/>
              </a:defRPr>
            </a:lvl3pPr>
            <a:lvl4pPr marL="1828800" marR="0" lvl="3" indent="-368300" algn="l" rtl="0">
              <a:lnSpc>
                <a:spcPct val="100000"/>
              </a:lnSpc>
              <a:spcBef>
                <a:spcPts val="440"/>
              </a:spcBef>
              <a:spcAft>
                <a:spcPts val="0"/>
              </a:spcAft>
              <a:buClr>
                <a:srgbClr val="309FCD"/>
              </a:buClr>
              <a:buSzPts val="2200"/>
              <a:buFont typeface="Arial"/>
              <a:buChar char="–"/>
              <a:defRPr sz="2200" b="0" i="0" u="none" strike="noStrike" cap="none">
                <a:solidFill>
                  <a:schemeClr val="dk2"/>
                </a:solidFill>
                <a:latin typeface="Poppins"/>
                <a:ea typeface="Poppins"/>
                <a:cs typeface="Poppins"/>
                <a:sym typeface="Poppins"/>
              </a:defRPr>
            </a:lvl4pPr>
            <a:lvl5pPr marL="2286000" marR="0" lvl="4" indent="-342900" algn="l" rtl="0">
              <a:lnSpc>
                <a:spcPct val="100000"/>
              </a:lnSpc>
              <a:spcBef>
                <a:spcPts val="360"/>
              </a:spcBef>
              <a:spcAft>
                <a:spcPts val="0"/>
              </a:spcAft>
              <a:buClr>
                <a:srgbClr val="309FCD"/>
              </a:buClr>
              <a:buSzPts val="1800"/>
              <a:buFont typeface="Arial"/>
              <a:buChar char="•"/>
              <a:defRPr sz="1800" b="0" i="0" u="none" strike="noStrike" cap="none">
                <a:solidFill>
                  <a:schemeClr val="dk2"/>
                </a:solidFill>
                <a:latin typeface="Poppins"/>
                <a:ea typeface="Poppins"/>
                <a:cs typeface="Poppins"/>
                <a:sym typeface="Poppins"/>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33" name="Google Shape;133;p85"/>
          <p:cNvSpPr/>
          <p:nvPr/>
        </p:nvSpPr>
        <p:spPr>
          <a:xfrm rot="5400000">
            <a:off x="508045" y="2012734"/>
            <a:ext cx="1816442" cy="2832533"/>
          </a:xfrm>
          <a:prstGeom prst="round2SameRect">
            <a:avLst>
              <a:gd name="adj1" fmla="val 50000"/>
              <a:gd name="adj2" fmla="val 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accent3"/>
              </a:solidFill>
              <a:latin typeface="Calibri"/>
              <a:ea typeface="Calibri"/>
              <a:cs typeface="Calibri"/>
              <a:sym typeface="Calibri"/>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ection Header_Gray">
  <p:cSld name="Section Header_Gray">
    <p:spTree>
      <p:nvGrpSpPr>
        <p:cNvPr id="1" name="Shape 134"/>
        <p:cNvGrpSpPr/>
        <p:nvPr/>
      </p:nvGrpSpPr>
      <p:grpSpPr>
        <a:xfrm>
          <a:off x="0" y="0"/>
          <a:ext cx="0" cy="0"/>
          <a:chOff x="0" y="0"/>
          <a:chExt cx="0" cy="0"/>
        </a:xfrm>
      </p:grpSpPr>
      <p:pic>
        <p:nvPicPr>
          <p:cNvPr id="135" name="Google Shape;135;p86" descr="A grey and brown triangle pattern&#10;&#10;Description automatically generated with medium confidence"/>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36" name="Google Shape;136;p86"/>
          <p:cNvSpPr txBox="1">
            <a:spLocks noGrp="1"/>
          </p:cNvSpPr>
          <p:nvPr>
            <p:ph type="body" idx="1"/>
          </p:nvPr>
        </p:nvSpPr>
        <p:spPr>
          <a:xfrm>
            <a:off x="461148" y="2552489"/>
            <a:ext cx="2378912" cy="1821117"/>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100000"/>
              </a:lnSpc>
              <a:spcBef>
                <a:spcPts val="1920"/>
              </a:spcBef>
              <a:spcAft>
                <a:spcPts val="0"/>
              </a:spcAft>
              <a:buClr>
                <a:srgbClr val="309FCD"/>
              </a:buClr>
              <a:buSzPts val="9600"/>
              <a:buFont typeface="Arial"/>
              <a:buNone/>
              <a:defRPr sz="9600" b="1" i="0" u="none" strike="noStrike" cap="none">
                <a:solidFill>
                  <a:srgbClr val="DF9F3B"/>
                </a:solidFill>
                <a:latin typeface="Poppins"/>
                <a:ea typeface="Poppins"/>
                <a:cs typeface="Poppins"/>
                <a:sym typeface="Poppins"/>
              </a:defRPr>
            </a:lvl1pPr>
            <a:lvl2pPr marL="914400" marR="0" lvl="1" indent="-393700" algn="l" rtl="0">
              <a:lnSpc>
                <a:spcPct val="100000"/>
              </a:lnSpc>
              <a:spcBef>
                <a:spcPts val="520"/>
              </a:spcBef>
              <a:spcAft>
                <a:spcPts val="0"/>
              </a:spcAft>
              <a:buClr>
                <a:srgbClr val="309FCD"/>
              </a:buClr>
              <a:buSzPts val="2600"/>
              <a:buFont typeface="Arial"/>
              <a:buChar char="–"/>
              <a:defRPr sz="2600" b="0" i="0" u="none" strike="noStrike" cap="none">
                <a:solidFill>
                  <a:schemeClr val="dk2"/>
                </a:solidFill>
                <a:latin typeface="Poppins"/>
                <a:ea typeface="Poppins"/>
                <a:cs typeface="Poppins"/>
                <a:sym typeface="Poppins"/>
              </a:defRPr>
            </a:lvl2pPr>
            <a:lvl3pPr marL="1371600" marR="0" lvl="2" indent="-381000" algn="l" rtl="0">
              <a:lnSpc>
                <a:spcPct val="100000"/>
              </a:lnSpc>
              <a:spcBef>
                <a:spcPts val="480"/>
              </a:spcBef>
              <a:spcAft>
                <a:spcPts val="0"/>
              </a:spcAft>
              <a:buClr>
                <a:srgbClr val="309FCD"/>
              </a:buClr>
              <a:buSzPts val="2400"/>
              <a:buFont typeface="Arial"/>
              <a:buChar char="•"/>
              <a:defRPr sz="2400" b="0" i="0" u="none" strike="noStrike" cap="none">
                <a:solidFill>
                  <a:schemeClr val="dk2"/>
                </a:solidFill>
                <a:latin typeface="Poppins"/>
                <a:ea typeface="Poppins"/>
                <a:cs typeface="Poppins"/>
                <a:sym typeface="Poppins"/>
              </a:defRPr>
            </a:lvl3pPr>
            <a:lvl4pPr marL="1828800" marR="0" lvl="3" indent="-368300" algn="l" rtl="0">
              <a:lnSpc>
                <a:spcPct val="100000"/>
              </a:lnSpc>
              <a:spcBef>
                <a:spcPts val="440"/>
              </a:spcBef>
              <a:spcAft>
                <a:spcPts val="0"/>
              </a:spcAft>
              <a:buClr>
                <a:srgbClr val="309FCD"/>
              </a:buClr>
              <a:buSzPts val="2200"/>
              <a:buFont typeface="Arial"/>
              <a:buChar char="–"/>
              <a:defRPr sz="2200" b="0" i="0" u="none" strike="noStrike" cap="none">
                <a:solidFill>
                  <a:schemeClr val="dk2"/>
                </a:solidFill>
                <a:latin typeface="Poppins"/>
                <a:ea typeface="Poppins"/>
                <a:cs typeface="Poppins"/>
                <a:sym typeface="Poppins"/>
              </a:defRPr>
            </a:lvl4pPr>
            <a:lvl5pPr marL="2286000" marR="0" lvl="4" indent="-342900" algn="l" rtl="0">
              <a:lnSpc>
                <a:spcPct val="100000"/>
              </a:lnSpc>
              <a:spcBef>
                <a:spcPts val="360"/>
              </a:spcBef>
              <a:spcAft>
                <a:spcPts val="0"/>
              </a:spcAft>
              <a:buClr>
                <a:srgbClr val="309FCD"/>
              </a:buClr>
              <a:buSzPts val="1800"/>
              <a:buFont typeface="Arial"/>
              <a:buChar char="•"/>
              <a:defRPr sz="1800" b="0" i="0" u="none" strike="noStrike" cap="none">
                <a:solidFill>
                  <a:schemeClr val="dk2"/>
                </a:solidFill>
                <a:latin typeface="Poppins"/>
                <a:ea typeface="Poppins"/>
                <a:cs typeface="Poppins"/>
                <a:sym typeface="Poppins"/>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37" name="Google Shape;137;p86"/>
          <p:cNvSpPr txBox="1">
            <a:spLocks noGrp="1"/>
          </p:cNvSpPr>
          <p:nvPr>
            <p:ph type="body" idx="2"/>
          </p:nvPr>
        </p:nvSpPr>
        <p:spPr>
          <a:xfrm>
            <a:off x="3101546" y="2520779"/>
            <a:ext cx="7887901" cy="1816442"/>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100000"/>
              </a:lnSpc>
              <a:spcBef>
                <a:spcPts val="600"/>
              </a:spcBef>
              <a:spcAft>
                <a:spcPts val="0"/>
              </a:spcAft>
              <a:buClr>
                <a:srgbClr val="309FCD"/>
              </a:buClr>
              <a:buSzPts val="3000"/>
              <a:buFont typeface="Arial"/>
              <a:buNone/>
              <a:defRPr sz="3000" b="1" i="0" u="none" strike="noStrike" cap="none">
                <a:solidFill>
                  <a:schemeClr val="lt1"/>
                </a:solidFill>
                <a:latin typeface="Poppins"/>
                <a:ea typeface="Poppins"/>
                <a:cs typeface="Poppins"/>
                <a:sym typeface="Poppins"/>
              </a:defRPr>
            </a:lvl1pPr>
            <a:lvl2pPr marL="914400" marR="0" lvl="1" indent="-393700" algn="l" rtl="0">
              <a:lnSpc>
                <a:spcPct val="100000"/>
              </a:lnSpc>
              <a:spcBef>
                <a:spcPts val="520"/>
              </a:spcBef>
              <a:spcAft>
                <a:spcPts val="0"/>
              </a:spcAft>
              <a:buClr>
                <a:srgbClr val="309FCD"/>
              </a:buClr>
              <a:buSzPts val="2600"/>
              <a:buFont typeface="Arial"/>
              <a:buChar char="–"/>
              <a:defRPr sz="2600" b="0" i="0" u="none" strike="noStrike" cap="none">
                <a:solidFill>
                  <a:schemeClr val="dk2"/>
                </a:solidFill>
                <a:latin typeface="Poppins"/>
                <a:ea typeface="Poppins"/>
                <a:cs typeface="Poppins"/>
                <a:sym typeface="Poppins"/>
              </a:defRPr>
            </a:lvl2pPr>
            <a:lvl3pPr marL="1371600" marR="0" lvl="2" indent="-381000" algn="l" rtl="0">
              <a:lnSpc>
                <a:spcPct val="100000"/>
              </a:lnSpc>
              <a:spcBef>
                <a:spcPts val="480"/>
              </a:spcBef>
              <a:spcAft>
                <a:spcPts val="0"/>
              </a:spcAft>
              <a:buClr>
                <a:srgbClr val="309FCD"/>
              </a:buClr>
              <a:buSzPts val="2400"/>
              <a:buFont typeface="Arial"/>
              <a:buChar char="•"/>
              <a:defRPr sz="2400" b="0" i="0" u="none" strike="noStrike" cap="none">
                <a:solidFill>
                  <a:schemeClr val="dk2"/>
                </a:solidFill>
                <a:latin typeface="Poppins"/>
                <a:ea typeface="Poppins"/>
                <a:cs typeface="Poppins"/>
                <a:sym typeface="Poppins"/>
              </a:defRPr>
            </a:lvl3pPr>
            <a:lvl4pPr marL="1828800" marR="0" lvl="3" indent="-368300" algn="l" rtl="0">
              <a:lnSpc>
                <a:spcPct val="100000"/>
              </a:lnSpc>
              <a:spcBef>
                <a:spcPts val="440"/>
              </a:spcBef>
              <a:spcAft>
                <a:spcPts val="0"/>
              </a:spcAft>
              <a:buClr>
                <a:srgbClr val="309FCD"/>
              </a:buClr>
              <a:buSzPts val="2200"/>
              <a:buFont typeface="Arial"/>
              <a:buChar char="–"/>
              <a:defRPr sz="2200" b="0" i="0" u="none" strike="noStrike" cap="none">
                <a:solidFill>
                  <a:schemeClr val="dk2"/>
                </a:solidFill>
                <a:latin typeface="Poppins"/>
                <a:ea typeface="Poppins"/>
                <a:cs typeface="Poppins"/>
                <a:sym typeface="Poppins"/>
              </a:defRPr>
            </a:lvl4pPr>
            <a:lvl5pPr marL="2286000" marR="0" lvl="4" indent="-342900" algn="l" rtl="0">
              <a:lnSpc>
                <a:spcPct val="100000"/>
              </a:lnSpc>
              <a:spcBef>
                <a:spcPts val="360"/>
              </a:spcBef>
              <a:spcAft>
                <a:spcPts val="0"/>
              </a:spcAft>
              <a:buClr>
                <a:srgbClr val="309FCD"/>
              </a:buClr>
              <a:buSzPts val="1800"/>
              <a:buFont typeface="Arial"/>
              <a:buChar char="•"/>
              <a:defRPr sz="1800" b="0" i="0" u="none" strike="noStrike" cap="none">
                <a:solidFill>
                  <a:schemeClr val="dk2"/>
                </a:solidFill>
                <a:latin typeface="Poppins"/>
                <a:ea typeface="Poppins"/>
                <a:cs typeface="Poppins"/>
                <a:sym typeface="Poppins"/>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38" name="Google Shape;138;p86"/>
          <p:cNvSpPr/>
          <p:nvPr/>
        </p:nvSpPr>
        <p:spPr>
          <a:xfrm rot="5400000">
            <a:off x="515572" y="2012734"/>
            <a:ext cx="1816442" cy="2832533"/>
          </a:xfrm>
          <a:prstGeom prst="round2SameRect">
            <a:avLst>
              <a:gd name="adj1" fmla="val 50000"/>
              <a:gd name="adj2" fmla="val 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accent3"/>
              </a:solidFill>
              <a:latin typeface="Calibri"/>
              <a:ea typeface="Calibri"/>
              <a:cs typeface="Calibri"/>
              <a:sym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8_Picture with Caption">
  <p:cSld name="8_Picture with Caption">
    <p:bg>
      <p:bgPr>
        <a:solidFill>
          <a:srgbClr val="F3F7DF"/>
        </a:solidFill>
        <a:effectLst/>
      </p:bgPr>
    </p:bg>
    <p:spTree>
      <p:nvGrpSpPr>
        <p:cNvPr id="1" name="Shape 20"/>
        <p:cNvGrpSpPr/>
        <p:nvPr/>
      </p:nvGrpSpPr>
      <p:grpSpPr>
        <a:xfrm>
          <a:off x="0" y="0"/>
          <a:ext cx="0" cy="0"/>
          <a:chOff x="0" y="0"/>
          <a:chExt cx="0" cy="0"/>
        </a:xfrm>
      </p:grpSpPr>
      <p:pic>
        <p:nvPicPr>
          <p:cNvPr id="21" name="Google Shape;21;p78"/>
          <p:cNvPicPr preferRelativeResize="0"/>
          <p:nvPr/>
        </p:nvPicPr>
        <p:blipFill rotWithShape="1">
          <a:blip r:embed="rId2">
            <a:alphaModFix/>
          </a:blip>
          <a:srcRect/>
          <a:stretch/>
        </p:blipFill>
        <p:spPr>
          <a:xfrm>
            <a:off x="0" y="9739"/>
            <a:ext cx="12192000" cy="6838520"/>
          </a:xfrm>
          <a:prstGeom prst="rect">
            <a:avLst/>
          </a:prstGeom>
          <a:noFill/>
          <a:ln>
            <a:noFill/>
          </a:ln>
        </p:spPr>
      </p:pic>
      <p:sp>
        <p:nvSpPr>
          <p:cNvPr id="22" name="Google Shape;22;p78"/>
          <p:cNvSpPr txBox="1">
            <a:spLocks noGrp="1"/>
          </p:cNvSpPr>
          <p:nvPr>
            <p:ph type="title"/>
          </p:nvPr>
        </p:nvSpPr>
        <p:spPr>
          <a:xfrm>
            <a:off x="5210629" y="1230085"/>
            <a:ext cx="6468232" cy="566738"/>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3200" b="1" i="0" u="none" strike="noStrike" cap="none">
                <a:solidFill>
                  <a:schemeClr val="accent5"/>
                </a:solidFill>
                <a:latin typeface="Poppins"/>
                <a:ea typeface="Poppins"/>
                <a:cs typeface="Poppins"/>
                <a:sym typeface="Poppins"/>
              </a:defRPr>
            </a:lvl1pPr>
            <a:lvl2pPr marR="0" lvl="1" algn="l" rtl="0">
              <a:lnSpc>
                <a:spcPct val="100000"/>
              </a:lnSpc>
              <a:spcBef>
                <a:spcPts val="0"/>
              </a:spcBef>
              <a:spcAft>
                <a:spcPts val="0"/>
              </a:spcAft>
              <a:buClr>
                <a:srgbClr val="000000"/>
              </a:buClr>
              <a:buSzPts val="1400"/>
              <a:buFont typeface="Arial"/>
              <a:buNone/>
              <a:defRPr sz="2800" b="1" i="0" u="none" strike="noStrike" cap="none">
                <a:solidFill>
                  <a:srgbClr val="717074"/>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2800" b="1" i="0" u="none" strike="noStrike" cap="none">
                <a:solidFill>
                  <a:srgbClr val="717074"/>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2800" b="1" i="0" u="none" strike="noStrike" cap="none">
                <a:solidFill>
                  <a:srgbClr val="717074"/>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2800" b="1" i="0" u="none" strike="noStrike" cap="none">
                <a:solidFill>
                  <a:srgbClr val="717074"/>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2800" b="1" i="0" u="none" strike="noStrike" cap="none">
                <a:solidFill>
                  <a:srgbClr val="5C6F7A"/>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2800" b="1" i="0" u="none" strike="noStrike" cap="none">
                <a:solidFill>
                  <a:srgbClr val="5C6F7A"/>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2800" b="1" i="0" u="none" strike="noStrike" cap="none">
                <a:solidFill>
                  <a:srgbClr val="5C6F7A"/>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2800" b="1" i="0" u="none" strike="noStrike" cap="none">
                <a:solidFill>
                  <a:srgbClr val="5C6F7A"/>
                </a:solidFill>
                <a:latin typeface="Calibri"/>
                <a:ea typeface="Calibri"/>
                <a:cs typeface="Calibri"/>
                <a:sym typeface="Calibri"/>
              </a:defRPr>
            </a:lvl9pPr>
          </a:lstStyle>
          <a:p>
            <a:endParaRPr/>
          </a:p>
        </p:txBody>
      </p:sp>
      <p:sp>
        <p:nvSpPr>
          <p:cNvPr id="23" name="Google Shape;23;p78"/>
          <p:cNvSpPr txBox="1">
            <a:spLocks noGrp="1"/>
          </p:cNvSpPr>
          <p:nvPr>
            <p:ph type="body" idx="1"/>
          </p:nvPr>
        </p:nvSpPr>
        <p:spPr>
          <a:xfrm>
            <a:off x="5210629" y="1883907"/>
            <a:ext cx="6468232" cy="80486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400"/>
              </a:spcBef>
              <a:spcAft>
                <a:spcPts val="0"/>
              </a:spcAft>
              <a:buClr>
                <a:srgbClr val="309FCD"/>
              </a:buClr>
              <a:buSzPts val="2000"/>
              <a:buFont typeface="Arial"/>
              <a:buNone/>
              <a:defRPr sz="2000" b="0" i="0" u="none" strike="noStrike" cap="none">
                <a:solidFill>
                  <a:srgbClr val="7F7F7F"/>
                </a:solidFill>
                <a:latin typeface="Poppins"/>
                <a:ea typeface="Poppins"/>
                <a:cs typeface="Poppins"/>
                <a:sym typeface="Poppins"/>
              </a:defRPr>
            </a:lvl1pPr>
            <a:lvl2pPr marL="914400" marR="0" lvl="1" indent="-228600" algn="l" rtl="0">
              <a:lnSpc>
                <a:spcPct val="100000"/>
              </a:lnSpc>
              <a:spcBef>
                <a:spcPts val="240"/>
              </a:spcBef>
              <a:spcAft>
                <a:spcPts val="0"/>
              </a:spcAft>
              <a:buClr>
                <a:srgbClr val="309FCD"/>
              </a:buClr>
              <a:buSzPts val="1200"/>
              <a:buFont typeface="Arial"/>
              <a:buNone/>
              <a:defRPr sz="1200" b="0" i="0" u="none" strike="noStrike" cap="none">
                <a:solidFill>
                  <a:schemeClr val="dk2"/>
                </a:solidFill>
                <a:latin typeface="Poppins"/>
                <a:ea typeface="Poppins"/>
                <a:cs typeface="Poppins"/>
                <a:sym typeface="Poppins"/>
              </a:defRPr>
            </a:lvl2pPr>
            <a:lvl3pPr marL="1371600" marR="0" lvl="2" indent="-228600" algn="l" rtl="0">
              <a:lnSpc>
                <a:spcPct val="100000"/>
              </a:lnSpc>
              <a:spcBef>
                <a:spcPts val="200"/>
              </a:spcBef>
              <a:spcAft>
                <a:spcPts val="0"/>
              </a:spcAft>
              <a:buClr>
                <a:srgbClr val="309FCD"/>
              </a:buClr>
              <a:buSzPts val="1000"/>
              <a:buFont typeface="Arial"/>
              <a:buNone/>
              <a:defRPr sz="1000" b="0" i="0" u="none" strike="noStrike" cap="none">
                <a:solidFill>
                  <a:schemeClr val="dk2"/>
                </a:solidFill>
                <a:latin typeface="Poppins"/>
                <a:ea typeface="Poppins"/>
                <a:cs typeface="Poppins"/>
                <a:sym typeface="Poppins"/>
              </a:defRPr>
            </a:lvl3pPr>
            <a:lvl4pPr marL="1828800" marR="0" lvl="3" indent="-228600" algn="l" rtl="0">
              <a:lnSpc>
                <a:spcPct val="100000"/>
              </a:lnSpc>
              <a:spcBef>
                <a:spcPts val="180"/>
              </a:spcBef>
              <a:spcAft>
                <a:spcPts val="0"/>
              </a:spcAft>
              <a:buClr>
                <a:srgbClr val="309FCD"/>
              </a:buClr>
              <a:buSzPts val="900"/>
              <a:buFont typeface="Arial"/>
              <a:buNone/>
              <a:defRPr sz="900" b="0" i="0" u="none" strike="noStrike" cap="none">
                <a:solidFill>
                  <a:schemeClr val="dk2"/>
                </a:solidFill>
                <a:latin typeface="Poppins"/>
                <a:ea typeface="Poppins"/>
                <a:cs typeface="Poppins"/>
                <a:sym typeface="Poppins"/>
              </a:defRPr>
            </a:lvl4pPr>
            <a:lvl5pPr marL="2286000" marR="0" lvl="4" indent="-228600" algn="l" rtl="0">
              <a:lnSpc>
                <a:spcPct val="100000"/>
              </a:lnSpc>
              <a:spcBef>
                <a:spcPts val="180"/>
              </a:spcBef>
              <a:spcAft>
                <a:spcPts val="0"/>
              </a:spcAft>
              <a:buClr>
                <a:srgbClr val="309FCD"/>
              </a:buClr>
              <a:buSzPts val="900"/>
              <a:buFont typeface="Arial"/>
              <a:buNone/>
              <a:defRPr sz="900" b="0" i="0" u="none" strike="noStrike" cap="none">
                <a:solidFill>
                  <a:schemeClr val="dk2"/>
                </a:solidFill>
                <a:latin typeface="Poppins"/>
                <a:ea typeface="Poppins"/>
                <a:cs typeface="Poppins"/>
                <a:sym typeface="Poppins"/>
              </a:defRPr>
            </a:lvl5pPr>
            <a:lvl6pPr marL="2743200" marR="0" lvl="5"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Editable Map">
  <p:cSld name="Editable Map">
    <p:bg>
      <p:bgPr>
        <a:blipFill>
          <a:blip r:embed="rId2">
            <a:alphaModFix/>
          </a:blip>
          <a:stretch>
            <a:fillRect/>
          </a:stretch>
        </a:blipFill>
        <a:effectLst/>
      </p:bgPr>
    </p:bg>
    <p:spTree>
      <p:nvGrpSpPr>
        <p:cNvPr id="1" name="Shape 139"/>
        <p:cNvGrpSpPr/>
        <p:nvPr/>
      </p:nvGrpSpPr>
      <p:grpSpPr>
        <a:xfrm>
          <a:off x="0" y="0"/>
          <a:ext cx="0" cy="0"/>
          <a:chOff x="0" y="0"/>
          <a:chExt cx="0" cy="0"/>
        </a:xfrm>
      </p:grpSpPr>
      <p:sp>
        <p:nvSpPr>
          <p:cNvPr id="140" name="Google Shape;140;p87"/>
          <p:cNvSpPr txBox="1">
            <a:spLocks noGrp="1"/>
          </p:cNvSpPr>
          <p:nvPr>
            <p:ph type="title"/>
          </p:nvPr>
        </p:nvSpPr>
        <p:spPr>
          <a:xfrm>
            <a:off x="-146968" y="158049"/>
            <a:ext cx="6636978" cy="1143000"/>
          </a:xfrm>
          <a:prstGeom prst="rect">
            <a:avLst/>
          </a:prstGeom>
          <a:noFill/>
          <a:ln>
            <a:noFill/>
          </a:ln>
        </p:spPr>
        <p:txBody>
          <a:bodyPr spcFirstLastPara="1" wrap="square" lIns="804650" tIns="45700" rIns="91425" bIns="45700" anchor="t" anchorCtr="0">
            <a:normAutofit/>
          </a:bodyPr>
          <a:lstStyle>
            <a:lvl1pPr marR="0" lvl="0" algn="l" rtl="0">
              <a:lnSpc>
                <a:spcPct val="100000"/>
              </a:lnSpc>
              <a:spcBef>
                <a:spcPts val="0"/>
              </a:spcBef>
              <a:spcAft>
                <a:spcPts val="0"/>
              </a:spcAft>
              <a:buClr>
                <a:srgbClr val="000000"/>
              </a:buClr>
              <a:buSzPts val="1400"/>
              <a:buFont typeface="Arial"/>
              <a:buNone/>
              <a:defRPr sz="3000" b="1" i="0" u="none" strike="noStrike" cap="none">
                <a:solidFill>
                  <a:schemeClr val="accent1"/>
                </a:solidFill>
                <a:latin typeface="Poppins SemiBold"/>
                <a:ea typeface="Poppins SemiBold"/>
                <a:cs typeface="Poppins SemiBold"/>
                <a:sym typeface="Poppins SemiBold"/>
              </a:defRPr>
            </a:lvl1pPr>
            <a:lvl2pPr marR="0" lvl="1" algn="l" rtl="0">
              <a:lnSpc>
                <a:spcPct val="100000"/>
              </a:lnSpc>
              <a:spcBef>
                <a:spcPts val="0"/>
              </a:spcBef>
              <a:spcAft>
                <a:spcPts val="0"/>
              </a:spcAft>
              <a:buClr>
                <a:srgbClr val="000000"/>
              </a:buClr>
              <a:buSzPts val="1400"/>
              <a:buFont typeface="Arial"/>
              <a:buNone/>
              <a:defRPr sz="2800" b="1" i="0" u="none" strike="noStrike" cap="none">
                <a:solidFill>
                  <a:srgbClr val="717074"/>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2800" b="1" i="0" u="none" strike="noStrike" cap="none">
                <a:solidFill>
                  <a:srgbClr val="717074"/>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2800" b="1" i="0" u="none" strike="noStrike" cap="none">
                <a:solidFill>
                  <a:srgbClr val="717074"/>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2800" b="1" i="0" u="none" strike="noStrike" cap="none">
                <a:solidFill>
                  <a:srgbClr val="717074"/>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2800" b="1" i="0" u="none" strike="noStrike" cap="none">
                <a:solidFill>
                  <a:srgbClr val="5C6F7A"/>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2800" b="1" i="0" u="none" strike="noStrike" cap="none">
                <a:solidFill>
                  <a:srgbClr val="5C6F7A"/>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2800" b="1" i="0" u="none" strike="noStrike" cap="none">
                <a:solidFill>
                  <a:srgbClr val="5C6F7A"/>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2800" b="1" i="0" u="none" strike="noStrike" cap="none">
                <a:solidFill>
                  <a:srgbClr val="5C6F7A"/>
                </a:solidFill>
                <a:latin typeface="Calibri"/>
                <a:ea typeface="Calibri"/>
                <a:cs typeface="Calibri"/>
                <a:sym typeface="Calibri"/>
              </a:defRPr>
            </a:lvl9pPr>
          </a:lstStyle>
          <a:p>
            <a:endParaRPr/>
          </a:p>
        </p:txBody>
      </p:sp>
      <p:sp>
        <p:nvSpPr>
          <p:cNvPr id="141" name="Google Shape;141;p87"/>
          <p:cNvSpPr/>
          <p:nvPr/>
        </p:nvSpPr>
        <p:spPr>
          <a:xfrm>
            <a:off x="9882553" y="0"/>
            <a:ext cx="2039815"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2" name="Google Shape;142;p87"/>
          <p:cNvSpPr/>
          <p:nvPr/>
        </p:nvSpPr>
        <p:spPr>
          <a:xfrm>
            <a:off x="11852056" y="0"/>
            <a:ext cx="110119"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43" name="Google Shape;143;p87" descr="A colorful triangle pattern&#10;&#10;Description automatically generated"/>
          <p:cNvPicPr preferRelativeResize="0"/>
          <p:nvPr/>
        </p:nvPicPr>
        <p:blipFill rotWithShape="1">
          <a:blip r:embed="rId3">
            <a:alphaModFix/>
          </a:blip>
          <a:srcRect l="81807" r="15982"/>
          <a:stretch/>
        </p:blipFill>
        <p:spPr>
          <a:xfrm>
            <a:off x="11922368" y="0"/>
            <a:ext cx="269632" cy="6858000"/>
          </a:xfrm>
          <a:prstGeom prst="rect">
            <a:avLst/>
          </a:prstGeom>
          <a:noFill/>
          <a:ln>
            <a:noFill/>
          </a:ln>
        </p:spPr>
      </p:pic>
      <p:pic>
        <p:nvPicPr>
          <p:cNvPr id="144" name="Google Shape;144;p87"/>
          <p:cNvPicPr preferRelativeResize="0"/>
          <p:nvPr/>
        </p:nvPicPr>
        <p:blipFill rotWithShape="1">
          <a:blip r:embed="rId4">
            <a:alphaModFix/>
          </a:blip>
          <a:srcRect/>
          <a:stretch/>
        </p:blipFill>
        <p:spPr>
          <a:xfrm>
            <a:off x="-2" y="375464"/>
            <a:ext cx="496601" cy="708171"/>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3_Editable Map">
  <p:cSld name="3_Editable Map">
    <p:bg>
      <p:bgPr>
        <a:blipFill>
          <a:blip r:embed="rId2">
            <a:alphaModFix/>
          </a:blip>
          <a:stretch>
            <a:fillRect/>
          </a:stretch>
        </a:blipFill>
        <a:effectLst/>
      </p:bgPr>
    </p:bg>
    <p:spTree>
      <p:nvGrpSpPr>
        <p:cNvPr id="1" name="Shape 145"/>
        <p:cNvGrpSpPr/>
        <p:nvPr/>
      </p:nvGrpSpPr>
      <p:grpSpPr>
        <a:xfrm>
          <a:off x="0" y="0"/>
          <a:ext cx="0" cy="0"/>
          <a:chOff x="0" y="0"/>
          <a:chExt cx="0" cy="0"/>
        </a:xfrm>
      </p:grpSpPr>
      <p:sp>
        <p:nvSpPr>
          <p:cNvPr id="146" name="Google Shape;146;p88"/>
          <p:cNvSpPr txBox="1">
            <a:spLocks noGrp="1"/>
          </p:cNvSpPr>
          <p:nvPr>
            <p:ph type="title"/>
          </p:nvPr>
        </p:nvSpPr>
        <p:spPr>
          <a:xfrm>
            <a:off x="-146968" y="158049"/>
            <a:ext cx="6636978" cy="1143000"/>
          </a:xfrm>
          <a:prstGeom prst="rect">
            <a:avLst/>
          </a:prstGeom>
          <a:noFill/>
          <a:ln>
            <a:noFill/>
          </a:ln>
        </p:spPr>
        <p:txBody>
          <a:bodyPr spcFirstLastPara="1" wrap="square" lIns="804650" tIns="45700" rIns="91425" bIns="45700" anchor="t" anchorCtr="0">
            <a:normAutofit/>
          </a:bodyPr>
          <a:lstStyle>
            <a:lvl1pPr marR="0" lvl="0" algn="l" rtl="0">
              <a:lnSpc>
                <a:spcPct val="100000"/>
              </a:lnSpc>
              <a:spcBef>
                <a:spcPts val="0"/>
              </a:spcBef>
              <a:spcAft>
                <a:spcPts val="0"/>
              </a:spcAft>
              <a:buClr>
                <a:srgbClr val="000000"/>
              </a:buClr>
              <a:buSzPts val="1400"/>
              <a:buFont typeface="Arial"/>
              <a:buNone/>
              <a:defRPr sz="3000" b="1" i="0" u="none" strike="noStrike" cap="none">
                <a:solidFill>
                  <a:schemeClr val="accent1"/>
                </a:solidFill>
                <a:latin typeface="Poppins SemiBold"/>
                <a:ea typeface="Poppins SemiBold"/>
                <a:cs typeface="Poppins SemiBold"/>
                <a:sym typeface="Poppins SemiBold"/>
              </a:defRPr>
            </a:lvl1pPr>
            <a:lvl2pPr marR="0" lvl="1" algn="l" rtl="0">
              <a:lnSpc>
                <a:spcPct val="100000"/>
              </a:lnSpc>
              <a:spcBef>
                <a:spcPts val="0"/>
              </a:spcBef>
              <a:spcAft>
                <a:spcPts val="0"/>
              </a:spcAft>
              <a:buClr>
                <a:srgbClr val="000000"/>
              </a:buClr>
              <a:buSzPts val="1400"/>
              <a:buFont typeface="Arial"/>
              <a:buNone/>
              <a:defRPr sz="2800" b="1" i="0" u="none" strike="noStrike" cap="none">
                <a:solidFill>
                  <a:srgbClr val="717074"/>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2800" b="1" i="0" u="none" strike="noStrike" cap="none">
                <a:solidFill>
                  <a:srgbClr val="717074"/>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2800" b="1" i="0" u="none" strike="noStrike" cap="none">
                <a:solidFill>
                  <a:srgbClr val="717074"/>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2800" b="1" i="0" u="none" strike="noStrike" cap="none">
                <a:solidFill>
                  <a:srgbClr val="717074"/>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2800" b="1" i="0" u="none" strike="noStrike" cap="none">
                <a:solidFill>
                  <a:srgbClr val="5C6F7A"/>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2800" b="1" i="0" u="none" strike="noStrike" cap="none">
                <a:solidFill>
                  <a:srgbClr val="5C6F7A"/>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2800" b="1" i="0" u="none" strike="noStrike" cap="none">
                <a:solidFill>
                  <a:srgbClr val="5C6F7A"/>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2800" b="1" i="0" u="none" strike="noStrike" cap="none">
                <a:solidFill>
                  <a:srgbClr val="5C6F7A"/>
                </a:solidFill>
                <a:latin typeface="Calibri"/>
                <a:ea typeface="Calibri"/>
                <a:cs typeface="Calibri"/>
                <a:sym typeface="Calibri"/>
              </a:defRPr>
            </a:lvl9pPr>
          </a:lstStyle>
          <a:p>
            <a:endParaRPr/>
          </a:p>
        </p:txBody>
      </p:sp>
      <p:sp>
        <p:nvSpPr>
          <p:cNvPr id="147" name="Google Shape;147;p88"/>
          <p:cNvSpPr/>
          <p:nvPr/>
        </p:nvSpPr>
        <p:spPr>
          <a:xfrm>
            <a:off x="9882553" y="0"/>
            <a:ext cx="2039815"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8" name="Google Shape;148;p88"/>
          <p:cNvSpPr/>
          <p:nvPr/>
        </p:nvSpPr>
        <p:spPr>
          <a:xfrm>
            <a:off x="11852056" y="0"/>
            <a:ext cx="110119"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49" name="Google Shape;149;p88" descr="A colorful triangle pattern&#10;&#10;Description automatically generated"/>
          <p:cNvPicPr preferRelativeResize="0"/>
          <p:nvPr/>
        </p:nvPicPr>
        <p:blipFill rotWithShape="1">
          <a:blip r:embed="rId3">
            <a:alphaModFix/>
          </a:blip>
          <a:srcRect l="81807" r="15982"/>
          <a:stretch/>
        </p:blipFill>
        <p:spPr>
          <a:xfrm>
            <a:off x="11922368" y="0"/>
            <a:ext cx="269632" cy="6858000"/>
          </a:xfrm>
          <a:prstGeom prst="rect">
            <a:avLst/>
          </a:prstGeom>
          <a:noFill/>
          <a:ln>
            <a:noFill/>
          </a:ln>
        </p:spPr>
      </p:pic>
      <p:pic>
        <p:nvPicPr>
          <p:cNvPr id="150" name="Google Shape;150;p88"/>
          <p:cNvPicPr preferRelativeResize="0"/>
          <p:nvPr/>
        </p:nvPicPr>
        <p:blipFill rotWithShape="1">
          <a:blip r:embed="rId4">
            <a:alphaModFix/>
          </a:blip>
          <a:srcRect/>
          <a:stretch/>
        </p:blipFill>
        <p:spPr>
          <a:xfrm>
            <a:off x="-2" y="375464"/>
            <a:ext cx="496601" cy="708171"/>
          </a:xfrm>
          <a:prstGeom prst="rect">
            <a:avLst/>
          </a:prstGeom>
          <a:noFill/>
          <a:ln>
            <a:noFill/>
          </a:ln>
        </p:spPr>
      </p:pic>
      <p:pic>
        <p:nvPicPr>
          <p:cNvPr id="151" name="Google Shape;151;p88"/>
          <p:cNvPicPr preferRelativeResize="0"/>
          <p:nvPr/>
        </p:nvPicPr>
        <p:blipFill rotWithShape="1">
          <a:blip r:embed="rId5">
            <a:alphaModFix/>
          </a:blip>
          <a:srcRect/>
          <a:stretch/>
        </p:blipFill>
        <p:spPr>
          <a:xfrm>
            <a:off x="0" y="375464"/>
            <a:ext cx="496601" cy="708171"/>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4_Editable Map">
  <p:cSld name="4_Editable Map">
    <p:bg>
      <p:bgPr>
        <a:blipFill>
          <a:blip r:embed="rId2">
            <a:alphaModFix/>
          </a:blip>
          <a:stretch>
            <a:fillRect/>
          </a:stretch>
        </a:blipFill>
        <a:effectLst/>
      </p:bgPr>
    </p:bg>
    <p:spTree>
      <p:nvGrpSpPr>
        <p:cNvPr id="1" name="Shape 152"/>
        <p:cNvGrpSpPr/>
        <p:nvPr/>
      </p:nvGrpSpPr>
      <p:grpSpPr>
        <a:xfrm>
          <a:off x="0" y="0"/>
          <a:ext cx="0" cy="0"/>
          <a:chOff x="0" y="0"/>
          <a:chExt cx="0" cy="0"/>
        </a:xfrm>
      </p:grpSpPr>
      <p:sp>
        <p:nvSpPr>
          <p:cNvPr id="153" name="Google Shape;153;p89"/>
          <p:cNvSpPr txBox="1">
            <a:spLocks noGrp="1"/>
          </p:cNvSpPr>
          <p:nvPr>
            <p:ph type="title"/>
          </p:nvPr>
        </p:nvSpPr>
        <p:spPr>
          <a:xfrm>
            <a:off x="-146968" y="158049"/>
            <a:ext cx="6636978" cy="1143000"/>
          </a:xfrm>
          <a:prstGeom prst="rect">
            <a:avLst/>
          </a:prstGeom>
          <a:noFill/>
          <a:ln>
            <a:noFill/>
          </a:ln>
        </p:spPr>
        <p:txBody>
          <a:bodyPr spcFirstLastPara="1" wrap="square" lIns="804650" tIns="45700" rIns="91425" bIns="45700" anchor="t" anchorCtr="0">
            <a:normAutofit/>
          </a:bodyPr>
          <a:lstStyle>
            <a:lvl1pPr marR="0" lvl="0" algn="l" rtl="0">
              <a:lnSpc>
                <a:spcPct val="100000"/>
              </a:lnSpc>
              <a:spcBef>
                <a:spcPts val="0"/>
              </a:spcBef>
              <a:spcAft>
                <a:spcPts val="0"/>
              </a:spcAft>
              <a:buClr>
                <a:srgbClr val="000000"/>
              </a:buClr>
              <a:buSzPts val="1400"/>
              <a:buFont typeface="Arial"/>
              <a:buNone/>
              <a:defRPr sz="3000" b="1" i="0" u="none" strike="noStrike" cap="none">
                <a:solidFill>
                  <a:schemeClr val="accent1"/>
                </a:solidFill>
                <a:latin typeface="Poppins SemiBold"/>
                <a:ea typeface="Poppins SemiBold"/>
                <a:cs typeface="Poppins SemiBold"/>
                <a:sym typeface="Poppins SemiBold"/>
              </a:defRPr>
            </a:lvl1pPr>
            <a:lvl2pPr marR="0" lvl="1" algn="l" rtl="0">
              <a:lnSpc>
                <a:spcPct val="100000"/>
              </a:lnSpc>
              <a:spcBef>
                <a:spcPts val="0"/>
              </a:spcBef>
              <a:spcAft>
                <a:spcPts val="0"/>
              </a:spcAft>
              <a:buClr>
                <a:srgbClr val="000000"/>
              </a:buClr>
              <a:buSzPts val="1400"/>
              <a:buFont typeface="Arial"/>
              <a:buNone/>
              <a:defRPr sz="2800" b="1" i="0" u="none" strike="noStrike" cap="none">
                <a:solidFill>
                  <a:srgbClr val="717074"/>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2800" b="1" i="0" u="none" strike="noStrike" cap="none">
                <a:solidFill>
                  <a:srgbClr val="717074"/>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2800" b="1" i="0" u="none" strike="noStrike" cap="none">
                <a:solidFill>
                  <a:srgbClr val="717074"/>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2800" b="1" i="0" u="none" strike="noStrike" cap="none">
                <a:solidFill>
                  <a:srgbClr val="717074"/>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2800" b="1" i="0" u="none" strike="noStrike" cap="none">
                <a:solidFill>
                  <a:srgbClr val="5C6F7A"/>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2800" b="1" i="0" u="none" strike="noStrike" cap="none">
                <a:solidFill>
                  <a:srgbClr val="5C6F7A"/>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2800" b="1" i="0" u="none" strike="noStrike" cap="none">
                <a:solidFill>
                  <a:srgbClr val="5C6F7A"/>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2800" b="1" i="0" u="none" strike="noStrike" cap="none">
                <a:solidFill>
                  <a:srgbClr val="5C6F7A"/>
                </a:solidFill>
                <a:latin typeface="Calibri"/>
                <a:ea typeface="Calibri"/>
                <a:cs typeface="Calibri"/>
                <a:sym typeface="Calibri"/>
              </a:defRPr>
            </a:lvl9pPr>
          </a:lstStyle>
          <a:p>
            <a:endParaRPr/>
          </a:p>
        </p:txBody>
      </p:sp>
      <p:sp>
        <p:nvSpPr>
          <p:cNvPr id="154" name="Google Shape;154;p89"/>
          <p:cNvSpPr/>
          <p:nvPr/>
        </p:nvSpPr>
        <p:spPr>
          <a:xfrm>
            <a:off x="9882553" y="0"/>
            <a:ext cx="2039815"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5" name="Google Shape;155;p89"/>
          <p:cNvSpPr/>
          <p:nvPr/>
        </p:nvSpPr>
        <p:spPr>
          <a:xfrm>
            <a:off x="11852056" y="0"/>
            <a:ext cx="110119"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56" name="Google Shape;156;p89" descr="A colorful triangle pattern&#10;&#10;Description automatically generated"/>
          <p:cNvPicPr preferRelativeResize="0"/>
          <p:nvPr/>
        </p:nvPicPr>
        <p:blipFill rotWithShape="1">
          <a:blip r:embed="rId3">
            <a:alphaModFix/>
          </a:blip>
          <a:srcRect l="81807" r="15982"/>
          <a:stretch/>
        </p:blipFill>
        <p:spPr>
          <a:xfrm>
            <a:off x="11922368" y="0"/>
            <a:ext cx="269632" cy="6858000"/>
          </a:xfrm>
          <a:prstGeom prst="rect">
            <a:avLst/>
          </a:prstGeom>
          <a:noFill/>
          <a:ln>
            <a:noFill/>
          </a:ln>
        </p:spPr>
      </p:pic>
      <p:pic>
        <p:nvPicPr>
          <p:cNvPr id="157" name="Google Shape;157;p89"/>
          <p:cNvPicPr preferRelativeResize="0"/>
          <p:nvPr/>
        </p:nvPicPr>
        <p:blipFill rotWithShape="1">
          <a:blip r:embed="rId4">
            <a:alphaModFix/>
          </a:blip>
          <a:srcRect/>
          <a:stretch/>
        </p:blipFill>
        <p:spPr>
          <a:xfrm>
            <a:off x="-2" y="375464"/>
            <a:ext cx="496601" cy="708171"/>
          </a:xfrm>
          <a:prstGeom prst="rect">
            <a:avLst/>
          </a:prstGeom>
          <a:noFill/>
          <a:ln>
            <a:noFill/>
          </a:ln>
        </p:spPr>
      </p:pic>
      <p:pic>
        <p:nvPicPr>
          <p:cNvPr id="158" name="Google Shape;158;p89"/>
          <p:cNvPicPr preferRelativeResize="0"/>
          <p:nvPr/>
        </p:nvPicPr>
        <p:blipFill rotWithShape="1">
          <a:blip r:embed="rId5">
            <a:alphaModFix/>
          </a:blip>
          <a:srcRect/>
          <a:stretch/>
        </p:blipFill>
        <p:spPr>
          <a:xfrm>
            <a:off x="-1" y="375464"/>
            <a:ext cx="496601" cy="708171"/>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Map-Green">
  <p:cSld name="Map-Green">
    <p:bg>
      <p:bgPr>
        <a:blipFill>
          <a:blip r:embed="rId2">
            <a:alphaModFix/>
          </a:blip>
          <a:stretch>
            <a:fillRect/>
          </a:stretch>
        </a:blipFill>
        <a:effectLst/>
      </p:bgPr>
    </p:bg>
    <p:spTree>
      <p:nvGrpSpPr>
        <p:cNvPr id="1" name="Shape 159"/>
        <p:cNvGrpSpPr/>
        <p:nvPr/>
      </p:nvGrpSpPr>
      <p:grpSpPr>
        <a:xfrm>
          <a:off x="0" y="0"/>
          <a:ext cx="0" cy="0"/>
          <a:chOff x="0" y="0"/>
          <a:chExt cx="0" cy="0"/>
        </a:xfrm>
      </p:grpSpPr>
      <p:sp>
        <p:nvSpPr>
          <p:cNvPr id="160" name="Google Shape;160;p90"/>
          <p:cNvSpPr txBox="1">
            <a:spLocks noGrp="1"/>
          </p:cNvSpPr>
          <p:nvPr>
            <p:ph type="title"/>
          </p:nvPr>
        </p:nvSpPr>
        <p:spPr>
          <a:xfrm>
            <a:off x="-146968" y="158049"/>
            <a:ext cx="6636978" cy="1143000"/>
          </a:xfrm>
          <a:prstGeom prst="rect">
            <a:avLst/>
          </a:prstGeom>
          <a:noFill/>
          <a:ln>
            <a:noFill/>
          </a:ln>
        </p:spPr>
        <p:txBody>
          <a:bodyPr spcFirstLastPara="1" wrap="square" lIns="804650" tIns="45700" rIns="91425" bIns="45700" anchor="t" anchorCtr="0">
            <a:normAutofit/>
          </a:bodyPr>
          <a:lstStyle>
            <a:lvl1pPr marR="0" lvl="0" algn="l" rtl="0">
              <a:lnSpc>
                <a:spcPct val="100000"/>
              </a:lnSpc>
              <a:spcBef>
                <a:spcPts val="0"/>
              </a:spcBef>
              <a:spcAft>
                <a:spcPts val="0"/>
              </a:spcAft>
              <a:buClr>
                <a:srgbClr val="000000"/>
              </a:buClr>
              <a:buSzPts val="1400"/>
              <a:buFont typeface="Arial"/>
              <a:buNone/>
              <a:defRPr sz="3000" b="1" i="0" u="none" strike="noStrike" cap="none">
                <a:solidFill>
                  <a:schemeClr val="accent1"/>
                </a:solidFill>
                <a:latin typeface="Poppins SemiBold"/>
                <a:ea typeface="Poppins SemiBold"/>
                <a:cs typeface="Poppins SemiBold"/>
                <a:sym typeface="Poppins SemiBold"/>
              </a:defRPr>
            </a:lvl1pPr>
            <a:lvl2pPr marR="0" lvl="1" algn="l" rtl="0">
              <a:lnSpc>
                <a:spcPct val="100000"/>
              </a:lnSpc>
              <a:spcBef>
                <a:spcPts val="0"/>
              </a:spcBef>
              <a:spcAft>
                <a:spcPts val="0"/>
              </a:spcAft>
              <a:buClr>
                <a:srgbClr val="000000"/>
              </a:buClr>
              <a:buSzPts val="1400"/>
              <a:buFont typeface="Arial"/>
              <a:buNone/>
              <a:defRPr sz="2800" b="1" i="0" u="none" strike="noStrike" cap="none">
                <a:solidFill>
                  <a:srgbClr val="717074"/>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2800" b="1" i="0" u="none" strike="noStrike" cap="none">
                <a:solidFill>
                  <a:srgbClr val="717074"/>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2800" b="1" i="0" u="none" strike="noStrike" cap="none">
                <a:solidFill>
                  <a:srgbClr val="717074"/>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2800" b="1" i="0" u="none" strike="noStrike" cap="none">
                <a:solidFill>
                  <a:srgbClr val="717074"/>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2800" b="1" i="0" u="none" strike="noStrike" cap="none">
                <a:solidFill>
                  <a:srgbClr val="5C6F7A"/>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2800" b="1" i="0" u="none" strike="noStrike" cap="none">
                <a:solidFill>
                  <a:srgbClr val="5C6F7A"/>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2800" b="1" i="0" u="none" strike="noStrike" cap="none">
                <a:solidFill>
                  <a:srgbClr val="5C6F7A"/>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2800" b="1" i="0" u="none" strike="noStrike" cap="none">
                <a:solidFill>
                  <a:srgbClr val="5C6F7A"/>
                </a:solidFill>
                <a:latin typeface="Calibri"/>
                <a:ea typeface="Calibri"/>
                <a:cs typeface="Calibri"/>
                <a:sym typeface="Calibri"/>
              </a:defRPr>
            </a:lvl9pPr>
          </a:lstStyle>
          <a:p>
            <a:endParaRPr/>
          </a:p>
        </p:txBody>
      </p:sp>
      <p:sp>
        <p:nvSpPr>
          <p:cNvPr id="161" name="Google Shape;161;p90"/>
          <p:cNvSpPr/>
          <p:nvPr/>
        </p:nvSpPr>
        <p:spPr>
          <a:xfrm>
            <a:off x="9882553" y="0"/>
            <a:ext cx="2039815"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2" name="Google Shape;162;p90"/>
          <p:cNvSpPr/>
          <p:nvPr/>
        </p:nvSpPr>
        <p:spPr>
          <a:xfrm>
            <a:off x="11852056" y="0"/>
            <a:ext cx="110119"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63" name="Google Shape;163;p90" descr="A colorful triangle pattern&#10;&#10;Description automatically generated"/>
          <p:cNvPicPr preferRelativeResize="0"/>
          <p:nvPr/>
        </p:nvPicPr>
        <p:blipFill rotWithShape="1">
          <a:blip r:embed="rId3">
            <a:alphaModFix/>
          </a:blip>
          <a:srcRect l="81807" r="15982"/>
          <a:stretch/>
        </p:blipFill>
        <p:spPr>
          <a:xfrm>
            <a:off x="11922368" y="0"/>
            <a:ext cx="269632" cy="6858000"/>
          </a:xfrm>
          <a:prstGeom prst="rect">
            <a:avLst/>
          </a:prstGeom>
          <a:noFill/>
          <a:ln>
            <a:noFill/>
          </a:ln>
        </p:spPr>
      </p:pic>
      <p:pic>
        <p:nvPicPr>
          <p:cNvPr id="164" name="Google Shape;164;p90"/>
          <p:cNvPicPr preferRelativeResize="0"/>
          <p:nvPr/>
        </p:nvPicPr>
        <p:blipFill rotWithShape="1">
          <a:blip r:embed="rId4">
            <a:alphaModFix/>
          </a:blip>
          <a:srcRect/>
          <a:stretch/>
        </p:blipFill>
        <p:spPr>
          <a:xfrm>
            <a:off x="-2" y="375464"/>
            <a:ext cx="496601" cy="708171"/>
          </a:xfrm>
          <a:prstGeom prst="rect">
            <a:avLst/>
          </a:prstGeom>
          <a:noFill/>
          <a:ln>
            <a:noFill/>
          </a:ln>
        </p:spPr>
      </p:pic>
      <p:pic>
        <p:nvPicPr>
          <p:cNvPr id="165" name="Google Shape;165;p90"/>
          <p:cNvPicPr preferRelativeResize="0"/>
          <p:nvPr/>
        </p:nvPicPr>
        <p:blipFill rotWithShape="1">
          <a:blip r:embed="rId5">
            <a:alphaModFix/>
          </a:blip>
          <a:srcRect/>
          <a:stretch/>
        </p:blipFill>
        <p:spPr>
          <a:xfrm>
            <a:off x="-1" y="375464"/>
            <a:ext cx="496601" cy="708171"/>
          </a:xfrm>
          <a:prstGeom prst="rect">
            <a:avLst/>
          </a:prstGeom>
          <a:noFill/>
          <a:ln>
            <a:noFill/>
          </a:ln>
        </p:spPr>
      </p:pic>
      <p:pic>
        <p:nvPicPr>
          <p:cNvPr id="166" name="Google Shape;166;p90"/>
          <p:cNvPicPr preferRelativeResize="0"/>
          <p:nvPr/>
        </p:nvPicPr>
        <p:blipFill rotWithShape="1">
          <a:blip r:embed="rId6">
            <a:alphaModFix/>
          </a:blip>
          <a:srcRect/>
          <a:stretch/>
        </p:blipFill>
        <p:spPr>
          <a:xfrm>
            <a:off x="-3" y="375463"/>
            <a:ext cx="496601" cy="708171"/>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Map-Blue">
  <p:cSld name="Map-Blue">
    <p:bg>
      <p:bgPr>
        <a:blipFill>
          <a:blip r:embed="rId2">
            <a:alphaModFix/>
          </a:blip>
          <a:stretch>
            <a:fillRect/>
          </a:stretch>
        </a:blipFill>
        <a:effectLst/>
      </p:bgPr>
    </p:bg>
    <p:spTree>
      <p:nvGrpSpPr>
        <p:cNvPr id="1" name="Shape 167"/>
        <p:cNvGrpSpPr/>
        <p:nvPr/>
      </p:nvGrpSpPr>
      <p:grpSpPr>
        <a:xfrm>
          <a:off x="0" y="0"/>
          <a:ext cx="0" cy="0"/>
          <a:chOff x="0" y="0"/>
          <a:chExt cx="0" cy="0"/>
        </a:xfrm>
      </p:grpSpPr>
      <p:sp>
        <p:nvSpPr>
          <p:cNvPr id="168" name="Google Shape;168;p91"/>
          <p:cNvSpPr txBox="1">
            <a:spLocks noGrp="1"/>
          </p:cNvSpPr>
          <p:nvPr>
            <p:ph type="title"/>
          </p:nvPr>
        </p:nvSpPr>
        <p:spPr>
          <a:xfrm>
            <a:off x="-146968" y="158049"/>
            <a:ext cx="6636978" cy="1143000"/>
          </a:xfrm>
          <a:prstGeom prst="rect">
            <a:avLst/>
          </a:prstGeom>
          <a:noFill/>
          <a:ln>
            <a:noFill/>
          </a:ln>
        </p:spPr>
        <p:txBody>
          <a:bodyPr spcFirstLastPara="1" wrap="square" lIns="804650" tIns="45700" rIns="91425" bIns="45700" anchor="t" anchorCtr="0">
            <a:normAutofit/>
          </a:bodyPr>
          <a:lstStyle>
            <a:lvl1pPr marR="0" lvl="0" algn="l" rtl="0">
              <a:lnSpc>
                <a:spcPct val="100000"/>
              </a:lnSpc>
              <a:spcBef>
                <a:spcPts val="0"/>
              </a:spcBef>
              <a:spcAft>
                <a:spcPts val="0"/>
              </a:spcAft>
              <a:buClr>
                <a:srgbClr val="000000"/>
              </a:buClr>
              <a:buSzPts val="1400"/>
              <a:buFont typeface="Arial"/>
              <a:buNone/>
              <a:defRPr sz="3000" b="1" i="0" u="none" strike="noStrike" cap="none">
                <a:solidFill>
                  <a:schemeClr val="accent1"/>
                </a:solidFill>
                <a:latin typeface="Poppins SemiBold"/>
                <a:ea typeface="Poppins SemiBold"/>
                <a:cs typeface="Poppins SemiBold"/>
                <a:sym typeface="Poppins SemiBold"/>
              </a:defRPr>
            </a:lvl1pPr>
            <a:lvl2pPr marR="0" lvl="1" algn="l" rtl="0">
              <a:lnSpc>
                <a:spcPct val="100000"/>
              </a:lnSpc>
              <a:spcBef>
                <a:spcPts val="0"/>
              </a:spcBef>
              <a:spcAft>
                <a:spcPts val="0"/>
              </a:spcAft>
              <a:buClr>
                <a:srgbClr val="000000"/>
              </a:buClr>
              <a:buSzPts val="1400"/>
              <a:buFont typeface="Arial"/>
              <a:buNone/>
              <a:defRPr sz="2800" b="1" i="0" u="none" strike="noStrike" cap="none">
                <a:solidFill>
                  <a:srgbClr val="717074"/>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2800" b="1" i="0" u="none" strike="noStrike" cap="none">
                <a:solidFill>
                  <a:srgbClr val="717074"/>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2800" b="1" i="0" u="none" strike="noStrike" cap="none">
                <a:solidFill>
                  <a:srgbClr val="717074"/>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2800" b="1" i="0" u="none" strike="noStrike" cap="none">
                <a:solidFill>
                  <a:srgbClr val="717074"/>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2800" b="1" i="0" u="none" strike="noStrike" cap="none">
                <a:solidFill>
                  <a:srgbClr val="5C6F7A"/>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2800" b="1" i="0" u="none" strike="noStrike" cap="none">
                <a:solidFill>
                  <a:srgbClr val="5C6F7A"/>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2800" b="1" i="0" u="none" strike="noStrike" cap="none">
                <a:solidFill>
                  <a:srgbClr val="5C6F7A"/>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2800" b="1" i="0" u="none" strike="noStrike" cap="none">
                <a:solidFill>
                  <a:srgbClr val="5C6F7A"/>
                </a:solidFill>
                <a:latin typeface="Calibri"/>
                <a:ea typeface="Calibri"/>
                <a:cs typeface="Calibri"/>
                <a:sym typeface="Calibri"/>
              </a:defRPr>
            </a:lvl9pPr>
          </a:lstStyle>
          <a:p>
            <a:endParaRPr/>
          </a:p>
        </p:txBody>
      </p:sp>
      <p:sp>
        <p:nvSpPr>
          <p:cNvPr id="169" name="Google Shape;169;p91"/>
          <p:cNvSpPr/>
          <p:nvPr/>
        </p:nvSpPr>
        <p:spPr>
          <a:xfrm>
            <a:off x="9882553" y="0"/>
            <a:ext cx="2039815"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0" name="Google Shape;170;p91"/>
          <p:cNvSpPr/>
          <p:nvPr/>
        </p:nvSpPr>
        <p:spPr>
          <a:xfrm>
            <a:off x="11852056" y="0"/>
            <a:ext cx="110119"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71" name="Google Shape;171;p91" descr="A colorful triangle pattern&#10;&#10;Description automatically generated"/>
          <p:cNvPicPr preferRelativeResize="0"/>
          <p:nvPr/>
        </p:nvPicPr>
        <p:blipFill rotWithShape="1">
          <a:blip r:embed="rId3">
            <a:alphaModFix/>
          </a:blip>
          <a:srcRect l="81807" r="15982"/>
          <a:stretch/>
        </p:blipFill>
        <p:spPr>
          <a:xfrm>
            <a:off x="11922368" y="0"/>
            <a:ext cx="269632" cy="6858000"/>
          </a:xfrm>
          <a:prstGeom prst="rect">
            <a:avLst/>
          </a:prstGeom>
          <a:noFill/>
          <a:ln>
            <a:noFill/>
          </a:ln>
        </p:spPr>
      </p:pic>
      <p:pic>
        <p:nvPicPr>
          <p:cNvPr id="172" name="Google Shape;172;p91"/>
          <p:cNvPicPr preferRelativeResize="0"/>
          <p:nvPr/>
        </p:nvPicPr>
        <p:blipFill rotWithShape="1">
          <a:blip r:embed="rId4">
            <a:alphaModFix/>
          </a:blip>
          <a:srcRect/>
          <a:stretch/>
        </p:blipFill>
        <p:spPr>
          <a:xfrm>
            <a:off x="-2" y="375464"/>
            <a:ext cx="496601" cy="708171"/>
          </a:xfrm>
          <a:prstGeom prst="rect">
            <a:avLst/>
          </a:prstGeom>
          <a:noFill/>
          <a:ln>
            <a:noFill/>
          </a:ln>
        </p:spPr>
      </p:pic>
      <p:pic>
        <p:nvPicPr>
          <p:cNvPr id="173" name="Google Shape;173;p91"/>
          <p:cNvPicPr preferRelativeResize="0"/>
          <p:nvPr/>
        </p:nvPicPr>
        <p:blipFill rotWithShape="1">
          <a:blip r:embed="rId5">
            <a:alphaModFix/>
          </a:blip>
          <a:srcRect/>
          <a:stretch/>
        </p:blipFill>
        <p:spPr>
          <a:xfrm>
            <a:off x="-1" y="375464"/>
            <a:ext cx="496601" cy="708171"/>
          </a:xfrm>
          <a:prstGeom prst="rect">
            <a:avLst/>
          </a:prstGeom>
          <a:noFill/>
          <a:ln>
            <a:noFill/>
          </a:ln>
        </p:spPr>
      </p:pic>
      <p:pic>
        <p:nvPicPr>
          <p:cNvPr id="174" name="Google Shape;174;p91"/>
          <p:cNvPicPr preferRelativeResize="0"/>
          <p:nvPr/>
        </p:nvPicPr>
        <p:blipFill rotWithShape="1">
          <a:blip r:embed="rId6">
            <a:alphaModFix/>
          </a:blip>
          <a:srcRect/>
          <a:stretch/>
        </p:blipFill>
        <p:spPr>
          <a:xfrm>
            <a:off x="0" y="375468"/>
            <a:ext cx="496598" cy="708166"/>
          </a:xfrm>
          <a:prstGeom prst="rect">
            <a:avLst/>
          </a:prstGeom>
          <a:noFill/>
          <a:ln>
            <a:noFill/>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Stay Connected – Complete">
  <p:cSld name="Stay Connected – Complete">
    <p:bg>
      <p:bgPr>
        <a:blipFill>
          <a:blip r:embed="rId2">
            <a:alphaModFix/>
          </a:blip>
          <a:stretch>
            <a:fillRect/>
          </a:stretch>
        </a:blipFill>
        <a:effectLst/>
      </p:bgPr>
    </p:bg>
    <p:spTree>
      <p:nvGrpSpPr>
        <p:cNvPr id="1" name="Shape 175"/>
        <p:cNvGrpSpPr/>
        <p:nvPr/>
      </p:nvGrpSpPr>
      <p:grpSpPr>
        <a:xfrm>
          <a:off x="0" y="0"/>
          <a:ext cx="0" cy="0"/>
          <a:chOff x="0" y="0"/>
          <a:chExt cx="0" cy="0"/>
        </a:xfrm>
      </p:grpSpPr>
      <p:sp>
        <p:nvSpPr>
          <p:cNvPr id="176" name="Google Shape;176;p92"/>
          <p:cNvSpPr txBox="1"/>
          <p:nvPr/>
        </p:nvSpPr>
        <p:spPr>
          <a:xfrm>
            <a:off x="0" y="190956"/>
            <a:ext cx="10515600" cy="1143000"/>
          </a:xfrm>
          <a:prstGeom prst="rect">
            <a:avLst/>
          </a:prstGeom>
          <a:noFill/>
          <a:ln>
            <a:noFill/>
          </a:ln>
        </p:spPr>
        <p:txBody>
          <a:bodyPr spcFirstLastPara="1" wrap="square" lIns="804650" tIns="45700" rIns="91425" bIns="45700" anchor="ctr" anchorCtr="0">
            <a:normAutofit/>
          </a:bodyPr>
          <a:lstStyle/>
          <a:p>
            <a:pPr marL="0" marR="0" lvl="0" indent="0" algn="l" rtl="0">
              <a:lnSpc>
                <a:spcPct val="90000"/>
              </a:lnSpc>
              <a:spcBef>
                <a:spcPts val="0"/>
              </a:spcBef>
              <a:spcAft>
                <a:spcPts val="0"/>
              </a:spcAft>
              <a:buClr>
                <a:schemeClr val="accent1"/>
              </a:buClr>
              <a:buSzPts val="3000"/>
              <a:buFont typeface="Poppins"/>
              <a:buNone/>
            </a:pPr>
            <a:r>
              <a:rPr lang="en-US" sz="3000" b="1" i="0" u="none" strike="noStrike" cap="none">
                <a:solidFill>
                  <a:schemeClr val="accent1"/>
                </a:solidFill>
                <a:latin typeface="Poppins"/>
                <a:ea typeface="Poppins"/>
                <a:cs typeface="Poppins"/>
                <a:sym typeface="Poppins"/>
              </a:rPr>
              <a:t>STAY CONNECTED</a:t>
            </a:r>
            <a:endParaRPr sz="1400" b="0" i="0" u="none" strike="noStrike" cap="none">
              <a:solidFill>
                <a:srgbClr val="000000"/>
              </a:solidFill>
              <a:latin typeface="Arial"/>
              <a:ea typeface="Arial"/>
              <a:cs typeface="Arial"/>
              <a:sym typeface="Arial"/>
            </a:endParaRPr>
          </a:p>
        </p:txBody>
      </p:sp>
      <p:pic>
        <p:nvPicPr>
          <p:cNvPr id="177" name="Google Shape;177;p92"/>
          <p:cNvPicPr preferRelativeResize="0"/>
          <p:nvPr/>
        </p:nvPicPr>
        <p:blipFill rotWithShape="1">
          <a:blip r:embed="rId3">
            <a:alphaModFix/>
          </a:blip>
          <a:srcRect/>
          <a:stretch/>
        </p:blipFill>
        <p:spPr>
          <a:xfrm>
            <a:off x="817860" y="1863000"/>
            <a:ext cx="787625" cy="793170"/>
          </a:xfrm>
          <a:prstGeom prst="rect">
            <a:avLst/>
          </a:prstGeom>
          <a:noFill/>
          <a:ln>
            <a:noFill/>
          </a:ln>
        </p:spPr>
      </p:pic>
      <p:sp>
        <p:nvSpPr>
          <p:cNvPr id="178" name="Google Shape;178;p92"/>
          <p:cNvSpPr/>
          <p:nvPr/>
        </p:nvSpPr>
        <p:spPr>
          <a:xfrm>
            <a:off x="764930" y="1814014"/>
            <a:ext cx="893484" cy="893484"/>
          </a:xfrm>
          <a:prstGeom prst="ellipse">
            <a:avLst/>
          </a:prstGeom>
          <a:noFill/>
          <a:ln w="19050" cap="flat" cmpd="sng">
            <a:solidFill>
              <a:srgbClr val="0E8389">
                <a:alpha val="50196"/>
              </a:srgb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200"/>
              <a:buFont typeface="Arial"/>
              <a:buNone/>
            </a:pPr>
            <a:endParaRPr sz="3200" b="0" i="0" u="none" strike="noStrike" cap="none">
              <a:solidFill>
                <a:schemeClr val="lt1"/>
              </a:solidFill>
              <a:latin typeface="Calibri"/>
              <a:ea typeface="Calibri"/>
              <a:cs typeface="Calibri"/>
              <a:sym typeface="Calibri"/>
            </a:endParaRPr>
          </a:p>
        </p:txBody>
      </p:sp>
      <p:grpSp>
        <p:nvGrpSpPr>
          <p:cNvPr id="179" name="Google Shape;179;p92"/>
          <p:cNvGrpSpPr/>
          <p:nvPr/>
        </p:nvGrpSpPr>
        <p:grpSpPr>
          <a:xfrm>
            <a:off x="764930" y="2851251"/>
            <a:ext cx="893484" cy="893484"/>
            <a:chOff x="764930" y="2292326"/>
            <a:chExt cx="685498" cy="685498"/>
          </a:xfrm>
        </p:grpSpPr>
        <p:pic>
          <p:nvPicPr>
            <p:cNvPr id="180" name="Google Shape;180;p92"/>
            <p:cNvPicPr preferRelativeResize="0"/>
            <p:nvPr/>
          </p:nvPicPr>
          <p:blipFill rotWithShape="1">
            <a:blip r:embed="rId4">
              <a:alphaModFix/>
            </a:blip>
            <a:srcRect/>
            <a:stretch/>
          </p:blipFill>
          <p:spPr>
            <a:xfrm>
              <a:off x="805538" y="2332934"/>
              <a:ext cx="604282" cy="604282"/>
            </a:xfrm>
            <a:prstGeom prst="rect">
              <a:avLst/>
            </a:prstGeom>
            <a:noFill/>
            <a:ln>
              <a:noFill/>
            </a:ln>
          </p:spPr>
        </p:pic>
        <p:sp>
          <p:nvSpPr>
            <p:cNvPr id="181" name="Google Shape;181;p92"/>
            <p:cNvSpPr/>
            <p:nvPr/>
          </p:nvSpPr>
          <p:spPr>
            <a:xfrm>
              <a:off x="764930" y="2292326"/>
              <a:ext cx="685498" cy="685498"/>
            </a:xfrm>
            <a:prstGeom prst="ellipse">
              <a:avLst/>
            </a:prstGeom>
            <a:noFill/>
            <a:ln w="19050" cap="flat" cmpd="sng">
              <a:solidFill>
                <a:srgbClr val="E0A141">
                  <a:alpha val="50196"/>
                </a:srgb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200"/>
                <a:buFont typeface="Arial"/>
                <a:buNone/>
              </a:pPr>
              <a:endParaRPr sz="3200" b="0" i="0" u="none" strike="noStrike" cap="none">
                <a:solidFill>
                  <a:schemeClr val="lt1"/>
                </a:solidFill>
                <a:latin typeface="Calibri"/>
                <a:ea typeface="Calibri"/>
                <a:cs typeface="Calibri"/>
                <a:sym typeface="Calibri"/>
              </a:endParaRPr>
            </a:p>
          </p:txBody>
        </p:sp>
      </p:grpSp>
      <p:grpSp>
        <p:nvGrpSpPr>
          <p:cNvPr id="182" name="Google Shape;182;p92"/>
          <p:cNvGrpSpPr/>
          <p:nvPr/>
        </p:nvGrpSpPr>
        <p:grpSpPr>
          <a:xfrm>
            <a:off x="764930" y="3888488"/>
            <a:ext cx="893484" cy="893484"/>
            <a:chOff x="764930" y="3118638"/>
            <a:chExt cx="685498" cy="685498"/>
          </a:xfrm>
        </p:grpSpPr>
        <p:pic>
          <p:nvPicPr>
            <p:cNvPr id="183" name="Google Shape;183;p92"/>
            <p:cNvPicPr preferRelativeResize="0"/>
            <p:nvPr/>
          </p:nvPicPr>
          <p:blipFill rotWithShape="1">
            <a:blip r:embed="rId5">
              <a:alphaModFix/>
            </a:blip>
            <a:srcRect/>
            <a:stretch/>
          </p:blipFill>
          <p:spPr>
            <a:xfrm>
              <a:off x="805538" y="3159248"/>
              <a:ext cx="604282" cy="604282"/>
            </a:xfrm>
            <a:prstGeom prst="rect">
              <a:avLst/>
            </a:prstGeom>
            <a:noFill/>
            <a:ln>
              <a:noFill/>
            </a:ln>
          </p:spPr>
        </p:pic>
        <p:sp>
          <p:nvSpPr>
            <p:cNvPr id="184" name="Google Shape;184;p92"/>
            <p:cNvSpPr/>
            <p:nvPr/>
          </p:nvSpPr>
          <p:spPr>
            <a:xfrm>
              <a:off x="764930" y="3118638"/>
              <a:ext cx="685498" cy="685498"/>
            </a:xfrm>
            <a:prstGeom prst="ellipse">
              <a:avLst/>
            </a:prstGeom>
            <a:noFill/>
            <a:ln w="19050" cap="flat" cmpd="sng">
              <a:solidFill>
                <a:srgbClr val="AF315A">
                  <a:alpha val="50196"/>
                </a:srgb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200"/>
                <a:buFont typeface="Arial"/>
                <a:buNone/>
              </a:pPr>
              <a:endParaRPr sz="3200" b="0" i="0" u="none" strike="noStrike" cap="none">
                <a:solidFill>
                  <a:schemeClr val="lt1"/>
                </a:solidFill>
                <a:latin typeface="Calibri"/>
                <a:ea typeface="Calibri"/>
                <a:cs typeface="Calibri"/>
                <a:sym typeface="Calibri"/>
              </a:endParaRPr>
            </a:p>
          </p:txBody>
        </p:sp>
      </p:grpSp>
      <p:grpSp>
        <p:nvGrpSpPr>
          <p:cNvPr id="185" name="Google Shape;185;p92"/>
          <p:cNvGrpSpPr/>
          <p:nvPr/>
        </p:nvGrpSpPr>
        <p:grpSpPr>
          <a:xfrm>
            <a:off x="764930" y="4925725"/>
            <a:ext cx="893484" cy="893484"/>
            <a:chOff x="764930" y="3944950"/>
            <a:chExt cx="685498" cy="685498"/>
          </a:xfrm>
        </p:grpSpPr>
        <p:pic>
          <p:nvPicPr>
            <p:cNvPr id="186" name="Google Shape;186;p92"/>
            <p:cNvPicPr preferRelativeResize="0"/>
            <p:nvPr/>
          </p:nvPicPr>
          <p:blipFill rotWithShape="1">
            <a:blip r:embed="rId6">
              <a:alphaModFix/>
            </a:blip>
            <a:srcRect/>
            <a:stretch/>
          </p:blipFill>
          <p:spPr>
            <a:xfrm>
              <a:off x="805538" y="3988035"/>
              <a:ext cx="604282" cy="604282"/>
            </a:xfrm>
            <a:prstGeom prst="rect">
              <a:avLst/>
            </a:prstGeom>
            <a:noFill/>
            <a:ln>
              <a:noFill/>
            </a:ln>
          </p:spPr>
        </p:pic>
        <p:sp>
          <p:nvSpPr>
            <p:cNvPr id="187" name="Google Shape;187;p92"/>
            <p:cNvSpPr/>
            <p:nvPr/>
          </p:nvSpPr>
          <p:spPr>
            <a:xfrm>
              <a:off x="764930" y="3944950"/>
              <a:ext cx="685498" cy="685498"/>
            </a:xfrm>
            <a:prstGeom prst="ellipse">
              <a:avLst/>
            </a:prstGeom>
            <a:noFill/>
            <a:ln w="19050" cap="flat" cmpd="sng">
              <a:solidFill>
                <a:schemeClr val="accent5">
                  <a:alpha val="50196"/>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200"/>
                <a:buFont typeface="Arial"/>
                <a:buNone/>
              </a:pPr>
              <a:endParaRPr sz="3200" b="0" i="0" u="none" strike="noStrike" cap="none">
                <a:solidFill>
                  <a:schemeClr val="lt1"/>
                </a:solidFill>
                <a:latin typeface="Calibri"/>
                <a:ea typeface="Calibri"/>
                <a:cs typeface="Calibri"/>
                <a:sym typeface="Calibri"/>
              </a:endParaRPr>
            </a:p>
          </p:txBody>
        </p:sp>
      </p:grpSp>
      <p:sp>
        <p:nvSpPr>
          <p:cNvPr id="188" name="Google Shape;188;p92"/>
          <p:cNvSpPr/>
          <p:nvPr/>
        </p:nvSpPr>
        <p:spPr>
          <a:xfrm>
            <a:off x="1828824" y="1982586"/>
            <a:ext cx="2285819"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0" i="0" u="sng" strike="noStrike" cap="none">
                <a:solidFill>
                  <a:srgbClr val="635F59"/>
                </a:solidFill>
                <a:latin typeface="Calibri"/>
                <a:ea typeface="Calibri"/>
                <a:cs typeface="Calibri"/>
                <a:sym typeface="Calibri"/>
                <a:hlinkClick r:id="rId7">
                  <a:extLst>
                    <a:ext uri="{A12FA001-AC4F-418D-AE19-62706E023703}">
                      <ahyp:hlinkClr xmlns:ahyp="http://schemas.microsoft.com/office/drawing/2018/hyperlinkcolor" val="tx"/>
                    </a:ext>
                  </a:extLst>
                </a:hlinkClick>
              </a:rPr>
              <a:t>@MOSAICproj</a:t>
            </a:r>
            <a:endParaRPr sz="2800" b="0" i="0" u="none" strike="noStrike" cap="none">
              <a:solidFill>
                <a:srgbClr val="635F59"/>
              </a:solidFill>
              <a:latin typeface="Calibri"/>
              <a:ea typeface="Calibri"/>
              <a:cs typeface="Calibri"/>
              <a:sym typeface="Calibri"/>
            </a:endParaRPr>
          </a:p>
        </p:txBody>
      </p:sp>
      <p:sp>
        <p:nvSpPr>
          <p:cNvPr id="189" name="Google Shape;189;p92"/>
          <p:cNvSpPr/>
          <p:nvPr/>
        </p:nvSpPr>
        <p:spPr>
          <a:xfrm>
            <a:off x="1828824" y="3026594"/>
            <a:ext cx="2682401"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0" i="0" u="sng" strike="noStrike" cap="none">
                <a:solidFill>
                  <a:schemeClr val="dk1"/>
                </a:solidFill>
                <a:latin typeface="Calibri"/>
                <a:ea typeface="Calibri"/>
                <a:cs typeface="Calibri"/>
                <a:sym typeface="Calibri"/>
                <a:hlinkClick r:id="rId8">
                  <a:extLst>
                    <a:ext uri="{A12FA001-AC4F-418D-AE19-62706E023703}">
                      <ahyp:hlinkClr xmlns:ahyp="http://schemas.microsoft.com/office/drawing/2018/hyperlinkcolor" val="tx"/>
                    </a:ext>
                  </a:extLst>
                </a:hlinkClick>
              </a:rPr>
              <a:t>MOSAIC LinkedIn</a:t>
            </a:r>
            <a:endParaRPr sz="2800" b="0" i="0" u="none" strike="noStrike" cap="none">
              <a:solidFill>
                <a:schemeClr val="dk1"/>
              </a:solidFill>
              <a:latin typeface="Calibri"/>
              <a:ea typeface="Calibri"/>
              <a:cs typeface="Calibri"/>
              <a:sym typeface="Calibri"/>
            </a:endParaRPr>
          </a:p>
        </p:txBody>
      </p:sp>
      <p:sp>
        <p:nvSpPr>
          <p:cNvPr id="190" name="Google Shape;190;p92"/>
          <p:cNvSpPr/>
          <p:nvPr/>
        </p:nvSpPr>
        <p:spPr>
          <a:xfrm>
            <a:off x="1828824" y="4058231"/>
            <a:ext cx="2097626"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0" i="0" u="sng" strike="noStrike" cap="none">
                <a:solidFill>
                  <a:schemeClr val="dk1"/>
                </a:solidFill>
                <a:latin typeface="Calibri"/>
                <a:ea typeface="Calibri"/>
                <a:cs typeface="Calibri"/>
                <a:sym typeface="Calibri"/>
                <a:hlinkClick r:id="rId9">
                  <a:extLst>
                    <a:ext uri="{A12FA001-AC4F-418D-AE19-62706E023703}">
                      <ahyp:hlinkClr xmlns:ahyp="http://schemas.microsoft.com/office/drawing/2018/hyperlinkcolor" val="tx"/>
                    </a:ext>
                  </a:extLst>
                </a:hlinkClick>
              </a:rPr>
              <a:t>MOSAIC Blog</a:t>
            </a:r>
            <a:endParaRPr sz="2800" b="0" i="0" u="none" strike="noStrike" cap="none">
              <a:solidFill>
                <a:schemeClr val="dk1"/>
              </a:solidFill>
              <a:latin typeface="Calibri"/>
              <a:ea typeface="Calibri"/>
              <a:cs typeface="Calibri"/>
              <a:sym typeface="Calibri"/>
            </a:endParaRPr>
          </a:p>
        </p:txBody>
      </p:sp>
      <p:sp>
        <p:nvSpPr>
          <p:cNvPr id="191" name="Google Shape;191;p92"/>
          <p:cNvSpPr/>
          <p:nvPr/>
        </p:nvSpPr>
        <p:spPr>
          <a:xfrm>
            <a:off x="1828824" y="5089868"/>
            <a:ext cx="2839752"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0" i="0" u="sng" strike="noStrike" cap="none">
                <a:solidFill>
                  <a:schemeClr val="dk1"/>
                </a:solidFill>
                <a:latin typeface="Calibri"/>
                <a:ea typeface="Calibri"/>
                <a:cs typeface="Calibri"/>
                <a:sym typeface="Calibri"/>
                <a:hlinkClick r:id="rId10">
                  <a:extLst>
                    <a:ext uri="{A12FA001-AC4F-418D-AE19-62706E023703}">
                      <ahyp:hlinkClr xmlns:ahyp="http://schemas.microsoft.com/office/drawing/2018/hyperlinkcolor" val="tx"/>
                    </a:ext>
                  </a:extLst>
                </a:hlinkClick>
              </a:rPr>
              <a:t>MOSAIC Webpage</a:t>
            </a:r>
            <a:endParaRPr sz="2800" b="0" i="0" u="none" strike="noStrike" cap="none">
              <a:solidFill>
                <a:schemeClr val="dk1"/>
              </a:solidFill>
              <a:latin typeface="Calibri"/>
              <a:ea typeface="Calibri"/>
              <a:cs typeface="Calibri"/>
              <a:sym typeface="Calibri"/>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tay Connected – Blank">
  <p:cSld name="Stay Connected – Blank">
    <p:bg>
      <p:bgPr>
        <a:blipFill>
          <a:blip r:embed="rId2">
            <a:alphaModFix/>
          </a:blip>
          <a:stretch>
            <a:fillRect/>
          </a:stretch>
        </a:blipFill>
        <a:effectLst/>
      </p:bgPr>
    </p:bg>
    <p:spTree>
      <p:nvGrpSpPr>
        <p:cNvPr id="1" name="Shape 192"/>
        <p:cNvGrpSpPr/>
        <p:nvPr/>
      </p:nvGrpSpPr>
      <p:grpSpPr>
        <a:xfrm>
          <a:off x="0" y="0"/>
          <a:ext cx="0" cy="0"/>
          <a:chOff x="0" y="0"/>
          <a:chExt cx="0" cy="0"/>
        </a:xfrm>
      </p:grpSpPr>
      <p:sp>
        <p:nvSpPr>
          <p:cNvPr id="193" name="Google Shape;193;p93"/>
          <p:cNvSpPr txBox="1">
            <a:spLocks noGrp="1"/>
          </p:cNvSpPr>
          <p:nvPr>
            <p:ph type="body" idx="1"/>
          </p:nvPr>
        </p:nvSpPr>
        <p:spPr>
          <a:xfrm>
            <a:off x="1583766" y="1557149"/>
            <a:ext cx="8493292" cy="490871"/>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100000"/>
              </a:lnSpc>
              <a:spcBef>
                <a:spcPts val="560"/>
              </a:spcBef>
              <a:spcAft>
                <a:spcPts val="0"/>
              </a:spcAft>
              <a:buClr>
                <a:srgbClr val="309FCD"/>
              </a:buClr>
              <a:buSzPts val="2800"/>
              <a:buFont typeface="Arial"/>
              <a:buNone/>
              <a:defRPr sz="2800" b="0" i="0" u="none" strike="noStrike" cap="none">
                <a:solidFill>
                  <a:srgbClr val="635F59"/>
                </a:solidFill>
                <a:latin typeface="Poppins"/>
                <a:ea typeface="Poppins"/>
                <a:cs typeface="Poppins"/>
                <a:sym typeface="Poppins"/>
              </a:defRPr>
            </a:lvl1pPr>
            <a:lvl2pPr marL="914400" marR="0" lvl="1" indent="-393700" algn="l" rtl="0">
              <a:lnSpc>
                <a:spcPct val="100000"/>
              </a:lnSpc>
              <a:spcBef>
                <a:spcPts val="520"/>
              </a:spcBef>
              <a:spcAft>
                <a:spcPts val="0"/>
              </a:spcAft>
              <a:buClr>
                <a:srgbClr val="309FCD"/>
              </a:buClr>
              <a:buSzPts val="2600"/>
              <a:buFont typeface="Arial"/>
              <a:buChar char="–"/>
              <a:defRPr sz="2600" b="0" i="0" u="none" strike="noStrike" cap="none">
                <a:solidFill>
                  <a:schemeClr val="dk2"/>
                </a:solidFill>
                <a:latin typeface="Poppins"/>
                <a:ea typeface="Poppins"/>
                <a:cs typeface="Poppins"/>
                <a:sym typeface="Poppins"/>
              </a:defRPr>
            </a:lvl2pPr>
            <a:lvl3pPr marL="1371600" marR="0" lvl="2" indent="-381000" algn="l" rtl="0">
              <a:lnSpc>
                <a:spcPct val="100000"/>
              </a:lnSpc>
              <a:spcBef>
                <a:spcPts val="480"/>
              </a:spcBef>
              <a:spcAft>
                <a:spcPts val="0"/>
              </a:spcAft>
              <a:buClr>
                <a:srgbClr val="309FCD"/>
              </a:buClr>
              <a:buSzPts val="2400"/>
              <a:buFont typeface="Arial"/>
              <a:buChar char="•"/>
              <a:defRPr sz="2400" b="0" i="0" u="none" strike="noStrike" cap="none">
                <a:solidFill>
                  <a:schemeClr val="dk2"/>
                </a:solidFill>
                <a:latin typeface="Poppins"/>
                <a:ea typeface="Poppins"/>
                <a:cs typeface="Poppins"/>
                <a:sym typeface="Poppins"/>
              </a:defRPr>
            </a:lvl3pPr>
            <a:lvl4pPr marL="1828800" marR="0" lvl="3" indent="-368300" algn="l" rtl="0">
              <a:lnSpc>
                <a:spcPct val="100000"/>
              </a:lnSpc>
              <a:spcBef>
                <a:spcPts val="440"/>
              </a:spcBef>
              <a:spcAft>
                <a:spcPts val="0"/>
              </a:spcAft>
              <a:buClr>
                <a:srgbClr val="309FCD"/>
              </a:buClr>
              <a:buSzPts val="2200"/>
              <a:buFont typeface="Arial"/>
              <a:buChar char="–"/>
              <a:defRPr sz="2200" b="0" i="0" u="none" strike="noStrike" cap="none">
                <a:solidFill>
                  <a:schemeClr val="dk2"/>
                </a:solidFill>
                <a:latin typeface="Poppins"/>
                <a:ea typeface="Poppins"/>
                <a:cs typeface="Poppins"/>
                <a:sym typeface="Poppins"/>
              </a:defRPr>
            </a:lvl4pPr>
            <a:lvl5pPr marL="2286000" marR="0" lvl="4" indent="-342900" algn="l" rtl="0">
              <a:lnSpc>
                <a:spcPct val="100000"/>
              </a:lnSpc>
              <a:spcBef>
                <a:spcPts val="360"/>
              </a:spcBef>
              <a:spcAft>
                <a:spcPts val="0"/>
              </a:spcAft>
              <a:buClr>
                <a:srgbClr val="309FCD"/>
              </a:buClr>
              <a:buSzPts val="1800"/>
              <a:buFont typeface="Arial"/>
              <a:buChar char="•"/>
              <a:defRPr sz="1800" b="0" i="0" u="none" strike="noStrike" cap="none">
                <a:solidFill>
                  <a:schemeClr val="dk2"/>
                </a:solidFill>
                <a:latin typeface="Poppins"/>
                <a:ea typeface="Poppins"/>
                <a:cs typeface="Poppins"/>
                <a:sym typeface="Poppins"/>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94" name="Google Shape;194;p93"/>
          <p:cNvSpPr txBox="1"/>
          <p:nvPr/>
        </p:nvSpPr>
        <p:spPr>
          <a:xfrm>
            <a:off x="0" y="190956"/>
            <a:ext cx="10515600" cy="1143000"/>
          </a:xfrm>
          <a:prstGeom prst="rect">
            <a:avLst/>
          </a:prstGeom>
          <a:noFill/>
          <a:ln>
            <a:noFill/>
          </a:ln>
        </p:spPr>
        <p:txBody>
          <a:bodyPr spcFirstLastPara="1" wrap="square" lIns="804650" tIns="45700" rIns="91425" bIns="45700" anchor="ctr" anchorCtr="0">
            <a:normAutofit/>
          </a:bodyPr>
          <a:lstStyle/>
          <a:p>
            <a:pPr marL="0" marR="0" lvl="0" indent="0" algn="l" rtl="0">
              <a:lnSpc>
                <a:spcPct val="90000"/>
              </a:lnSpc>
              <a:spcBef>
                <a:spcPts val="0"/>
              </a:spcBef>
              <a:spcAft>
                <a:spcPts val="0"/>
              </a:spcAft>
              <a:buClr>
                <a:schemeClr val="accent1"/>
              </a:buClr>
              <a:buSzPts val="3000"/>
              <a:buFont typeface="Poppins"/>
              <a:buNone/>
            </a:pPr>
            <a:r>
              <a:rPr lang="en-US" sz="3000" b="1" i="0" u="none" strike="noStrike" cap="none">
                <a:solidFill>
                  <a:schemeClr val="accent1"/>
                </a:solidFill>
                <a:latin typeface="Poppins"/>
                <a:ea typeface="Poppins"/>
                <a:cs typeface="Poppins"/>
                <a:sym typeface="Poppins"/>
              </a:rPr>
              <a:t>STAY CONNECTED</a:t>
            </a:r>
            <a:endParaRPr sz="1400" b="0" i="0" u="none" strike="noStrike" cap="none">
              <a:solidFill>
                <a:srgbClr val="000000"/>
              </a:solidFill>
              <a:latin typeface="Arial"/>
              <a:ea typeface="Arial"/>
              <a:cs typeface="Arial"/>
              <a:sym typeface="Arial"/>
            </a:endParaRPr>
          </a:p>
        </p:txBody>
      </p:sp>
      <p:grpSp>
        <p:nvGrpSpPr>
          <p:cNvPr id="195" name="Google Shape;195;p93"/>
          <p:cNvGrpSpPr/>
          <p:nvPr/>
        </p:nvGrpSpPr>
        <p:grpSpPr>
          <a:xfrm>
            <a:off x="764930" y="1459835"/>
            <a:ext cx="685498" cy="685498"/>
            <a:chOff x="764930" y="1459835"/>
            <a:chExt cx="685498" cy="685498"/>
          </a:xfrm>
        </p:grpSpPr>
        <p:pic>
          <p:nvPicPr>
            <p:cNvPr id="196" name="Google Shape;196;p93"/>
            <p:cNvPicPr preferRelativeResize="0"/>
            <p:nvPr/>
          </p:nvPicPr>
          <p:blipFill rotWithShape="1">
            <a:blip r:embed="rId3">
              <a:alphaModFix/>
            </a:blip>
            <a:srcRect/>
            <a:stretch/>
          </p:blipFill>
          <p:spPr>
            <a:xfrm>
              <a:off x="805539" y="1497418"/>
              <a:ext cx="604281" cy="608535"/>
            </a:xfrm>
            <a:prstGeom prst="rect">
              <a:avLst/>
            </a:prstGeom>
            <a:noFill/>
            <a:ln>
              <a:noFill/>
            </a:ln>
          </p:spPr>
        </p:pic>
        <p:sp>
          <p:nvSpPr>
            <p:cNvPr id="197" name="Google Shape;197;p93"/>
            <p:cNvSpPr/>
            <p:nvPr/>
          </p:nvSpPr>
          <p:spPr>
            <a:xfrm>
              <a:off x="764930" y="1459835"/>
              <a:ext cx="685498" cy="685498"/>
            </a:xfrm>
            <a:prstGeom prst="ellipse">
              <a:avLst/>
            </a:prstGeom>
            <a:noFill/>
            <a:ln w="19050" cap="flat" cmpd="sng">
              <a:solidFill>
                <a:srgbClr val="0E8389">
                  <a:alpha val="50196"/>
                </a:srgb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200"/>
                <a:buFont typeface="Arial"/>
                <a:buNone/>
              </a:pPr>
              <a:endParaRPr sz="3200" b="0" i="0" u="none" strike="noStrike" cap="none">
                <a:solidFill>
                  <a:schemeClr val="lt1"/>
                </a:solidFill>
                <a:latin typeface="Calibri"/>
                <a:ea typeface="Calibri"/>
                <a:cs typeface="Calibri"/>
                <a:sym typeface="Calibri"/>
              </a:endParaRPr>
            </a:p>
          </p:txBody>
        </p:sp>
      </p:grpSp>
      <p:grpSp>
        <p:nvGrpSpPr>
          <p:cNvPr id="198" name="Google Shape;198;p93"/>
          <p:cNvGrpSpPr/>
          <p:nvPr/>
        </p:nvGrpSpPr>
        <p:grpSpPr>
          <a:xfrm>
            <a:off x="764930" y="2255623"/>
            <a:ext cx="685498" cy="685498"/>
            <a:chOff x="764930" y="2292326"/>
            <a:chExt cx="685498" cy="685498"/>
          </a:xfrm>
        </p:grpSpPr>
        <p:pic>
          <p:nvPicPr>
            <p:cNvPr id="199" name="Google Shape;199;p93"/>
            <p:cNvPicPr preferRelativeResize="0"/>
            <p:nvPr/>
          </p:nvPicPr>
          <p:blipFill rotWithShape="1">
            <a:blip r:embed="rId4">
              <a:alphaModFix/>
            </a:blip>
            <a:srcRect/>
            <a:stretch/>
          </p:blipFill>
          <p:spPr>
            <a:xfrm>
              <a:off x="805538" y="2332934"/>
              <a:ext cx="604282" cy="604282"/>
            </a:xfrm>
            <a:prstGeom prst="rect">
              <a:avLst/>
            </a:prstGeom>
            <a:noFill/>
            <a:ln>
              <a:noFill/>
            </a:ln>
          </p:spPr>
        </p:pic>
        <p:sp>
          <p:nvSpPr>
            <p:cNvPr id="200" name="Google Shape;200;p93"/>
            <p:cNvSpPr/>
            <p:nvPr/>
          </p:nvSpPr>
          <p:spPr>
            <a:xfrm>
              <a:off x="764930" y="2292326"/>
              <a:ext cx="685498" cy="685498"/>
            </a:xfrm>
            <a:prstGeom prst="ellipse">
              <a:avLst/>
            </a:prstGeom>
            <a:noFill/>
            <a:ln w="19050" cap="flat" cmpd="sng">
              <a:solidFill>
                <a:srgbClr val="E0A141">
                  <a:alpha val="50196"/>
                </a:srgb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200"/>
                <a:buFont typeface="Arial"/>
                <a:buNone/>
              </a:pPr>
              <a:endParaRPr sz="3200" b="0" i="0" u="none" strike="noStrike" cap="none">
                <a:solidFill>
                  <a:schemeClr val="lt1"/>
                </a:solidFill>
                <a:latin typeface="Calibri"/>
                <a:ea typeface="Calibri"/>
                <a:cs typeface="Calibri"/>
                <a:sym typeface="Calibri"/>
              </a:endParaRPr>
            </a:p>
          </p:txBody>
        </p:sp>
      </p:grpSp>
      <p:grpSp>
        <p:nvGrpSpPr>
          <p:cNvPr id="201" name="Google Shape;201;p93"/>
          <p:cNvGrpSpPr/>
          <p:nvPr/>
        </p:nvGrpSpPr>
        <p:grpSpPr>
          <a:xfrm>
            <a:off x="764930" y="3051411"/>
            <a:ext cx="685498" cy="685498"/>
            <a:chOff x="764930" y="3118638"/>
            <a:chExt cx="685498" cy="685498"/>
          </a:xfrm>
        </p:grpSpPr>
        <p:pic>
          <p:nvPicPr>
            <p:cNvPr id="202" name="Google Shape;202;p93"/>
            <p:cNvPicPr preferRelativeResize="0"/>
            <p:nvPr/>
          </p:nvPicPr>
          <p:blipFill rotWithShape="1">
            <a:blip r:embed="rId5">
              <a:alphaModFix/>
            </a:blip>
            <a:srcRect/>
            <a:stretch/>
          </p:blipFill>
          <p:spPr>
            <a:xfrm>
              <a:off x="805538" y="3159248"/>
              <a:ext cx="604282" cy="604282"/>
            </a:xfrm>
            <a:prstGeom prst="rect">
              <a:avLst/>
            </a:prstGeom>
            <a:noFill/>
            <a:ln>
              <a:noFill/>
            </a:ln>
          </p:spPr>
        </p:pic>
        <p:sp>
          <p:nvSpPr>
            <p:cNvPr id="203" name="Google Shape;203;p93"/>
            <p:cNvSpPr/>
            <p:nvPr/>
          </p:nvSpPr>
          <p:spPr>
            <a:xfrm>
              <a:off x="764930" y="3118638"/>
              <a:ext cx="685498" cy="685498"/>
            </a:xfrm>
            <a:prstGeom prst="ellipse">
              <a:avLst/>
            </a:prstGeom>
            <a:noFill/>
            <a:ln w="19050" cap="flat" cmpd="sng">
              <a:solidFill>
                <a:srgbClr val="AF315A">
                  <a:alpha val="50196"/>
                </a:srgb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200"/>
                <a:buFont typeface="Arial"/>
                <a:buNone/>
              </a:pPr>
              <a:endParaRPr sz="3200" b="0" i="0" u="none" strike="noStrike" cap="none">
                <a:solidFill>
                  <a:schemeClr val="lt1"/>
                </a:solidFill>
                <a:latin typeface="Calibri"/>
                <a:ea typeface="Calibri"/>
                <a:cs typeface="Calibri"/>
                <a:sym typeface="Calibri"/>
              </a:endParaRPr>
            </a:p>
          </p:txBody>
        </p:sp>
      </p:grpSp>
      <p:grpSp>
        <p:nvGrpSpPr>
          <p:cNvPr id="204" name="Google Shape;204;p93"/>
          <p:cNvGrpSpPr/>
          <p:nvPr/>
        </p:nvGrpSpPr>
        <p:grpSpPr>
          <a:xfrm>
            <a:off x="764930" y="3847199"/>
            <a:ext cx="685498" cy="685498"/>
            <a:chOff x="764930" y="3944950"/>
            <a:chExt cx="685498" cy="685498"/>
          </a:xfrm>
        </p:grpSpPr>
        <p:pic>
          <p:nvPicPr>
            <p:cNvPr id="205" name="Google Shape;205;p93"/>
            <p:cNvPicPr preferRelativeResize="0"/>
            <p:nvPr/>
          </p:nvPicPr>
          <p:blipFill rotWithShape="1">
            <a:blip r:embed="rId6">
              <a:alphaModFix/>
            </a:blip>
            <a:srcRect/>
            <a:stretch/>
          </p:blipFill>
          <p:spPr>
            <a:xfrm>
              <a:off x="805538" y="3988035"/>
              <a:ext cx="604282" cy="604282"/>
            </a:xfrm>
            <a:prstGeom prst="rect">
              <a:avLst/>
            </a:prstGeom>
            <a:noFill/>
            <a:ln>
              <a:noFill/>
            </a:ln>
          </p:spPr>
        </p:pic>
        <p:sp>
          <p:nvSpPr>
            <p:cNvPr id="206" name="Google Shape;206;p93"/>
            <p:cNvSpPr/>
            <p:nvPr/>
          </p:nvSpPr>
          <p:spPr>
            <a:xfrm>
              <a:off x="764930" y="3944950"/>
              <a:ext cx="685498" cy="685498"/>
            </a:xfrm>
            <a:prstGeom prst="ellipse">
              <a:avLst/>
            </a:prstGeom>
            <a:noFill/>
            <a:ln w="19050" cap="flat" cmpd="sng">
              <a:solidFill>
                <a:schemeClr val="accent5">
                  <a:alpha val="50196"/>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200"/>
                <a:buFont typeface="Arial"/>
                <a:buNone/>
              </a:pPr>
              <a:endParaRPr sz="3200" b="0" i="0" u="none" strike="noStrike" cap="none">
                <a:solidFill>
                  <a:schemeClr val="lt1"/>
                </a:solidFill>
                <a:latin typeface="Calibri"/>
                <a:ea typeface="Calibri"/>
                <a:cs typeface="Calibri"/>
                <a:sym typeface="Calibri"/>
              </a:endParaRPr>
            </a:p>
          </p:txBody>
        </p:sp>
      </p:grpSp>
      <p:grpSp>
        <p:nvGrpSpPr>
          <p:cNvPr id="207" name="Google Shape;207;p93"/>
          <p:cNvGrpSpPr/>
          <p:nvPr/>
        </p:nvGrpSpPr>
        <p:grpSpPr>
          <a:xfrm>
            <a:off x="764930" y="4642987"/>
            <a:ext cx="685498" cy="685498"/>
            <a:chOff x="764930" y="4800610"/>
            <a:chExt cx="685498" cy="685498"/>
          </a:xfrm>
        </p:grpSpPr>
        <p:pic>
          <p:nvPicPr>
            <p:cNvPr id="208" name="Google Shape;208;p93"/>
            <p:cNvPicPr preferRelativeResize="0"/>
            <p:nvPr/>
          </p:nvPicPr>
          <p:blipFill rotWithShape="1">
            <a:blip r:embed="rId7">
              <a:alphaModFix/>
            </a:blip>
            <a:srcRect/>
            <a:stretch/>
          </p:blipFill>
          <p:spPr>
            <a:xfrm>
              <a:off x="805538" y="4841220"/>
              <a:ext cx="604282" cy="604282"/>
            </a:xfrm>
            <a:prstGeom prst="rect">
              <a:avLst/>
            </a:prstGeom>
            <a:noFill/>
            <a:ln>
              <a:noFill/>
            </a:ln>
          </p:spPr>
        </p:pic>
        <p:sp>
          <p:nvSpPr>
            <p:cNvPr id="209" name="Google Shape;209;p93"/>
            <p:cNvSpPr/>
            <p:nvPr/>
          </p:nvSpPr>
          <p:spPr>
            <a:xfrm>
              <a:off x="764930" y="4800610"/>
              <a:ext cx="685498" cy="685498"/>
            </a:xfrm>
            <a:prstGeom prst="ellipse">
              <a:avLst/>
            </a:prstGeom>
            <a:noFill/>
            <a:ln w="19050" cap="flat" cmpd="sng">
              <a:solidFill>
                <a:schemeClr val="accent4">
                  <a:alpha val="50196"/>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200"/>
                <a:buFont typeface="Arial"/>
                <a:buNone/>
              </a:pPr>
              <a:endParaRPr sz="3200" b="0" i="0" u="none" strike="noStrike" cap="none">
                <a:solidFill>
                  <a:schemeClr val="lt1"/>
                </a:solidFill>
                <a:latin typeface="Calibri"/>
                <a:ea typeface="Calibri"/>
                <a:cs typeface="Calibri"/>
                <a:sym typeface="Calibri"/>
              </a:endParaRPr>
            </a:p>
          </p:txBody>
        </p:sp>
      </p:grpSp>
      <p:grpSp>
        <p:nvGrpSpPr>
          <p:cNvPr id="210" name="Google Shape;210;p93"/>
          <p:cNvGrpSpPr/>
          <p:nvPr/>
        </p:nvGrpSpPr>
        <p:grpSpPr>
          <a:xfrm>
            <a:off x="764930" y="5438775"/>
            <a:ext cx="685498" cy="685498"/>
            <a:chOff x="764930" y="5626923"/>
            <a:chExt cx="685498" cy="685498"/>
          </a:xfrm>
        </p:grpSpPr>
        <p:pic>
          <p:nvPicPr>
            <p:cNvPr id="211" name="Google Shape;211;p93"/>
            <p:cNvPicPr preferRelativeResize="0"/>
            <p:nvPr/>
          </p:nvPicPr>
          <p:blipFill rotWithShape="1">
            <a:blip r:embed="rId8">
              <a:alphaModFix/>
            </a:blip>
            <a:srcRect/>
            <a:stretch/>
          </p:blipFill>
          <p:spPr>
            <a:xfrm>
              <a:off x="805538" y="5670008"/>
              <a:ext cx="604282" cy="604282"/>
            </a:xfrm>
            <a:prstGeom prst="rect">
              <a:avLst/>
            </a:prstGeom>
            <a:noFill/>
            <a:ln>
              <a:noFill/>
            </a:ln>
          </p:spPr>
        </p:pic>
        <p:sp>
          <p:nvSpPr>
            <p:cNvPr id="212" name="Google Shape;212;p93"/>
            <p:cNvSpPr/>
            <p:nvPr/>
          </p:nvSpPr>
          <p:spPr>
            <a:xfrm>
              <a:off x="764930" y="5626923"/>
              <a:ext cx="685498" cy="685498"/>
            </a:xfrm>
            <a:prstGeom prst="ellipse">
              <a:avLst/>
            </a:prstGeom>
            <a:noFill/>
            <a:ln w="19050" cap="flat" cmpd="sng">
              <a:solidFill>
                <a:schemeClr val="accent1">
                  <a:alpha val="50196"/>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200"/>
                <a:buFont typeface="Arial"/>
                <a:buNone/>
              </a:pPr>
              <a:endParaRPr sz="3200" b="0" i="0" u="none" strike="noStrike" cap="none">
                <a:solidFill>
                  <a:schemeClr val="lt1"/>
                </a:solidFill>
                <a:latin typeface="Calibri"/>
                <a:ea typeface="Calibri"/>
                <a:cs typeface="Calibri"/>
                <a:sym typeface="Calibri"/>
              </a:endParaRPr>
            </a:p>
          </p:txBody>
        </p:sp>
      </p:grpSp>
      <p:sp>
        <p:nvSpPr>
          <p:cNvPr id="213" name="Google Shape;213;p93"/>
          <p:cNvSpPr txBox="1">
            <a:spLocks noGrp="1"/>
          </p:cNvSpPr>
          <p:nvPr>
            <p:ph type="body" idx="2"/>
          </p:nvPr>
        </p:nvSpPr>
        <p:spPr>
          <a:xfrm>
            <a:off x="1583766" y="2352937"/>
            <a:ext cx="8493292" cy="490871"/>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100000"/>
              </a:lnSpc>
              <a:spcBef>
                <a:spcPts val="560"/>
              </a:spcBef>
              <a:spcAft>
                <a:spcPts val="0"/>
              </a:spcAft>
              <a:buClr>
                <a:srgbClr val="309FCD"/>
              </a:buClr>
              <a:buSzPts val="2800"/>
              <a:buFont typeface="Arial"/>
              <a:buNone/>
              <a:defRPr sz="2800" b="0" i="0" u="none" strike="noStrike" cap="none">
                <a:solidFill>
                  <a:srgbClr val="635F59"/>
                </a:solidFill>
                <a:latin typeface="Poppins"/>
                <a:ea typeface="Poppins"/>
                <a:cs typeface="Poppins"/>
                <a:sym typeface="Poppins"/>
              </a:defRPr>
            </a:lvl1pPr>
            <a:lvl2pPr marL="914400" marR="0" lvl="1" indent="-393700" algn="l" rtl="0">
              <a:lnSpc>
                <a:spcPct val="100000"/>
              </a:lnSpc>
              <a:spcBef>
                <a:spcPts val="520"/>
              </a:spcBef>
              <a:spcAft>
                <a:spcPts val="0"/>
              </a:spcAft>
              <a:buClr>
                <a:srgbClr val="309FCD"/>
              </a:buClr>
              <a:buSzPts val="2600"/>
              <a:buFont typeface="Arial"/>
              <a:buChar char="–"/>
              <a:defRPr sz="2600" b="0" i="0" u="none" strike="noStrike" cap="none">
                <a:solidFill>
                  <a:schemeClr val="dk2"/>
                </a:solidFill>
                <a:latin typeface="Poppins"/>
                <a:ea typeface="Poppins"/>
                <a:cs typeface="Poppins"/>
                <a:sym typeface="Poppins"/>
              </a:defRPr>
            </a:lvl2pPr>
            <a:lvl3pPr marL="1371600" marR="0" lvl="2" indent="-381000" algn="l" rtl="0">
              <a:lnSpc>
                <a:spcPct val="100000"/>
              </a:lnSpc>
              <a:spcBef>
                <a:spcPts val="480"/>
              </a:spcBef>
              <a:spcAft>
                <a:spcPts val="0"/>
              </a:spcAft>
              <a:buClr>
                <a:srgbClr val="309FCD"/>
              </a:buClr>
              <a:buSzPts val="2400"/>
              <a:buFont typeface="Arial"/>
              <a:buChar char="•"/>
              <a:defRPr sz="2400" b="0" i="0" u="none" strike="noStrike" cap="none">
                <a:solidFill>
                  <a:schemeClr val="dk2"/>
                </a:solidFill>
                <a:latin typeface="Poppins"/>
                <a:ea typeface="Poppins"/>
                <a:cs typeface="Poppins"/>
                <a:sym typeface="Poppins"/>
              </a:defRPr>
            </a:lvl3pPr>
            <a:lvl4pPr marL="1828800" marR="0" lvl="3" indent="-368300" algn="l" rtl="0">
              <a:lnSpc>
                <a:spcPct val="100000"/>
              </a:lnSpc>
              <a:spcBef>
                <a:spcPts val="440"/>
              </a:spcBef>
              <a:spcAft>
                <a:spcPts val="0"/>
              </a:spcAft>
              <a:buClr>
                <a:srgbClr val="309FCD"/>
              </a:buClr>
              <a:buSzPts val="2200"/>
              <a:buFont typeface="Arial"/>
              <a:buChar char="–"/>
              <a:defRPr sz="2200" b="0" i="0" u="none" strike="noStrike" cap="none">
                <a:solidFill>
                  <a:schemeClr val="dk2"/>
                </a:solidFill>
                <a:latin typeface="Poppins"/>
                <a:ea typeface="Poppins"/>
                <a:cs typeface="Poppins"/>
                <a:sym typeface="Poppins"/>
              </a:defRPr>
            </a:lvl4pPr>
            <a:lvl5pPr marL="2286000" marR="0" lvl="4" indent="-342900" algn="l" rtl="0">
              <a:lnSpc>
                <a:spcPct val="100000"/>
              </a:lnSpc>
              <a:spcBef>
                <a:spcPts val="360"/>
              </a:spcBef>
              <a:spcAft>
                <a:spcPts val="0"/>
              </a:spcAft>
              <a:buClr>
                <a:srgbClr val="309FCD"/>
              </a:buClr>
              <a:buSzPts val="1800"/>
              <a:buFont typeface="Arial"/>
              <a:buChar char="•"/>
              <a:defRPr sz="1800" b="0" i="0" u="none" strike="noStrike" cap="none">
                <a:solidFill>
                  <a:schemeClr val="dk2"/>
                </a:solidFill>
                <a:latin typeface="Poppins"/>
                <a:ea typeface="Poppins"/>
                <a:cs typeface="Poppins"/>
                <a:sym typeface="Poppins"/>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14" name="Google Shape;214;p93"/>
          <p:cNvSpPr txBox="1">
            <a:spLocks noGrp="1"/>
          </p:cNvSpPr>
          <p:nvPr>
            <p:ph type="body" idx="3"/>
          </p:nvPr>
        </p:nvSpPr>
        <p:spPr>
          <a:xfrm>
            <a:off x="1583766" y="3148725"/>
            <a:ext cx="8493292" cy="490871"/>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100000"/>
              </a:lnSpc>
              <a:spcBef>
                <a:spcPts val="560"/>
              </a:spcBef>
              <a:spcAft>
                <a:spcPts val="0"/>
              </a:spcAft>
              <a:buClr>
                <a:srgbClr val="309FCD"/>
              </a:buClr>
              <a:buSzPts val="2800"/>
              <a:buFont typeface="Arial"/>
              <a:buNone/>
              <a:defRPr sz="2800" b="0" i="0" u="none" strike="noStrike" cap="none">
                <a:solidFill>
                  <a:srgbClr val="635F59"/>
                </a:solidFill>
                <a:latin typeface="Poppins"/>
                <a:ea typeface="Poppins"/>
                <a:cs typeface="Poppins"/>
                <a:sym typeface="Poppins"/>
              </a:defRPr>
            </a:lvl1pPr>
            <a:lvl2pPr marL="914400" marR="0" lvl="1" indent="-393700" algn="l" rtl="0">
              <a:lnSpc>
                <a:spcPct val="100000"/>
              </a:lnSpc>
              <a:spcBef>
                <a:spcPts val="520"/>
              </a:spcBef>
              <a:spcAft>
                <a:spcPts val="0"/>
              </a:spcAft>
              <a:buClr>
                <a:srgbClr val="309FCD"/>
              </a:buClr>
              <a:buSzPts val="2600"/>
              <a:buFont typeface="Arial"/>
              <a:buChar char="–"/>
              <a:defRPr sz="2600" b="0" i="0" u="none" strike="noStrike" cap="none">
                <a:solidFill>
                  <a:schemeClr val="dk2"/>
                </a:solidFill>
                <a:latin typeface="Poppins"/>
                <a:ea typeface="Poppins"/>
                <a:cs typeface="Poppins"/>
                <a:sym typeface="Poppins"/>
              </a:defRPr>
            </a:lvl2pPr>
            <a:lvl3pPr marL="1371600" marR="0" lvl="2" indent="-381000" algn="l" rtl="0">
              <a:lnSpc>
                <a:spcPct val="100000"/>
              </a:lnSpc>
              <a:spcBef>
                <a:spcPts val="480"/>
              </a:spcBef>
              <a:spcAft>
                <a:spcPts val="0"/>
              </a:spcAft>
              <a:buClr>
                <a:srgbClr val="309FCD"/>
              </a:buClr>
              <a:buSzPts val="2400"/>
              <a:buFont typeface="Arial"/>
              <a:buChar char="•"/>
              <a:defRPr sz="2400" b="0" i="0" u="none" strike="noStrike" cap="none">
                <a:solidFill>
                  <a:schemeClr val="dk2"/>
                </a:solidFill>
                <a:latin typeface="Poppins"/>
                <a:ea typeface="Poppins"/>
                <a:cs typeface="Poppins"/>
                <a:sym typeface="Poppins"/>
              </a:defRPr>
            </a:lvl3pPr>
            <a:lvl4pPr marL="1828800" marR="0" lvl="3" indent="-368300" algn="l" rtl="0">
              <a:lnSpc>
                <a:spcPct val="100000"/>
              </a:lnSpc>
              <a:spcBef>
                <a:spcPts val="440"/>
              </a:spcBef>
              <a:spcAft>
                <a:spcPts val="0"/>
              </a:spcAft>
              <a:buClr>
                <a:srgbClr val="309FCD"/>
              </a:buClr>
              <a:buSzPts val="2200"/>
              <a:buFont typeface="Arial"/>
              <a:buChar char="–"/>
              <a:defRPr sz="2200" b="0" i="0" u="none" strike="noStrike" cap="none">
                <a:solidFill>
                  <a:schemeClr val="dk2"/>
                </a:solidFill>
                <a:latin typeface="Poppins"/>
                <a:ea typeface="Poppins"/>
                <a:cs typeface="Poppins"/>
                <a:sym typeface="Poppins"/>
              </a:defRPr>
            </a:lvl4pPr>
            <a:lvl5pPr marL="2286000" marR="0" lvl="4" indent="-342900" algn="l" rtl="0">
              <a:lnSpc>
                <a:spcPct val="100000"/>
              </a:lnSpc>
              <a:spcBef>
                <a:spcPts val="360"/>
              </a:spcBef>
              <a:spcAft>
                <a:spcPts val="0"/>
              </a:spcAft>
              <a:buClr>
                <a:srgbClr val="309FCD"/>
              </a:buClr>
              <a:buSzPts val="1800"/>
              <a:buFont typeface="Arial"/>
              <a:buChar char="•"/>
              <a:defRPr sz="1800" b="0" i="0" u="none" strike="noStrike" cap="none">
                <a:solidFill>
                  <a:schemeClr val="dk2"/>
                </a:solidFill>
                <a:latin typeface="Poppins"/>
                <a:ea typeface="Poppins"/>
                <a:cs typeface="Poppins"/>
                <a:sym typeface="Poppins"/>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15" name="Google Shape;215;p93"/>
          <p:cNvSpPr txBox="1">
            <a:spLocks noGrp="1"/>
          </p:cNvSpPr>
          <p:nvPr>
            <p:ph type="body" idx="4"/>
          </p:nvPr>
        </p:nvSpPr>
        <p:spPr>
          <a:xfrm>
            <a:off x="1583766" y="3944513"/>
            <a:ext cx="8493292" cy="490871"/>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100000"/>
              </a:lnSpc>
              <a:spcBef>
                <a:spcPts val="560"/>
              </a:spcBef>
              <a:spcAft>
                <a:spcPts val="0"/>
              </a:spcAft>
              <a:buClr>
                <a:srgbClr val="309FCD"/>
              </a:buClr>
              <a:buSzPts val="2800"/>
              <a:buFont typeface="Arial"/>
              <a:buNone/>
              <a:defRPr sz="2800" b="0" i="0" u="none" strike="noStrike" cap="none">
                <a:solidFill>
                  <a:srgbClr val="635F59"/>
                </a:solidFill>
                <a:latin typeface="Poppins"/>
                <a:ea typeface="Poppins"/>
                <a:cs typeface="Poppins"/>
                <a:sym typeface="Poppins"/>
              </a:defRPr>
            </a:lvl1pPr>
            <a:lvl2pPr marL="914400" marR="0" lvl="1" indent="-393700" algn="l" rtl="0">
              <a:lnSpc>
                <a:spcPct val="100000"/>
              </a:lnSpc>
              <a:spcBef>
                <a:spcPts val="520"/>
              </a:spcBef>
              <a:spcAft>
                <a:spcPts val="0"/>
              </a:spcAft>
              <a:buClr>
                <a:srgbClr val="309FCD"/>
              </a:buClr>
              <a:buSzPts val="2600"/>
              <a:buFont typeface="Arial"/>
              <a:buChar char="–"/>
              <a:defRPr sz="2600" b="0" i="0" u="none" strike="noStrike" cap="none">
                <a:solidFill>
                  <a:schemeClr val="dk2"/>
                </a:solidFill>
                <a:latin typeface="Poppins"/>
                <a:ea typeface="Poppins"/>
                <a:cs typeface="Poppins"/>
                <a:sym typeface="Poppins"/>
              </a:defRPr>
            </a:lvl2pPr>
            <a:lvl3pPr marL="1371600" marR="0" lvl="2" indent="-381000" algn="l" rtl="0">
              <a:lnSpc>
                <a:spcPct val="100000"/>
              </a:lnSpc>
              <a:spcBef>
                <a:spcPts val="480"/>
              </a:spcBef>
              <a:spcAft>
                <a:spcPts val="0"/>
              </a:spcAft>
              <a:buClr>
                <a:srgbClr val="309FCD"/>
              </a:buClr>
              <a:buSzPts val="2400"/>
              <a:buFont typeface="Arial"/>
              <a:buChar char="•"/>
              <a:defRPr sz="2400" b="0" i="0" u="none" strike="noStrike" cap="none">
                <a:solidFill>
                  <a:schemeClr val="dk2"/>
                </a:solidFill>
                <a:latin typeface="Poppins"/>
                <a:ea typeface="Poppins"/>
                <a:cs typeface="Poppins"/>
                <a:sym typeface="Poppins"/>
              </a:defRPr>
            </a:lvl3pPr>
            <a:lvl4pPr marL="1828800" marR="0" lvl="3" indent="-368300" algn="l" rtl="0">
              <a:lnSpc>
                <a:spcPct val="100000"/>
              </a:lnSpc>
              <a:spcBef>
                <a:spcPts val="440"/>
              </a:spcBef>
              <a:spcAft>
                <a:spcPts val="0"/>
              </a:spcAft>
              <a:buClr>
                <a:srgbClr val="309FCD"/>
              </a:buClr>
              <a:buSzPts val="2200"/>
              <a:buFont typeface="Arial"/>
              <a:buChar char="–"/>
              <a:defRPr sz="2200" b="0" i="0" u="none" strike="noStrike" cap="none">
                <a:solidFill>
                  <a:schemeClr val="dk2"/>
                </a:solidFill>
                <a:latin typeface="Poppins"/>
                <a:ea typeface="Poppins"/>
                <a:cs typeface="Poppins"/>
                <a:sym typeface="Poppins"/>
              </a:defRPr>
            </a:lvl4pPr>
            <a:lvl5pPr marL="2286000" marR="0" lvl="4" indent="-342900" algn="l" rtl="0">
              <a:lnSpc>
                <a:spcPct val="100000"/>
              </a:lnSpc>
              <a:spcBef>
                <a:spcPts val="360"/>
              </a:spcBef>
              <a:spcAft>
                <a:spcPts val="0"/>
              </a:spcAft>
              <a:buClr>
                <a:srgbClr val="309FCD"/>
              </a:buClr>
              <a:buSzPts val="1800"/>
              <a:buFont typeface="Arial"/>
              <a:buChar char="•"/>
              <a:defRPr sz="1800" b="0" i="0" u="none" strike="noStrike" cap="none">
                <a:solidFill>
                  <a:schemeClr val="dk2"/>
                </a:solidFill>
                <a:latin typeface="Poppins"/>
                <a:ea typeface="Poppins"/>
                <a:cs typeface="Poppins"/>
                <a:sym typeface="Poppins"/>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16" name="Google Shape;216;p93"/>
          <p:cNvSpPr txBox="1">
            <a:spLocks noGrp="1"/>
          </p:cNvSpPr>
          <p:nvPr>
            <p:ph type="body" idx="5"/>
          </p:nvPr>
        </p:nvSpPr>
        <p:spPr>
          <a:xfrm>
            <a:off x="1583766" y="4740301"/>
            <a:ext cx="8493292" cy="490871"/>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100000"/>
              </a:lnSpc>
              <a:spcBef>
                <a:spcPts val="560"/>
              </a:spcBef>
              <a:spcAft>
                <a:spcPts val="0"/>
              </a:spcAft>
              <a:buClr>
                <a:srgbClr val="309FCD"/>
              </a:buClr>
              <a:buSzPts val="2800"/>
              <a:buFont typeface="Arial"/>
              <a:buNone/>
              <a:defRPr sz="2800" b="0" i="0" u="none" strike="noStrike" cap="none">
                <a:solidFill>
                  <a:srgbClr val="635F59"/>
                </a:solidFill>
                <a:latin typeface="Poppins"/>
                <a:ea typeface="Poppins"/>
                <a:cs typeface="Poppins"/>
                <a:sym typeface="Poppins"/>
              </a:defRPr>
            </a:lvl1pPr>
            <a:lvl2pPr marL="914400" marR="0" lvl="1" indent="-393700" algn="l" rtl="0">
              <a:lnSpc>
                <a:spcPct val="100000"/>
              </a:lnSpc>
              <a:spcBef>
                <a:spcPts val="520"/>
              </a:spcBef>
              <a:spcAft>
                <a:spcPts val="0"/>
              </a:spcAft>
              <a:buClr>
                <a:srgbClr val="309FCD"/>
              </a:buClr>
              <a:buSzPts val="2600"/>
              <a:buFont typeface="Arial"/>
              <a:buChar char="–"/>
              <a:defRPr sz="2600" b="0" i="0" u="none" strike="noStrike" cap="none">
                <a:solidFill>
                  <a:schemeClr val="dk2"/>
                </a:solidFill>
                <a:latin typeface="Poppins"/>
                <a:ea typeface="Poppins"/>
                <a:cs typeface="Poppins"/>
                <a:sym typeface="Poppins"/>
              </a:defRPr>
            </a:lvl2pPr>
            <a:lvl3pPr marL="1371600" marR="0" lvl="2" indent="-381000" algn="l" rtl="0">
              <a:lnSpc>
                <a:spcPct val="100000"/>
              </a:lnSpc>
              <a:spcBef>
                <a:spcPts val="480"/>
              </a:spcBef>
              <a:spcAft>
                <a:spcPts val="0"/>
              </a:spcAft>
              <a:buClr>
                <a:srgbClr val="309FCD"/>
              </a:buClr>
              <a:buSzPts val="2400"/>
              <a:buFont typeface="Arial"/>
              <a:buChar char="•"/>
              <a:defRPr sz="2400" b="0" i="0" u="none" strike="noStrike" cap="none">
                <a:solidFill>
                  <a:schemeClr val="dk2"/>
                </a:solidFill>
                <a:latin typeface="Poppins"/>
                <a:ea typeface="Poppins"/>
                <a:cs typeface="Poppins"/>
                <a:sym typeface="Poppins"/>
              </a:defRPr>
            </a:lvl3pPr>
            <a:lvl4pPr marL="1828800" marR="0" lvl="3" indent="-368300" algn="l" rtl="0">
              <a:lnSpc>
                <a:spcPct val="100000"/>
              </a:lnSpc>
              <a:spcBef>
                <a:spcPts val="440"/>
              </a:spcBef>
              <a:spcAft>
                <a:spcPts val="0"/>
              </a:spcAft>
              <a:buClr>
                <a:srgbClr val="309FCD"/>
              </a:buClr>
              <a:buSzPts val="2200"/>
              <a:buFont typeface="Arial"/>
              <a:buChar char="–"/>
              <a:defRPr sz="2200" b="0" i="0" u="none" strike="noStrike" cap="none">
                <a:solidFill>
                  <a:schemeClr val="dk2"/>
                </a:solidFill>
                <a:latin typeface="Poppins"/>
                <a:ea typeface="Poppins"/>
                <a:cs typeface="Poppins"/>
                <a:sym typeface="Poppins"/>
              </a:defRPr>
            </a:lvl4pPr>
            <a:lvl5pPr marL="2286000" marR="0" lvl="4" indent="-342900" algn="l" rtl="0">
              <a:lnSpc>
                <a:spcPct val="100000"/>
              </a:lnSpc>
              <a:spcBef>
                <a:spcPts val="360"/>
              </a:spcBef>
              <a:spcAft>
                <a:spcPts val="0"/>
              </a:spcAft>
              <a:buClr>
                <a:srgbClr val="309FCD"/>
              </a:buClr>
              <a:buSzPts val="1800"/>
              <a:buFont typeface="Arial"/>
              <a:buChar char="•"/>
              <a:defRPr sz="1800" b="0" i="0" u="none" strike="noStrike" cap="none">
                <a:solidFill>
                  <a:schemeClr val="dk2"/>
                </a:solidFill>
                <a:latin typeface="Poppins"/>
                <a:ea typeface="Poppins"/>
                <a:cs typeface="Poppins"/>
                <a:sym typeface="Poppins"/>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17" name="Google Shape;217;p93"/>
          <p:cNvSpPr txBox="1">
            <a:spLocks noGrp="1"/>
          </p:cNvSpPr>
          <p:nvPr>
            <p:ph type="body" idx="6"/>
          </p:nvPr>
        </p:nvSpPr>
        <p:spPr>
          <a:xfrm>
            <a:off x="1583766" y="5536089"/>
            <a:ext cx="8493292" cy="490871"/>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100000"/>
              </a:lnSpc>
              <a:spcBef>
                <a:spcPts val="520"/>
              </a:spcBef>
              <a:spcAft>
                <a:spcPts val="0"/>
              </a:spcAft>
              <a:buClr>
                <a:srgbClr val="309FCD"/>
              </a:buClr>
              <a:buSzPts val="2600"/>
              <a:buFont typeface="Arial"/>
              <a:buNone/>
              <a:defRPr sz="2600" b="0" i="0" u="none" strike="noStrike" cap="none">
                <a:solidFill>
                  <a:srgbClr val="635F59"/>
                </a:solidFill>
                <a:latin typeface="Poppins"/>
                <a:ea typeface="Poppins"/>
                <a:cs typeface="Poppins"/>
                <a:sym typeface="Poppins"/>
              </a:defRPr>
            </a:lvl1pPr>
            <a:lvl2pPr marL="914400" marR="0" lvl="1" indent="-393700" algn="l" rtl="0">
              <a:lnSpc>
                <a:spcPct val="100000"/>
              </a:lnSpc>
              <a:spcBef>
                <a:spcPts val="520"/>
              </a:spcBef>
              <a:spcAft>
                <a:spcPts val="0"/>
              </a:spcAft>
              <a:buClr>
                <a:srgbClr val="309FCD"/>
              </a:buClr>
              <a:buSzPts val="2600"/>
              <a:buFont typeface="Arial"/>
              <a:buChar char="–"/>
              <a:defRPr sz="2600" b="0" i="0" u="none" strike="noStrike" cap="none">
                <a:solidFill>
                  <a:schemeClr val="dk2"/>
                </a:solidFill>
                <a:latin typeface="Poppins"/>
                <a:ea typeface="Poppins"/>
                <a:cs typeface="Poppins"/>
                <a:sym typeface="Poppins"/>
              </a:defRPr>
            </a:lvl2pPr>
            <a:lvl3pPr marL="1371600" marR="0" lvl="2" indent="-381000" algn="l" rtl="0">
              <a:lnSpc>
                <a:spcPct val="100000"/>
              </a:lnSpc>
              <a:spcBef>
                <a:spcPts val="480"/>
              </a:spcBef>
              <a:spcAft>
                <a:spcPts val="0"/>
              </a:spcAft>
              <a:buClr>
                <a:srgbClr val="309FCD"/>
              </a:buClr>
              <a:buSzPts val="2400"/>
              <a:buFont typeface="Arial"/>
              <a:buChar char="•"/>
              <a:defRPr sz="2400" b="0" i="0" u="none" strike="noStrike" cap="none">
                <a:solidFill>
                  <a:schemeClr val="dk2"/>
                </a:solidFill>
                <a:latin typeface="Poppins"/>
                <a:ea typeface="Poppins"/>
                <a:cs typeface="Poppins"/>
                <a:sym typeface="Poppins"/>
              </a:defRPr>
            </a:lvl3pPr>
            <a:lvl4pPr marL="1828800" marR="0" lvl="3" indent="-368300" algn="l" rtl="0">
              <a:lnSpc>
                <a:spcPct val="100000"/>
              </a:lnSpc>
              <a:spcBef>
                <a:spcPts val="440"/>
              </a:spcBef>
              <a:spcAft>
                <a:spcPts val="0"/>
              </a:spcAft>
              <a:buClr>
                <a:srgbClr val="309FCD"/>
              </a:buClr>
              <a:buSzPts val="2200"/>
              <a:buFont typeface="Arial"/>
              <a:buChar char="–"/>
              <a:defRPr sz="2200" b="0" i="0" u="none" strike="noStrike" cap="none">
                <a:solidFill>
                  <a:schemeClr val="dk2"/>
                </a:solidFill>
                <a:latin typeface="Poppins"/>
                <a:ea typeface="Poppins"/>
                <a:cs typeface="Poppins"/>
                <a:sym typeface="Poppins"/>
              </a:defRPr>
            </a:lvl4pPr>
            <a:lvl5pPr marL="2286000" marR="0" lvl="4" indent="-342900" algn="l" rtl="0">
              <a:lnSpc>
                <a:spcPct val="100000"/>
              </a:lnSpc>
              <a:spcBef>
                <a:spcPts val="360"/>
              </a:spcBef>
              <a:spcAft>
                <a:spcPts val="0"/>
              </a:spcAft>
              <a:buClr>
                <a:srgbClr val="309FCD"/>
              </a:buClr>
              <a:buSzPts val="1800"/>
              <a:buFont typeface="Arial"/>
              <a:buChar char="•"/>
              <a:defRPr sz="1800" b="0" i="0" u="none" strike="noStrike" cap="none">
                <a:solidFill>
                  <a:schemeClr val="dk2"/>
                </a:solidFill>
                <a:latin typeface="Poppins"/>
                <a:ea typeface="Poppins"/>
                <a:cs typeface="Poppins"/>
                <a:sym typeface="Poppins"/>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24"/>
        <p:cNvGrpSpPr/>
        <p:nvPr/>
      </p:nvGrpSpPr>
      <p:grpSpPr>
        <a:xfrm>
          <a:off x="0" y="0"/>
          <a:ext cx="0" cy="0"/>
          <a:chOff x="0" y="0"/>
          <a:chExt cx="0" cy="0"/>
        </a:xfrm>
      </p:grpSpPr>
      <p:pic>
        <p:nvPicPr>
          <p:cNvPr id="25" name="Google Shape;25;p58" descr="A close up of a logo&#10;&#10;Description automatically generated"/>
          <p:cNvPicPr preferRelativeResize="0"/>
          <p:nvPr/>
        </p:nvPicPr>
        <p:blipFill rotWithShape="1">
          <a:blip r:embed="rId2">
            <a:alphaModFix/>
          </a:blip>
          <a:srcRect l="-1" r="-154"/>
          <a:stretch/>
        </p:blipFill>
        <p:spPr>
          <a:xfrm>
            <a:off x="0" y="0"/>
            <a:ext cx="12282285" cy="6858000"/>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4_Picture with Caption">
  <p:cSld name="4_Picture with Caption">
    <p:bg>
      <p:bgPr>
        <a:solidFill>
          <a:srgbClr val="F3F7DF"/>
        </a:solidFill>
        <a:effectLst/>
      </p:bgPr>
    </p:bg>
    <p:spTree>
      <p:nvGrpSpPr>
        <p:cNvPr id="1" name="Shape 26"/>
        <p:cNvGrpSpPr/>
        <p:nvPr/>
      </p:nvGrpSpPr>
      <p:grpSpPr>
        <a:xfrm>
          <a:off x="0" y="0"/>
          <a:ext cx="0" cy="0"/>
          <a:chOff x="0" y="0"/>
          <a:chExt cx="0" cy="0"/>
        </a:xfrm>
      </p:grpSpPr>
      <p:pic>
        <p:nvPicPr>
          <p:cNvPr id="27" name="Google Shape;27;p76" descr="A white rectangular object with a light in the middle&#10;&#10;AI-generated content may be incorrect."/>
          <p:cNvPicPr preferRelativeResize="0"/>
          <p:nvPr/>
        </p:nvPicPr>
        <p:blipFill rotWithShape="1">
          <a:blip r:embed="rId2">
            <a:alphaModFix/>
          </a:blip>
          <a:srcRect/>
          <a:stretch/>
        </p:blipFill>
        <p:spPr>
          <a:xfrm>
            <a:off x="0" y="5156"/>
            <a:ext cx="12192000" cy="6847687"/>
          </a:xfrm>
          <a:prstGeom prst="rect">
            <a:avLst/>
          </a:prstGeom>
          <a:noFill/>
          <a:ln>
            <a:noFill/>
          </a:ln>
        </p:spPr>
      </p:pic>
      <p:sp>
        <p:nvSpPr>
          <p:cNvPr id="28" name="Google Shape;28;p76"/>
          <p:cNvSpPr txBox="1">
            <a:spLocks noGrp="1"/>
          </p:cNvSpPr>
          <p:nvPr>
            <p:ph type="title"/>
          </p:nvPr>
        </p:nvSpPr>
        <p:spPr>
          <a:xfrm>
            <a:off x="4363661" y="1230085"/>
            <a:ext cx="7315200" cy="566738"/>
          </a:xfrm>
          <a:prstGeom prst="rect">
            <a:avLst/>
          </a:prstGeom>
          <a:noFill/>
          <a:ln>
            <a:noFill/>
          </a:ln>
        </p:spPr>
        <p:txBody>
          <a:bodyPr spcFirstLastPara="1" wrap="square" lIns="91425" tIns="45700" rIns="91425" bIns="45700" anchor="b" anchorCtr="0">
            <a:noAutofit/>
          </a:bodyPr>
          <a:lstStyle>
            <a:lvl1pPr marR="0" lvl="0" algn="r" rtl="0">
              <a:lnSpc>
                <a:spcPct val="100000"/>
              </a:lnSpc>
              <a:spcBef>
                <a:spcPts val="0"/>
              </a:spcBef>
              <a:spcAft>
                <a:spcPts val="0"/>
              </a:spcAft>
              <a:buClr>
                <a:srgbClr val="000000"/>
              </a:buClr>
              <a:buSzPts val="1400"/>
              <a:buFont typeface="Arial"/>
              <a:buNone/>
              <a:defRPr sz="3200" b="1" i="0" u="none" strike="noStrike" cap="none">
                <a:solidFill>
                  <a:schemeClr val="dk2"/>
                </a:solidFill>
                <a:latin typeface="Poppins"/>
                <a:ea typeface="Poppins"/>
                <a:cs typeface="Poppins"/>
                <a:sym typeface="Poppins"/>
              </a:defRPr>
            </a:lvl1pPr>
            <a:lvl2pPr marR="0" lvl="1" algn="l" rtl="0">
              <a:lnSpc>
                <a:spcPct val="100000"/>
              </a:lnSpc>
              <a:spcBef>
                <a:spcPts val="0"/>
              </a:spcBef>
              <a:spcAft>
                <a:spcPts val="0"/>
              </a:spcAft>
              <a:buClr>
                <a:srgbClr val="000000"/>
              </a:buClr>
              <a:buSzPts val="1400"/>
              <a:buFont typeface="Arial"/>
              <a:buNone/>
              <a:defRPr sz="2800" b="1" i="0" u="none" strike="noStrike" cap="none">
                <a:solidFill>
                  <a:srgbClr val="717074"/>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2800" b="1" i="0" u="none" strike="noStrike" cap="none">
                <a:solidFill>
                  <a:srgbClr val="717074"/>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2800" b="1" i="0" u="none" strike="noStrike" cap="none">
                <a:solidFill>
                  <a:srgbClr val="717074"/>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2800" b="1" i="0" u="none" strike="noStrike" cap="none">
                <a:solidFill>
                  <a:srgbClr val="717074"/>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2800" b="1" i="0" u="none" strike="noStrike" cap="none">
                <a:solidFill>
                  <a:srgbClr val="5C6F7A"/>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2800" b="1" i="0" u="none" strike="noStrike" cap="none">
                <a:solidFill>
                  <a:srgbClr val="5C6F7A"/>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2800" b="1" i="0" u="none" strike="noStrike" cap="none">
                <a:solidFill>
                  <a:srgbClr val="5C6F7A"/>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2800" b="1" i="0" u="none" strike="noStrike" cap="none">
                <a:solidFill>
                  <a:srgbClr val="5C6F7A"/>
                </a:solidFill>
                <a:latin typeface="Calibri"/>
                <a:ea typeface="Calibri"/>
                <a:cs typeface="Calibri"/>
                <a:sym typeface="Calibri"/>
              </a:defRPr>
            </a:lvl9pPr>
          </a:lstStyle>
          <a:p>
            <a:endParaRPr/>
          </a:p>
        </p:txBody>
      </p:sp>
      <p:sp>
        <p:nvSpPr>
          <p:cNvPr id="29" name="Google Shape;29;p76"/>
          <p:cNvSpPr txBox="1">
            <a:spLocks noGrp="1"/>
          </p:cNvSpPr>
          <p:nvPr>
            <p:ph type="body" idx="1"/>
          </p:nvPr>
        </p:nvSpPr>
        <p:spPr>
          <a:xfrm>
            <a:off x="4363661" y="1883907"/>
            <a:ext cx="7315200" cy="804862"/>
          </a:xfrm>
          <a:prstGeom prst="rect">
            <a:avLst/>
          </a:prstGeom>
          <a:noFill/>
          <a:ln>
            <a:noFill/>
          </a:ln>
        </p:spPr>
        <p:txBody>
          <a:bodyPr spcFirstLastPara="1" wrap="square" lIns="91425" tIns="45700" rIns="91425" bIns="45700" anchor="t" anchorCtr="0">
            <a:noAutofit/>
          </a:bodyPr>
          <a:lstStyle>
            <a:lvl1pPr marL="457200" marR="0" lvl="0" indent="-228600" algn="r" rtl="0">
              <a:lnSpc>
                <a:spcPct val="100000"/>
              </a:lnSpc>
              <a:spcBef>
                <a:spcPts val="400"/>
              </a:spcBef>
              <a:spcAft>
                <a:spcPts val="0"/>
              </a:spcAft>
              <a:buClr>
                <a:srgbClr val="309FCD"/>
              </a:buClr>
              <a:buSzPts val="2000"/>
              <a:buFont typeface="Arial"/>
              <a:buNone/>
              <a:defRPr sz="2000" b="0" i="0" u="none" strike="noStrike" cap="none">
                <a:solidFill>
                  <a:srgbClr val="7F7F7F"/>
                </a:solidFill>
                <a:latin typeface="Poppins"/>
                <a:ea typeface="Poppins"/>
                <a:cs typeface="Poppins"/>
                <a:sym typeface="Poppins"/>
              </a:defRPr>
            </a:lvl1pPr>
            <a:lvl2pPr marL="914400" marR="0" lvl="1" indent="-228600" algn="l" rtl="0">
              <a:lnSpc>
                <a:spcPct val="100000"/>
              </a:lnSpc>
              <a:spcBef>
                <a:spcPts val="240"/>
              </a:spcBef>
              <a:spcAft>
                <a:spcPts val="0"/>
              </a:spcAft>
              <a:buClr>
                <a:srgbClr val="309FCD"/>
              </a:buClr>
              <a:buSzPts val="1200"/>
              <a:buFont typeface="Arial"/>
              <a:buNone/>
              <a:defRPr sz="1200" b="0" i="0" u="none" strike="noStrike" cap="none">
                <a:solidFill>
                  <a:schemeClr val="dk2"/>
                </a:solidFill>
                <a:latin typeface="Poppins"/>
                <a:ea typeface="Poppins"/>
                <a:cs typeface="Poppins"/>
                <a:sym typeface="Poppins"/>
              </a:defRPr>
            </a:lvl2pPr>
            <a:lvl3pPr marL="1371600" marR="0" lvl="2" indent="-228600" algn="l" rtl="0">
              <a:lnSpc>
                <a:spcPct val="100000"/>
              </a:lnSpc>
              <a:spcBef>
                <a:spcPts val="200"/>
              </a:spcBef>
              <a:spcAft>
                <a:spcPts val="0"/>
              </a:spcAft>
              <a:buClr>
                <a:srgbClr val="309FCD"/>
              </a:buClr>
              <a:buSzPts val="1000"/>
              <a:buFont typeface="Arial"/>
              <a:buNone/>
              <a:defRPr sz="1000" b="0" i="0" u="none" strike="noStrike" cap="none">
                <a:solidFill>
                  <a:schemeClr val="dk2"/>
                </a:solidFill>
                <a:latin typeface="Poppins"/>
                <a:ea typeface="Poppins"/>
                <a:cs typeface="Poppins"/>
                <a:sym typeface="Poppins"/>
              </a:defRPr>
            </a:lvl3pPr>
            <a:lvl4pPr marL="1828800" marR="0" lvl="3" indent="-228600" algn="l" rtl="0">
              <a:lnSpc>
                <a:spcPct val="100000"/>
              </a:lnSpc>
              <a:spcBef>
                <a:spcPts val="180"/>
              </a:spcBef>
              <a:spcAft>
                <a:spcPts val="0"/>
              </a:spcAft>
              <a:buClr>
                <a:srgbClr val="309FCD"/>
              </a:buClr>
              <a:buSzPts val="900"/>
              <a:buFont typeface="Arial"/>
              <a:buNone/>
              <a:defRPr sz="900" b="0" i="0" u="none" strike="noStrike" cap="none">
                <a:solidFill>
                  <a:schemeClr val="dk2"/>
                </a:solidFill>
                <a:latin typeface="Poppins"/>
                <a:ea typeface="Poppins"/>
                <a:cs typeface="Poppins"/>
                <a:sym typeface="Poppins"/>
              </a:defRPr>
            </a:lvl4pPr>
            <a:lvl5pPr marL="2286000" marR="0" lvl="4" indent="-228600" algn="l" rtl="0">
              <a:lnSpc>
                <a:spcPct val="100000"/>
              </a:lnSpc>
              <a:spcBef>
                <a:spcPts val="180"/>
              </a:spcBef>
              <a:spcAft>
                <a:spcPts val="0"/>
              </a:spcAft>
              <a:buClr>
                <a:srgbClr val="309FCD"/>
              </a:buClr>
              <a:buSzPts val="900"/>
              <a:buFont typeface="Arial"/>
              <a:buNone/>
              <a:defRPr sz="900" b="0" i="0" u="none" strike="noStrike" cap="none">
                <a:solidFill>
                  <a:schemeClr val="dk2"/>
                </a:solidFill>
                <a:latin typeface="Poppins"/>
                <a:ea typeface="Poppins"/>
                <a:cs typeface="Poppins"/>
                <a:sym typeface="Poppins"/>
              </a:defRPr>
            </a:lvl5pPr>
            <a:lvl6pPr marL="2743200" marR="0" lvl="5"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3_Blank">
  <p:cSld name="3_Blank">
    <p:spTree>
      <p:nvGrpSpPr>
        <p:cNvPr id="1" name="Shape 30"/>
        <p:cNvGrpSpPr/>
        <p:nvPr/>
      </p:nvGrpSpPr>
      <p:grpSpPr>
        <a:xfrm>
          <a:off x="0" y="0"/>
          <a:ext cx="0" cy="0"/>
          <a:chOff x="0" y="0"/>
          <a:chExt cx="0" cy="0"/>
        </a:xfrm>
      </p:grpSpPr>
      <p:sp>
        <p:nvSpPr>
          <p:cNvPr id="31" name="Google Shape;31;p56"/>
          <p:cNvSpPr/>
          <p:nvPr/>
        </p:nvSpPr>
        <p:spPr>
          <a:xfrm>
            <a:off x="11262785" y="6646863"/>
            <a:ext cx="637116" cy="2778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lt1"/>
                </a:solidFill>
                <a:latin typeface="Calibri"/>
                <a:ea typeface="Calibri"/>
                <a:cs typeface="Calibri"/>
                <a:sym typeface="Calibri"/>
              </a:rPr>
              <a:t>‹#›</a:t>
            </a:fld>
            <a:endParaRPr sz="1200" b="0" i="0" u="none" strike="noStrike" cap="none">
              <a:solidFill>
                <a:schemeClr val="lt1"/>
              </a:solidFill>
              <a:latin typeface="Calibri"/>
              <a:ea typeface="Calibri"/>
              <a:cs typeface="Calibri"/>
              <a:sym typeface="Calibri"/>
            </a:endParaRPr>
          </a:p>
        </p:txBody>
      </p:sp>
      <p:pic>
        <p:nvPicPr>
          <p:cNvPr id="32" name="Google Shape;32;p56" descr="A picture containing fish&#10;&#10;Description automatically generated"/>
          <p:cNvPicPr preferRelativeResize="0"/>
          <p:nvPr/>
        </p:nvPicPr>
        <p:blipFill rotWithShape="1">
          <a:blip r:embed="rId2">
            <a:alphaModFix/>
          </a:blip>
          <a:srcRect l="6297" t="1" b="-109"/>
          <a:stretch/>
        </p:blipFill>
        <p:spPr>
          <a:xfrm>
            <a:off x="1" y="1"/>
            <a:ext cx="12192000" cy="6924675"/>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2_Blank">
  <p:cSld name="2_Blank">
    <p:spTree>
      <p:nvGrpSpPr>
        <p:cNvPr id="1" name="Shape 33"/>
        <p:cNvGrpSpPr/>
        <p:nvPr/>
      </p:nvGrpSpPr>
      <p:grpSpPr>
        <a:xfrm>
          <a:off x="0" y="0"/>
          <a:ext cx="0" cy="0"/>
          <a:chOff x="0" y="0"/>
          <a:chExt cx="0" cy="0"/>
        </a:xfrm>
      </p:grpSpPr>
      <p:sp>
        <p:nvSpPr>
          <p:cNvPr id="34" name="Google Shape;34;p65"/>
          <p:cNvSpPr/>
          <p:nvPr/>
        </p:nvSpPr>
        <p:spPr>
          <a:xfrm>
            <a:off x="11262785" y="6646863"/>
            <a:ext cx="637116" cy="2778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lt1"/>
                </a:solidFill>
                <a:latin typeface="Calibri"/>
                <a:ea typeface="Calibri"/>
                <a:cs typeface="Calibri"/>
                <a:sym typeface="Calibri"/>
              </a:rPr>
              <a:t>‹#›</a:t>
            </a:fld>
            <a:endParaRPr sz="1200" b="0" i="0" u="none" strike="noStrike" cap="none">
              <a:solidFill>
                <a:schemeClr val="lt1"/>
              </a:solidFill>
              <a:latin typeface="Calibri"/>
              <a:ea typeface="Calibri"/>
              <a:cs typeface="Calibri"/>
              <a:sym typeface="Calibri"/>
            </a:endParaRPr>
          </a:p>
        </p:txBody>
      </p:sp>
      <p:pic>
        <p:nvPicPr>
          <p:cNvPr id="35" name="Google Shape;35;p65" descr="A picture containing fish&#10;&#10;Description automatically generated"/>
          <p:cNvPicPr preferRelativeResize="0"/>
          <p:nvPr/>
        </p:nvPicPr>
        <p:blipFill rotWithShape="1">
          <a:blip r:embed="rId2">
            <a:alphaModFix/>
          </a:blip>
          <a:srcRect l="6297" t="1" b="-109"/>
          <a:stretch/>
        </p:blipFill>
        <p:spPr>
          <a:xfrm>
            <a:off x="1" y="1"/>
            <a:ext cx="12192000" cy="6924675"/>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1_Teal">
  <p:cSld name="1_Teal">
    <p:bg>
      <p:bgPr>
        <a:solidFill>
          <a:srgbClr val="E9EFF0"/>
        </a:solidFill>
        <a:effectLst/>
      </p:bgPr>
    </p:bg>
    <p:spTree>
      <p:nvGrpSpPr>
        <p:cNvPr id="1" name="Shape 36"/>
        <p:cNvGrpSpPr/>
        <p:nvPr/>
      </p:nvGrpSpPr>
      <p:grpSpPr>
        <a:xfrm>
          <a:off x="0" y="0"/>
          <a:ext cx="0" cy="0"/>
          <a:chOff x="0" y="0"/>
          <a:chExt cx="0" cy="0"/>
        </a:xfrm>
      </p:grpSpPr>
      <p:sp>
        <p:nvSpPr>
          <p:cNvPr id="37" name="Google Shape;37;p60"/>
          <p:cNvSpPr txBox="1">
            <a:spLocks noGrp="1"/>
          </p:cNvSpPr>
          <p:nvPr>
            <p:ph type="body" idx="1"/>
          </p:nvPr>
        </p:nvSpPr>
        <p:spPr>
          <a:xfrm>
            <a:off x="812800" y="1519588"/>
            <a:ext cx="10265835" cy="444537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100000"/>
              </a:lnSpc>
              <a:spcBef>
                <a:spcPts val="560"/>
              </a:spcBef>
              <a:spcAft>
                <a:spcPts val="0"/>
              </a:spcAft>
              <a:buClr>
                <a:srgbClr val="309FCD"/>
              </a:buClr>
              <a:buSzPts val="2800"/>
              <a:buFont typeface="Arial"/>
              <a:buChar char="•"/>
              <a:defRPr sz="2800" b="0" i="0" u="none" strike="noStrike" cap="none">
                <a:solidFill>
                  <a:schemeClr val="dk2"/>
                </a:solidFill>
                <a:latin typeface="Poppins"/>
                <a:ea typeface="Poppins"/>
                <a:cs typeface="Poppins"/>
                <a:sym typeface="Poppins"/>
              </a:defRPr>
            </a:lvl1pPr>
            <a:lvl2pPr marL="914400" marR="0" lvl="1" indent="-393700" algn="l" rtl="0">
              <a:lnSpc>
                <a:spcPct val="100000"/>
              </a:lnSpc>
              <a:spcBef>
                <a:spcPts val="520"/>
              </a:spcBef>
              <a:spcAft>
                <a:spcPts val="0"/>
              </a:spcAft>
              <a:buClr>
                <a:srgbClr val="309FCD"/>
              </a:buClr>
              <a:buSzPts val="2600"/>
              <a:buFont typeface="Arial"/>
              <a:buChar char="–"/>
              <a:defRPr sz="2600" b="0" i="0" u="none" strike="noStrike" cap="none">
                <a:solidFill>
                  <a:schemeClr val="dk2"/>
                </a:solidFill>
                <a:latin typeface="Poppins"/>
                <a:ea typeface="Poppins"/>
                <a:cs typeface="Poppins"/>
                <a:sym typeface="Poppins"/>
              </a:defRPr>
            </a:lvl2pPr>
            <a:lvl3pPr marL="1371600" marR="0" lvl="2" indent="-381000" algn="l" rtl="0">
              <a:lnSpc>
                <a:spcPct val="100000"/>
              </a:lnSpc>
              <a:spcBef>
                <a:spcPts val="480"/>
              </a:spcBef>
              <a:spcAft>
                <a:spcPts val="0"/>
              </a:spcAft>
              <a:buClr>
                <a:srgbClr val="309FCD"/>
              </a:buClr>
              <a:buSzPts val="2400"/>
              <a:buFont typeface="Arial"/>
              <a:buChar char="•"/>
              <a:defRPr sz="2400" b="0" i="0" u="none" strike="noStrike" cap="none">
                <a:solidFill>
                  <a:schemeClr val="dk2"/>
                </a:solidFill>
                <a:latin typeface="Poppins"/>
                <a:ea typeface="Poppins"/>
                <a:cs typeface="Poppins"/>
                <a:sym typeface="Poppins"/>
              </a:defRPr>
            </a:lvl3pPr>
            <a:lvl4pPr marL="1828800" marR="0" lvl="3" indent="-368300" algn="l" rtl="0">
              <a:lnSpc>
                <a:spcPct val="100000"/>
              </a:lnSpc>
              <a:spcBef>
                <a:spcPts val="440"/>
              </a:spcBef>
              <a:spcAft>
                <a:spcPts val="0"/>
              </a:spcAft>
              <a:buClr>
                <a:srgbClr val="309FCD"/>
              </a:buClr>
              <a:buSzPts val="2200"/>
              <a:buFont typeface="Arial"/>
              <a:buChar char="–"/>
              <a:defRPr sz="2200" b="0" i="0" u="none" strike="noStrike" cap="none">
                <a:solidFill>
                  <a:schemeClr val="dk2"/>
                </a:solidFill>
                <a:latin typeface="Poppins"/>
                <a:ea typeface="Poppins"/>
                <a:cs typeface="Poppins"/>
                <a:sym typeface="Poppins"/>
              </a:defRPr>
            </a:lvl4pPr>
            <a:lvl5pPr marL="2286000" marR="0" lvl="4" indent="-342900" algn="l" rtl="0">
              <a:lnSpc>
                <a:spcPct val="100000"/>
              </a:lnSpc>
              <a:spcBef>
                <a:spcPts val="360"/>
              </a:spcBef>
              <a:spcAft>
                <a:spcPts val="0"/>
              </a:spcAft>
              <a:buClr>
                <a:srgbClr val="309FCD"/>
              </a:buClr>
              <a:buSzPts val="1800"/>
              <a:buFont typeface="Arial"/>
              <a:buChar char="•"/>
              <a:defRPr sz="1800" b="0" i="0" u="none" strike="noStrike" cap="none">
                <a:solidFill>
                  <a:schemeClr val="dk2"/>
                </a:solidFill>
                <a:latin typeface="Poppins"/>
                <a:ea typeface="Poppins"/>
                <a:cs typeface="Poppins"/>
                <a:sym typeface="Poppins"/>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8" name="Google Shape;38;p60"/>
          <p:cNvSpPr txBox="1"/>
          <p:nvPr/>
        </p:nvSpPr>
        <p:spPr>
          <a:xfrm>
            <a:off x="0" y="190956"/>
            <a:ext cx="10515600" cy="1143000"/>
          </a:xfrm>
          <a:prstGeom prst="rect">
            <a:avLst/>
          </a:prstGeom>
          <a:noFill/>
          <a:ln>
            <a:noFill/>
          </a:ln>
        </p:spPr>
        <p:txBody>
          <a:bodyPr spcFirstLastPara="1" wrap="square" lIns="804650" tIns="45700" rIns="91425" bIns="45700" anchor="ctr" anchorCtr="0">
            <a:normAutofit/>
          </a:bodyPr>
          <a:lstStyle/>
          <a:p>
            <a:pPr marL="0" marR="0" lvl="0" indent="0" algn="l" rtl="0">
              <a:lnSpc>
                <a:spcPct val="100000"/>
              </a:lnSpc>
              <a:spcBef>
                <a:spcPts val="0"/>
              </a:spcBef>
              <a:spcAft>
                <a:spcPts val="0"/>
              </a:spcAft>
              <a:buClr>
                <a:srgbClr val="000000"/>
              </a:buClr>
              <a:buSzPts val="3600"/>
              <a:buFont typeface="Arial"/>
              <a:buNone/>
            </a:pPr>
            <a:endParaRPr sz="3600" b="1" i="0" u="none" strike="noStrike" cap="none">
              <a:solidFill>
                <a:schemeClr val="dk2"/>
              </a:solidFill>
              <a:latin typeface="Poppins"/>
              <a:ea typeface="Poppins"/>
              <a:cs typeface="Poppins"/>
              <a:sym typeface="Poppins"/>
            </a:endParaRPr>
          </a:p>
        </p:txBody>
      </p:sp>
      <p:sp>
        <p:nvSpPr>
          <p:cNvPr id="39" name="Google Shape;39;p60"/>
          <p:cNvSpPr txBox="1">
            <a:spLocks noGrp="1"/>
          </p:cNvSpPr>
          <p:nvPr>
            <p:ph type="body" idx="2"/>
          </p:nvPr>
        </p:nvSpPr>
        <p:spPr>
          <a:xfrm>
            <a:off x="0" y="321542"/>
            <a:ext cx="9873949" cy="1143000"/>
          </a:xfrm>
          <a:prstGeom prst="rect">
            <a:avLst/>
          </a:prstGeom>
          <a:noFill/>
          <a:ln>
            <a:noFill/>
          </a:ln>
        </p:spPr>
        <p:txBody>
          <a:bodyPr spcFirstLastPara="1" wrap="square" lIns="731500" tIns="45700" rIns="91425" bIns="45700" anchor="ctr" anchorCtr="0">
            <a:noAutofit/>
          </a:bodyPr>
          <a:lstStyle>
            <a:lvl1pPr marL="457200" marR="0" lvl="0" indent="-228600" algn="l" rtl="0">
              <a:lnSpc>
                <a:spcPct val="100000"/>
              </a:lnSpc>
              <a:spcBef>
                <a:spcPts val="720"/>
              </a:spcBef>
              <a:spcAft>
                <a:spcPts val="0"/>
              </a:spcAft>
              <a:buClr>
                <a:srgbClr val="309FCD"/>
              </a:buClr>
              <a:buSzPts val="3600"/>
              <a:buFont typeface="Arial"/>
              <a:buNone/>
              <a:defRPr sz="3600" b="1" i="0" u="none" strike="noStrike" cap="none">
                <a:solidFill>
                  <a:schemeClr val="dk1"/>
                </a:solidFill>
                <a:latin typeface="Poppins"/>
                <a:ea typeface="Poppins"/>
                <a:cs typeface="Poppins"/>
                <a:sym typeface="Poppins"/>
              </a:defRPr>
            </a:lvl1pPr>
            <a:lvl2pPr marL="914400" marR="0" lvl="1" indent="-457200" algn="l" rtl="0">
              <a:lnSpc>
                <a:spcPct val="100000"/>
              </a:lnSpc>
              <a:spcBef>
                <a:spcPts val="720"/>
              </a:spcBef>
              <a:spcAft>
                <a:spcPts val="0"/>
              </a:spcAft>
              <a:buClr>
                <a:srgbClr val="309FCD"/>
              </a:buClr>
              <a:buSzPts val="3600"/>
              <a:buFont typeface="Arial"/>
              <a:buChar char="–"/>
              <a:defRPr sz="3600" b="1" i="0" u="none" strike="noStrike" cap="none">
                <a:solidFill>
                  <a:schemeClr val="accent1"/>
                </a:solidFill>
                <a:latin typeface="Poppins"/>
                <a:ea typeface="Poppins"/>
                <a:cs typeface="Poppins"/>
                <a:sym typeface="Poppins"/>
              </a:defRPr>
            </a:lvl2pPr>
            <a:lvl3pPr marL="1371600" marR="0" lvl="2" indent="-457200" algn="l" rtl="0">
              <a:lnSpc>
                <a:spcPct val="100000"/>
              </a:lnSpc>
              <a:spcBef>
                <a:spcPts val="720"/>
              </a:spcBef>
              <a:spcAft>
                <a:spcPts val="0"/>
              </a:spcAft>
              <a:buClr>
                <a:srgbClr val="309FCD"/>
              </a:buClr>
              <a:buSzPts val="3600"/>
              <a:buFont typeface="Arial"/>
              <a:buChar char="•"/>
              <a:defRPr sz="3600" b="1" i="0" u="none" strike="noStrike" cap="none">
                <a:solidFill>
                  <a:schemeClr val="accent1"/>
                </a:solidFill>
                <a:latin typeface="Poppins"/>
                <a:ea typeface="Poppins"/>
                <a:cs typeface="Poppins"/>
                <a:sym typeface="Poppins"/>
              </a:defRPr>
            </a:lvl3pPr>
            <a:lvl4pPr marL="1828800" marR="0" lvl="3" indent="-457200" algn="l" rtl="0">
              <a:lnSpc>
                <a:spcPct val="100000"/>
              </a:lnSpc>
              <a:spcBef>
                <a:spcPts val="720"/>
              </a:spcBef>
              <a:spcAft>
                <a:spcPts val="0"/>
              </a:spcAft>
              <a:buClr>
                <a:srgbClr val="309FCD"/>
              </a:buClr>
              <a:buSzPts val="3600"/>
              <a:buFont typeface="Arial"/>
              <a:buChar char="–"/>
              <a:defRPr sz="3600" b="1" i="0" u="none" strike="noStrike" cap="none">
                <a:solidFill>
                  <a:schemeClr val="accent1"/>
                </a:solidFill>
                <a:latin typeface="Poppins"/>
                <a:ea typeface="Poppins"/>
                <a:cs typeface="Poppins"/>
                <a:sym typeface="Poppins"/>
              </a:defRPr>
            </a:lvl4pPr>
            <a:lvl5pPr marL="2286000" marR="0" lvl="4" indent="-457200" algn="l" rtl="0">
              <a:lnSpc>
                <a:spcPct val="100000"/>
              </a:lnSpc>
              <a:spcBef>
                <a:spcPts val="720"/>
              </a:spcBef>
              <a:spcAft>
                <a:spcPts val="0"/>
              </a:spcAft>
              <a:buClr>
                <a:srgbClr val="309FCD"/>
              </a:buClr>
              <a:buSzPts val="3600"/>
              <a:buFont typeface="Arial"/>
              <a:buChar char="•"/>
              <a:defRPr sz="3600" b="1" i="0" u="none" strike="noStrike" cap="none">
                <a:solidFill>
                  <a:schemeClr val="accent1"/>
                </a:solidFill>
                <a:latin typeface="Poppins"/>
                <a:ea typeface="Poppins"/>
                <a:cs typeface="Poppins"/>
                <a:sym typeface="Poppins"/>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2_Title Slide">
  <p:cSld name="2_Title Slide">
    <p:spTree>
      <p:nvGrpSpPr>
        <p:cNvPr id="1" name="Shape 40"/>
        <p:cNvGrpSpPr/>
        <p:nvPr/>
      </p:nvGrpSpPr>
      <p:grpSpPr>
        <a:xfrm>
          <a:off x="0" y="0"/>
          <a:ext cx="0" cy="0"/>
          <a:chOff x="0" y="0"/>
          <a:chExt cx="0" cy="0"/>
        </a:xfrm>
      </p:grpSpPr>
      <p:pic>
        <p:nvPicPr>
          <p:cNvPr id="41" name="Google Shape;41;p59" descr="A close up of a logo&#10;&#10;Description automatically generated"/>
          <p:cNvPicPr preferRelativeResize="0"/>
          <p:nvPr/>
        </p:nvPicPr>
        <p:blipFill rotWithShape="1">
          <a:blip r:embed="rId2">
            <a:alphaModFix/>
          </a:blip>
          <a:srcRect l="-1" r="-154"/>
          <a:stretch/>
        </p:blipFill>
        <p:spPr>
          <a:xfrm>
            <a:off x="0" y="0"/>
            <a:ext cx="12282285" cy="6858000"/>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8.xml"/><Relationship Id="rId1" Type="http://schemas.openxmlformats.org/officeDocument/2006/relationships/slideLayout" Target="../slideLayouts/slideLayout8.xml"/><Relationship Id="rId4" Type="http://schemas.openxmlformats.org/officeDocument/2006/relationships/image" Target="../media/image16.png"/></Relationships>
</file>

<file path=ppt/slides/_rels/slide2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9.xml"/><Relationship Id="rId1" Type="http://schemas.openxmlformats.org/officeDocument/2006/relationships/slideLayout" Target="../slideLayouts/slideLayout8.xml"/><Relationship Id="rId4" Type="http://schemas.openxmlformats.org/officeDocument/2006/relationships/image" Target="../media/image62.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0.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1.xml"/><Relationship Id="rId1" Type="http://schemas.openxmlformats.org/officeDocument/2006/relationships/slideLayout" Target="../slideLayouts/slideLayout8.xml"/><Relationship Id="rId4" Type="http://schemas.openxmlformats.org/officeDocument/2006/relationships/image" Target="../media/image65.png"/></Relationships>
</file>

<file path=ppt/slides/_rels/slide3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2.xml"/><Relationship Id="rId1" Type="http://schemas.openxmlformats.org/officeDocument/2006/relationships/slideLayout" Target="../slideLayouts/slideLayout8.xml"/><Relationship Id="rId4" Type="http://schemas.microsoft.com/office/2007/relationships/hdphoto" Target="../media/hdphoto1.wdp"/></Relationships>
</file>

<file path=ppt/slides/_rels/slide3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3.xml"/><Relationship Id="rId1" Type="http://schemas.openxmlformats.org/officeDocument/2006/relationships/slideLayout" Target="../slideLayouts/slideLayout8.xml"/><Relationship Id="rId5" Type="http://schemas.openxmlformats.org/officeDocument/2006/relationships/image" Target="../media/image69.png"/><Relationship Id="rId4" Type="http://schemas.openxmlformats.org/officeDocument/2006/relationships/image" Target="../media/image68.png"/></Relationships>
</file>

<file path=ppt/slides/_rels/slide3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5.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6.xml"/><Relationship Id="rId1" Type="http://schemas.openxmlformats.org/officeDocument/2006/relationships/slideLayout" Target="../slideLayouts/slideLayout8.xml"/><Relationship Id="rId4" Type="http://schemas.openxmlformats.org/officeDocument/2006/relationships/image" Target="../media/image72.png"/></Relationships>
</file>

<file path=ppt/slides/_rels/slide3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7.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8.xml"/><Relationship Id="rId1" Type="http://schemas.openxmlformats.org/officeDocument/2006/relationships/slideLayout" Target="../slideLayouts/slideLayout8.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4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54.png"/><Relationship Id="rId3" Type="http://schemas.openxmlformats.org/officeDocument/2006/relationships/image" Target="../media/image57.png"/><Relationship Id="rId7" Type="http://schemas.openxmlformats.org/officeDocument/2006/relationships/image" Target="../media/image42.png"/><Relationship Id="rId12" Type="http://schemas.openxmlformats.org/officeDocument/2006/relationships/image" Target="../media/image56.png"/><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image" Target="../media/image2.png"/><Relationship Id="rId11" Type="http://schemas.openxmlformats.org/officeDocument/2006/relationships/image" Target="../media/image80.png"/><Relationship Id="rId5" Type="http://schemas.openxmlformats.org/officeDocument/2006/relationships/image" Target="../media/image55.png"/><Relationship Id="rId10" Type="http://schemas.openxmlformats.org/officeDocument/2006/relationships/image" Target="../media/image44.png"/><Relationship Id="rId4" Type="http://schemas.openxmlformats.org/officeDocument/2006/relationships/image" Target="../media/image79.png"/><Relationship Id="rId9" Type="http://schemas.openxmlformats.org/officeDocument/2006/relationships/image" Target="../media/image16.png"/><Relationship Id="rId14" Type="http://schemas.openxmlformats.org/officeDocument/2006/relationships/image" Target="../media/image14.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1"/>
          <p:cNvSpPr txBox="1">
            <a:spLocks noGrp="1"/>
          </p:cNvSpPr>
          <p:nvPr>
            <p:ph type="body" idx="1"/>
          </p:nvPr>
        </p:nvSpPr>
        <p:spPr>
          <a:xfrm>
            <a:off x="3753055" y="3190189"/>
            <a:ext cx="7315200" cy="804862"/>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2400"/>
              <a:buNone/>
            </a:pPr>
            <a:r>
              <a:rPr lang="en-US" sz="2400" dirty="0">
                <a:latin typeface="Poppins"/>
                <a:ea typeface="Poppins"/>
                <a:cs typeface="Poppins"/>
                <a:sym typeface="Poppins"/>
              </a:rPr>
              <a:t>We are happy you are here</a:t>
            </a:r>
            <a:endParaRPr dirty="0"/>
          </a:p>
          <a:p>
            <a:pPr marL="0" lvl="0" indent="0" algn="r" rtl="0">
              <a:lnSpc>
                <a:spcPct val="100000"/>
              </a:lnSpc>
              <a:spcBef>
                <a:spcPts val="0"/>
              </a:spcBef>
              <a:spcAft>
                <a:spcPts val="0"/>
              </a:spcAft>
              <a:buSzPts val="2400"/>
              <a:buNone/>
            </a:pPr>
            <a:r>
              <a:rPr lang="en-US" sz="2400" b="1"/>
              <a:t>SESSION 2</a:t>
            </a:r>
            <a:endParaRPr b="1"/>
          </a:p>
        </p:txBody>
      </p:sp>
      <p:sp>
        <p:nvSpPr>
          <p:cNvPr id="224" name="Google Shape;224;p1"/>
          <p:cNvSpPr txBox="1"/>
          <p:nvPr/>
        </p:nvSpPr>
        <p:spPr>
          <a:xfrm>
            <a:off x="4158641" y="1372513"/>
            <a:ext cx="6909614" cy="1445250"/>
          </a:xfrm>
          <a:prstGeom prst="rect">
            <a:avLst/>
          </a:prstGeom>
          <a:noFill/>
          <a:ln>
            <a:noFill/>
          </a:ln>
        </p:spPr>
        <p:txBody>
          <a:bodyPr spcFirstLastPara="1" wrap="square" lIns="804650" tIns="45700" rIns="91425" bIns="45700" anchor="ctr" anchorCtr="0">
            <a:normAutofit/>
          </a:bodyPr>
          <a:lstStyle/>
          <a:p>
            <a:pPr marL="0" marR="0" lvl="0" indent="0" algn="r" rtl="0">
              <a:lnSpc>
                <a:spcPct val="90000"/>
              </a:lnSpc>
              <a:spcBef>
                <a:spcPts val="0"/>
              </a:spcBef>
              <a:spcAft>
                <a:spcPts val="0"/>
              </a:spcAft>
              <a:buClr>
                <a:schemeClr val="accent1"/>
              </a:buClr>
              <a:buSzPts val="3000"/>
              <a:buFont typeface="Poppins"/>
              <a:buNone/>
            </a:pPr>
            <a:r>
              <a:rPr lang="en-US" sz="3000" b="1" i="0" u="none" strike="noStrike" cap="none">
                <a:solidFill>
                  <a:schemeClr val="accent1"/>
                </a:solidFill>
                <a:latin typeface="Poppins"/>
                <a:ea typeface="Poppins"/>
                <a:cs typeface="Poppins"/>
                <a:sym typeface="Poppins"/>
              </a:rPr>
              <a:t>WELCOME TO THE </a:t>
            </a:r>
            <a:endParaRPr sz="1400" b="0" i="0" u="none" strike="noStrike" cap="none">
              <a:solidFill>
                <a:srgbClr val="000000"/>
              </a:solidFill>
              <a:latin typeface="Arial"/>
              <a:ea typeface="Arial"/>
              <a:cs typeface="Arial"/>
              <a:sym typeface="Arial"/>
            </a:endParaRPr>
          </a:p>
          <a:p>
            <a:pPr marL="0" marR="0" lvl="0" indent="0" algn="r" rtl="0">
              <a:lnSpc>
                <a:spcPct val="90000"/>
              </a:lnSpc>
              <a:spcBef>
                <a:spcPts val="0"/>
              </a:spcBef>
              <a:spcAft>
                <a:spcPts val="0"/>
              </a:spcAft>
              <a:buClr>
                <a:schemeClr val="accent1"/>
              </a:buClr>
              <a:buSzPts val="3000"/>
              <a:buFont typeface="Poppins"/>
              <a:buNone/>
            </a:pPr>
            <a:r>
              <a:rPr lang="en-US" sz="3000" b="1" i="0" u="none" strike="noStrike" cap="none">
                <a:solidFill>
                  <a:schemeClr val="accent1"/>
                </a:solidFill>
                <a:latin typeface="Poppins"/>
                <a:ea typeface="Poppins"/>
                <a:cs typeface="Poppins"/>
                <a:sym typeface="Poppins"/>
              </a:rPr>
              <a:t>HIV PREVENTION AMBASSADOR</a:t>
            </a:r>
            <a:endParaRPr sz="1400" b="0" i="0" u="none" strike="noStrike" cap="none">
              <a:solidFill>
                <a:srgbClr val="000000"/>
              </a:solidFill>
              <a:latin typeface="Arial"/>
              <a:ea typeface="Arial"/>
              <a:cs typeface="Arial"/>
              <a:sym typeface="Arial"/>
            </a:endParaRPr>
          </a:p>
          <a:p>
            <a:pPr marL="0" marR="0" lvl="0" indent="0" algn="r" rtl="0">
              <a:lnSpc>
                <a:spcPct val="90000"/>
              </a:lnSpc>
              <a:spcBef>
                <a:spcPts val="0"/>
              </a:spcBef>
              <a:spcAft>
                <a:spcPts val="0"/>
              </a:spcAft>
              <a:buClr>
                <a:schemeClr val="accent1"/>
              </a:buClr>
              <a:buSzPts val="3000"/>
              <a:buFont typeface="Poppins"/>
              <a:buNone/>
            </a:pPr>
            <a:r>
              <a:rPr lang="en-US" sz="3000" b="1" i="0" u="none" strike="noStrike" cap="none">
                <a:solidFill>
                  <a:schemeClr val="accent1"/>
                </a:solidFill>
                <a:latin typeface="Poppins"/>
                <a:ea typeface="Poppins"/>
                <a:cs typeface="Poppins"/>
                <a:sym typeface="Poppins"/>
              </a:rPr>
              <a:t>TRAINING OF TRAINERS!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5EBEE"/>
        </a:solidFill>
        <a:effectLst/>
      </p:bgPr>
    </p:bg>
    <p:spTree>
      <p:nvGrpSpPr>
        <p:cNvPr id="1" name="Shape 298"/>
        <p:cNvGrpSpPr/>
        <p:nvPr/>
      </p:nvGrpSpPr>
      <p:grpSpPr>
        <a:xfrm>
          <a:off x="0" y="0"/>
          <a:ext cx="0" cy="0"/>
          <a:chOff x="0" y="0"/>
          <a:chExt cx="0" cy="0"/>
        </a:xfrm>
      </p:grpSpPr>
      <p:sp>
        <p:nvSpPr>
          <p:cNvPr id="299" name="Google Shape;299;p97"/>
          <p:cNvSpPr txBox="1">
            <a:spLocks noGrp="1"/>
          </p:cNvSpPr>
          <p:nvPr>
            <p:ph type="body" idx="2"/>
          </p:nvPr>
        </p:nvSpPr>
        <p:spPr>
          <a:xfrm>
            <a:off x="0" y="321542"/>
            <a:ext cx="12192000" cy="1143000"/>
          </a:xfrm>
          <a:prstGeom prst="rect">
            <a:avLst/>
          </a:prstGeom>
          <a:noFill/>
          <a:ln>
            <a:noFill/>
          </a:ln>
        </p:spPr>
        <p:txBody>
          <a:bodyPr spcFirstLastPara="1" wrap="square" lIns="731500" tIns="45700" rIns="91425" bIns="45700" anchor="ctr" anchorCtr="0">
            <a:noAutofit/>
          </a:bodyPr>
          <a:lstStyle/>
          <a:p>
            <a:pPr marL="342900" lvl="0" indent="-342900" algn="l" rtl="0">
              <a:lnSpc>
                <a:spcPct val="100000"/>
              </a:lnSpc>
              <a:spcBef>
                <a:spcPts val="0"/>
              </a:spcBef>
              <a:spcAft>
                <a:spcPts val="0"/>
              </a:spcAft>
              <a:buSzPts val="3500"/>
              <a:buNone/>
            </a:pPr>
            <a:r>
              <a:rPr lang="en-US">
                <a:solidFill>
                  <a:srgbClr val="53AA4B"/>
                </a:solidFill>
              </a:rPr>
              <a:t>Human Rights &amp; HIV</a:t>
            </a:r>
            <a:endParaRPr>
              <a:solidFill>
                <a:srgbClr val="53AA4B"/>
              </a:solidFill>
            </a:endParaRPr>
          </a:p>
        </p:txBody>
      </p:sp>
      <p:sp>
        <p:nvSpPr>
          <p:cNvPr id="300" name="Google Shape;300;p97"/>
          <p:cNvSpPr txBox="1"/>
          <p:nvPr/>
        </p:nvSpPr>
        <p:spPr>
          <a:xfrm>
            <a:off x="3759390" y="1674796"/>
            <a:ext cx="8127810" cy="402603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3"/>
              </a:buClr>
              <a:buSzPts val="1800"/>
              <a:buFont typeface="Arial"/>
              <a:buNone/>
            </a:pPr>
            <a:r>
              <a:rPr lang="en-US" sz="2400" b="0" i="0" u="none" strike="noStrike" cap="none">
                <a:solidFill>
                  <a:srgbClr val="333333"/>
                </a:solidFill>
                <a:latin typeface="Poppins"/>
                <a:ea typeface="Poppins"/>
                <a:cs typeface="Poppins"/>
                <a:sym typeface="Poppins"/>
              </a:rPr>
              <a:t>Human rights violations are a </a:t>
            </a:r>
            <a:r>
              <a:rPr lang="en-US" sz="2400" b="1" i="0" u="none" strike="noStrike" cap="none">
                <a:solidFill>
                  <a:srgbClr val="54AA4C"/>
                </a:solidFill>
                <a:latin typeface="Poppins"/>
                <a:ea typeface="Poppins"/>
                <a:cs typeface="Poppins"/>
                <a:sym typeface="Poppins"/>
              </a:rPr>
              <a:t>barrier to HIV prevention</a:t>
            </a:r>
            <a:endParaRPr/>
          </a:p>
          <a:p>
            <a:pPr marL="0" marR="0" lvl="0" indent="0" algn="l" rtl="0">
              <a:lnSpc>
                <a:spcPct val="100000"/>
              </a:lnSpc>
              <a:spcBef>
                <a:spcPts val="600"/>
              </a:spcBef>
              <a:spcAft>
                <a:spcPts val="0"/>
              </a:spcAft>
              <a:buClr>
                <a:schemeClr val="accent3"/>
              </a:buClr>
              <a:buSzPts val="1800"/>
              <a:buFont typeface="Arial"/>
              <a:buNone/>
            </a:pPr>
            <a:endParaRPr sz="2400" b="0" i="0" u="none" strike="noStrike" cap="none">
              <a:solidFill>
                <a:srgbClr val="333333"/>
              </a:solidFill>
              <a:latin typeface="Poppins"/>
              <a:ea typeface="Poppins"/>
              <a:cs typeface="Poppins"/>
              <a:sym typeface="Poppins"/>
            </a:endParaRPr>
          </a:p>
          <a:p>
            <a:pPr marL="0" marR="0" lvl="0" indent="0" algn="l" rtl="0">
              <a:lnSpc>
                <a:spcPct val="100000"/>
              </a:lnSpc>
              <a:spcBef>
                <a:spcPts val="0"/>
              </a:spcBef>
              <a:spcAft>
                <a:spcPts val="0"/>
              </a:spcAft>
              <a:buNone/>
            </a:pPr>
            <a:r>
              <a:rPr lang="en-US" sz="2400" b="0" i="0" u="none" strike="noStrike" cap="none">
                <a:solidFill>
                  <a:srgbClr val="333333"/>
                </a:solidFill>
                <a:latin typeface="Poppins"/>
                <a:ea typeface="Poppins"/>
                <a:cs typeface="Poppins"/>
                <a:sym typeface="Poppins"/>
              </a:rPr>
              <a:t>When people can </a:t>
            </a:r>
            <a:r>
              <a:rPr lang="en-US" sz="2400" b="1" i="0" u="none" strike="noStrike" cap="none">
                <a:solidFill>
                  <a:srgbClr val="54AA4C"/>
                </a:solidFill>
                <a:latin typeface="Poppins"/>
                <a:ea typeface="Poppins"/>
                <a:cs typeface="Poppins"/>
                <a:sym typeface="Poppins"/>
              </a:rPr>
              <a:t>exercise their human rights, it is easier for them to prevent HIV</a:t>
            </a:r>
            <a:endParaRPr/>
          </a:p>
          <a:p>
            <a:pPr marL="0" marR="0" lvl="0" indent="0" algn="l" rtl="0">
              <a:lnSpc>
                <a:spcPct val="100000"/>
              </a:lnSpc>
              <a:spcBef>
                <a:spcPts val="600"/>
              </a:spcBef>
              <a:spcAft>
                <a:spcPts val="0"/>
              </a:spcAft>
              <a:buNone/>
            </a:pPr>
            <a:endParaRPr sz="2400" b="0" i="0" u="none" strike="noStrike" cap="none">
              <a:solidFill>
                <a:srgbClr val="333333"/>
              </a:solidFill>
              <a:latin typeface="Poppins"/>
              <a:ea typeface="Poppins"/>
              <a:cs typeface="Poppins"/>
              <a:sym typeface="Poppins"/>
            </a:endParaRPr>
          </a:p>
          <a:p>
            <a:pPr marL="0" marR="0" lvl="0" indent="0" algn="l" rtl="0">
              <a:lnSpc>
                <a:spcPct val="100000"/>
              </a:lnSpc>
              <a:spcBef>
                <a:spcPts val="600"/>
              </a:spcBef>
              <a:spcAft>
                <a:spcPts val="0"/>
              </a:spcAft>
              <a:buNone/>
            </a:pPr>
            <a:r>
              <a:rPr lang="en-US" sz="2400" b="1" i="0" u="none" strike="noStrike" cap="none">
                <a:solidFill>
                  <a:srgbClr val="54AA4C"/>
                </a:solidFill>
                <a:latin typeface="Poppins"/>
                <a:ea typeface="Poppins"/>
                <a:cs typeface="Poppins"/>
                <a:sym typeface="Poppins"/>
              </a:rPr>
              <a:t>HIV creates a barrier </a:t>
            </a:r>
            <a:r>
              <a:rPr lang="en-US" sz="2400" b="0" i="0" u="none" strike="noStrike" cap="none">
                <a:solidFill>
                  <a:srgbClr val="333333"/>
                </a:solidFill>
                <a:latin typeface="Poppins"/>
                <a:ea typeface="Poppins"/>
                <a:cs typeface="Poppins"/>
                <a:sym typeface="Poppins"/>
              </a:rPr>
              <a:t>to realizing a person’s human rights</a:t>
            </a:r>
            <a:endParaRPr/>
          </a:p>
          <a:p>
            <a:pPr marL="0" marR="0" lvl="0" indent="0" algn="l" rtl="0">
              <a:lnSpc>
                <a:spcPct val="100000"/>
              </a:lnSpc>
              <a:spcBef>
                <a:spcPts val="600"/>
              </a:spcBef>
              <a:spcAft>
                <a:spcPts val="0"/>
              </a:spcAft>
              <a:buNone/>
            </a:pPr>
            <a:endParaRPr sz="2400" b="0" i="0" u="none" strike="noStrike" cap="none">
              <a:solidFill>
                <a:srgbClr val="333333"/>
              </a:solidFill>
              <a:latin typeface="Poppins"/>
              <a:ea typeface="Poppins"/>
              <a:cs typeface="Poppins"/>
              <a:sym typeface="Poppins"/>
            </a:endParaRPr>
          </a:p>
          <a:p>
            <a:pPr marL="0" marR="0" lvl="0" indent="0" algn="l" rtl="0">
              <a:lnSpc>
                <a:spcPct val="100000"/>
              </a:lnSpc>
              <a:spcBef>
                <a:spcPts val="600"/>
              </a:spcBef>
              <a:spcAft>
                <a:spcPts val="0"/>
              </a:spcAft>
              <a:buNone/>
            </a:pPr>
            <a:r>
              <a:rPr lang="en-US" sz="2400" b="1" i="0" u="none" strike="noStrike" cap="none">
                <a:solidFill>
                  <a:srgbClr val="54AA4C"/>
                </a:solidFill>
                <a:latin typeface="Poppins"/>
                <a:ea typeface="Poppins"/>
                <a:cs typeface="Poppins"/>
                <a:sym typeface="Poppins"/>
              </a:rPr>
              <a:t>HIV must be eradicated </a:t>
            </a:r>
            <a:r>
              <a:rPr lang="en-US" sz="2400" b="0" i="0" u="none" strike="noStrike" cap="none">
                <a:solidFill>
                  <a:srgbClr val="333333"/>
                </a:solidFill>
                <a:latin typeface="Poppins"/>
                <a:ea typeface="Poppins"/>
                <a:cs typeface="Poppins"/>
                <a:sym typeface="Poppins"/>
              </a:rPr>
              <a:t>in order to achieve full human rights for everyone</a:t>
            </a:r>
            <a:endParaRPr sz="2400" b="0" i="0" u="none" strike="noStrike" cap="none">
              <a:solidFill>
                <a:srgbClr val="333333"/>
              </a:solidFill>
              <a:latin typeface="Poppins"/>
              <a:ea typeface="Poppins"/>
              <a:cs typeface="Poppins"/>
              <a:sym typeface="Poppins"/>
            </a:endParaRPr>
          </a:p>
          <a:p>
            <a:pPr marL="0" marR="0" lvl="0" indent="0" algn="l" rtl="0">
              <a:lnSpc>
                <a:spcPct val="100000"/>
              </a:lnSpc>
              <a:spcBef>
                <a:spcPts val="600"/>
              </a:spcBef>
              <a:spcAft>
                <a:spcPts val="0"/>
              </a:spcAft>
              <a:buClr>
                <a:schemeClr val="accent3"/>
              </a:buClr>
              <a:buSzPts val="1800"/>
              <a:buFont typeface="Arial"/>
              <a:buNone/>
            </a:pPr>
            <a:r>
              <a:rPr lang="en-US" sz="2400" b="0" i="0" u="none" strike="noStrike" cap="none">
                <a:solidFill>
                  <a:srgbClr val="333333"/>
                </a:solidFill>
                <a:latin typeface="Poppins"/>
                <a:ea typeface="Poppins"/>
                <a:cs typeface="Poppins"/>
                <a:sym typeface="Poppins"/>
              </a:rPr>
              <a:t> </a:t>
            </a:r>
            <a:endParaRPr sz="1800" b="0" i="0" u="none" strike="noStrike" cap="none">
              <a:solidFill>
                <a:srgbClr val="333333"/>
              </a:solidFill>
              <a:latin typeface="Arial"/>
              <a:ea typeface="Arial"/>
              <a:cs typeface="Arial"/>
              <a:sym typeface="Arial"/>
            </a:endParaRPr>
          </a:p>
        </p:txBody>
      </p:sp>
      <p:pic>
        <p:nvPicPr>
          <p:cNvPr id="301" name="Google Shape;301;p97"/>
          <p:cNvPicPr preferRelativeResize="0"/>
          <p:nvPr/>
        </p:nvPicPr>
        <p:blipFill rotWithShape="1">
          <a:blip r:embed="rId3">
            <a:alphaModFix/>
          </a:blip>
          <a:srcRect r="32648"/>
          <a:stretch/>
        </p:blipFill>
        <p:spPr>
          <a:xfrm>
            <a:off x="811147" y="1464542"/>
            <a:ext cx="2478154" cy="52959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5EBEE"/>
        </a:solidFill>
        <a:effectLst/>
      </p:bgPr>
    </p:bg>
    <p:spTree>
      <p:nvGrpSpPr>
        <p:cNvPr id="1" name="Shape 306"/>
        <p:cNvGrpSpPr/>
        <p:nvPr/>
      </p:nvGrpSpPr>
      <p:grpSpPr>
        <a:xfrm>
          <a:off x="0" y="0"/>
          <a:ext cx="0" cy="0"/>
          <a:chOff x="0" y="0"/>
          <a:chExt cx="0" cy="0"/>
        </a:xfrm>
      </p:grpSpPr>
      <p:sp>
        <p:nvSpPr>
          <p:cNvPr id="307" name="Google Shape;307;p98"/>
          <p:cNvSpPr txBox="1">
            <a:spLocks noGrp="1"/>
          </p:cNvSpPr>
          <p:nvPr>
            <p:ph type="body" idx="2"/>
          </p:nvPr>
        </p:nvSpPr>
        <p:spPr>
          <a:xfrm>
            <a:off x="0" y="321542"/>
            <a:ext cx="12192000" cy="1143000"/>
          </a:xfrm>
          <a:prstGeom prst="rect">
            <a:avLst/>
          </a:prstGeom>
          <a:noFill/>
          <a:ln>
            <a:noFill/>
          </a:ln>
        </p:spPr>
        <p:txBody>
          <a:bodyPr spcFirstLastPara="1" wrap="square" lIns="731500" tIns="45700" rIns="91425" bIns="45700" anchor="ctr" anchorCtr="0">
            <a:noAutofit/>
          </a:bodyPr>
          <a:lstStyle/>
          <a:p>
            <a:pPr marL="342900" lvl="0" indent="-342900" algn="l" rtl="0">
              <a:lnSpc>
                <a:spcPct val="100000"/>
              </a:lnSpc>
              <a:spcBef>
                <a:spcPts val="0"/>
              </a:spcBef>
              <a:spcAft>
                <a:spcPts val="0"/>
              </a:spcAft>
              <a:buSzPts val="3500"/>
              <a:buNone/>
            </a:pPr>
            <a:r>
              <a:rPr lang="en-US" sz="3550" dirty="0">
                <a:solidFill>
                  <a:srgbClr val="53AA4B"/>
                </a:solidFill>
              </a:rPr>
              <a:t>Gender-based Stigma, Inequality, and Violence*</a:t>
            </a:r>
            <a:endParaRPr dirty="0"/>
          </a:p>
          <a:p>
            <a:pPr marL="342900" lvl="0" indent="-342900" algn="l" rtl="0">
              <a:lnSpc>
                <a:spcPct val="100000"/>
              </a:lnSpc>
              <a:spcBef>
                <a:spcPts val="0"/>
              </a:spcBef>
              <a:spcAft>
                <a:spcPts val="0"/>
              </a:spcAft>
              <a:buSzPts val="3500"/>
              <a:buNone/>
            </a:pPr>
            <a:r>
              <a:rPr lang="en-US" dirty="0">
                <a:solidFill>
                  <a:srgbClr val="53AA4B"/>
                </a:solidFill>
              </a:rPr>
              <a:t> / Gender Inequality and Violence</a:t>
            </a:r>
            <a:endParaRPr dirty="0">
              <a:solidFill>
                <a:srgbClr val="53AA4B"/>
              </a:solidFill>
            </a:endParaRPr>
          </a:p>
        </p:txBody>
      </p:sp>
      <p:sp>
        <p:nvSpPr>
          <p:cNvPr id="308" name="Google Shape;308;p98"/>
          <p:cNvSpPr txBox="1"/>
          <p:nvPr/>
        </p:nvSpPr>
        <p:spPr>
          <a:xfrm>
            <a:off x="3759390" y="1674796"/>
            <a:ext cx="8127810" cy="456090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3"/>
              </a:buClr>
              <a:buSzPts val="1800"/>
              <a:buFont typeface="Arial"/>
              <a:buNone/>
            </a:pPr>
            <a:r>
              <a:rPr lang="en-US" sz="1800" b="1" i="0" u="none" strike="noStrike" cap="none">
                <a:solidFill>
                  <a:srgbClr val="53AA4B"/>
                </a:solidFill>
                <a:latin typeface="Poppins"/>
                <a:ea typeface="Poppins"/>
                <a:cs typeface="Poppins"/>
                <a:sym typeface="Poppins"/>
              </a:rPr>
              <a:t>Session Goals:</a:t>
            </a:r>
            <a:endParaRPr/>
          </a:p>
          <a:p>
            <a:pPr marL="0" marR="0" lvl="0" indent="0" algn="l" rtl="0">
              <a:lnSpc>
                <a:spcPct val="100000"/>
              </a:lnSpc>
              <a:spcBef>
                <a:spcPts val="600"/>
              </a:spcBef>
              <a:spcAft>
                <a:spcPts val="0"/>
              </a:spcAft>
              <a:buNone/>
            </a:pPr>
            <a:r>
              <a:rPr lang="en-US" sz="1800" b="0" i="0" u="none" strike="noStrike" cap="none">
                <a:solidFill>
                  <a:srgbClr val="333333"/>
                </a:solidFill>
                <a:latin typeface="Poppins"/>
                <a:ea typeface="Poppins"/>
                <a:cs typeface="Poppins"/>
                <a:sym typeface="Poppins"/>
              </a:rPr>
              <a:t>Participants in both versions learn about </a:t>
            </a:r>
            <a:r>
              <a:rPr lang="en-US" sz="1800" b="0" i="0" u="none" strike="noStrike" cap="none">
                <a:solidFill>
                  <a:srgbClr val="333333"/>
                </a:solidFill>
                <a:latin typeface="Poppins SemiBold"/>
                <a:ea typeface="Poppins SemiBold"/>
                <a:cs typeface="Poppins SemiBold"/>
                <a:sym typeface="Poppins SemiBold"/>
              </a:rPr>
              <a:t>core concepts of sex assigned at birth, gender identity, gender expression, sexual orientation, and sexual partnerships. </a:t>
            </a:r>
            <a:r>
              <a:rPr lang="en-US" sz="1800" b="0" i="0" u="none" strike="noStrike" cap="none">
                <a:solidFill>
                  <a:srgbClr val="333333"/>
                </a:solidFill>
                <a:latin typeface="Poppins"/>
                <a:ea typeface="Poppins"/>
                <a:cs typeface="Poppins"/>
                <a:sym typeface="Poppins"/>
              </a:rPr>
              <a:t>Participants also learn about </a:t>
            </a:r>
            <a:r>
              <a:rPr lang="en-US" sz="1800" b="0" i="0" u="none" strike="noStrike" cap="none">
                <a:solidFill>
                  <a:srgbClr val="333333"/>
                </a:solidFill>
                <a:latin typeface="Poppins SemiBold"/>
                <a:ea typeface="Poppins SemiBold"/>
                <a:cs typeface="Poppins SemiBold"/>
                <a:sym typeface="Poppins SemiBold"/>
              </a:rPr>
              <a:t>gender inequality and violence</a:t>
            </a:r>
            <a:r>
              <a:rPr lang="en-US" sz="1800" b="0" i="0" u="none" strike="noStrike" cap="none">
                <a:solidFill>
                  <a:srgbClr val="333333"/>
                </a:solidFill>
                <a:latin typeface="Poppins"/>
                <a:ea typeface="Poppins"/>
                <a:cs typeface="Poppins"/>
                <a:sym typeface="Poppins"/>
              </a:rPr>
              <a:t>, and </a:t>
            </a:r>
            <a:r>
              <a:rPr lang="en-US" sz="1800" b="0" i="0" u="none" strike="noStrike" cap="none">
                <a:solidFill>
                  <a:srgbClr val="333333"/>
                </a:solidFill>
                <a:latin typeface="Poppins SemiBold"/>
                <a:ea typeface="Poppins SemiBold"/>
                <a:cs typeface="Poppins SemiBold"/>
                <a:sym typeface="Poppins SemiBold"/>
              </a:rPr>
              <a:t>how gender norms and gender-based violence make it more difficult to prevent HIV</a:t>
            </a:r>
            <a:r>
              <a:rPr lang="en-US" sz="1800" b="0" i="0" u="none" strike="noStrike" cap="none">
                <a:solidFill>
                  <a:srgbClr val="333333"/>
                </a:solidFill>
                <a:latin typeface="Poppins"/>
                <a:ea typeface="Poppins"/>
                <a:cs typeface="Poppins"/>
                <a:sym typeface="Poppins"/>
              </a:rPr>
              <a:t>.</a:t>
            </a:r>
            <a:endParaRPr/>
          </a:p>
          <a:p>
            <a:pPr marL="0" marR="0" lvl="0" indent="0" algn="l" rtl="0">
              <a:lnSpc>
                <a:spcPct val="100000"/>
              </a:lnSpc>
              <a:spcBef>
                <a:spcPts val="0"/>
              </a:spcBef>
              <a:spcAft>
                <a:spcPts val="0"/>
              </a:spcAft>
              <a:buClr>
                <a:schemeClr val="accent3"/>
              </a:buClr>
              <a:buSzPts val="1800"/>
              <a:buFont typeface="Arial"/>
              <a:buNone/>
            </a:pPr>
            <a:endParaRPr sz="1800" b="0" i="0" u="none" strike="noStrike" cap="none">
              <a:solidFill>
                <a:srgbClr val="333333"/>
              </a:solidFill>
              <a:latin typeface="Poppins"/>
              <a:ea typeface="Poppins"/>
              <a:cs typeface="Poppins"/>
              <a:sym typeface="Poppins"/>
            </a:endParaRPr>
          </a:p>
          <a:p>
            <a:pPr marL="0" marR="0" lvl="0" indent="0" algn="l" rtl="0">
              <a:lnSpc>
                <a:spcPct val="100000"/>
              </a:lnSpc>
              <a:spcBef>
                <a:spcPts val="0"/>
              </a:spcBef>
              <a:spcAft>
                <a:spcPts val="0"/>
              </a:spcAft>
              <a:buClr>
                <a:schemeClr val="accent3"/>
              </a:buClr>
              <a:buSzPts val="1800"/>
              <a:buFont typeface="Arial"/>
              <a:buNone/>
            </a:pPr>
            <a:r>
              <a:rPr lang="en-US" sz="1800" b="1" i="0" u="none" strike="noStrike" cap="none">
                <a:solidFill>
                  <a:srgbClr val="53AA4B"/>
                </a:solidFill>
                <a:latin typeface="Poppins"/>
                <a:ea typeface="Poppins"/>
                <a:cs typeface="Poppins"/>
                <a:sym typeface="Poppins"/>
              </a:rPr>
              <a:t>*</a:t>
            </a:r>
            <a:r>
              <a:rPr lang="en-US" sz="1800" b="0" i="0" u="none" strike="noStrike" cap="none">
                <a:solidFill>
                  <a:srgbClr val="333333"/>
                </a:solidFill>
                <a:latin typeface="Poppins"/>
                <a:ea typeface="Poppins"/>
                <a:cs typeface="Poppins"/>
                <a:sym typeface="Poppins"/>
              </a:rPr>
              <a:t>The </a:t>
            </a:r>
            <a:r>
              <a:rPr lang="en-US" sz="1800" b="0" i="0" u="none" strike="noStrike" cap="none">
                <a:solidFill>
                  <a:srgbClr val="333333"/>
                </a:solidFill>
                <a:latin typeface="Poppins SemiBold"/>
                <a:ea typeface="Poppins SemiBold"/>
                <a:cs typeface="Poppins SemiBold"/>
                <a:sym typeface="Poppins SemiBold"/>
              </a:rPr>
              <a:t>Diverse Version </a:t>
            </a:r>
            <a:r>
              <a:rPr lang="en-US" sz="1800" b="0" i="0" u="none" strike="noStrike" cap="none">
                <a:solidFill>
                  <a:srgbClr val="333333"/>
                </a:solidFill>
                <a:latin typeface="Poppins"/>
                <a:ea typeface="Poppins"/>
                <a:cs typeface="Poppins"/>
                <a:sym typeface="Poppins"/>
              </a:rPr>
              <a:t>includes more facilitator-facing information to help </a:t>
            </a:r>
            <a:r>
              <a:rPr lang="en-US" sz="1800" b="0" i="0" u="none" strike="noStrike" cap="none">
                <a:solidFill>
                  <a:srgbClr val="333333"/>
                </a:solidFill>
                <a:latin typeface="Poppins SemiBold"/>
                <a:ea typeface="Poppins SemiBold"/>
                <a:cs typeface="Poppins SemiBold"/>
                <a:sym typeface="Poppins SemiBold"/>
              </a:rPr>
              <a:t>include trans and nonbinary identities, as well as injection drug use, </a:t>
            </a:r>
            <a:r>
              <a:rPr lang="en-US" sz="1800" b="0" i="0" u="none" strike="noStrike" cap="none">
                <a:solidFill>
                  <a:srgbClr val="333333"/>
                </a:solidFill>
                <a:latin typeface="Poppins"/>
                <a:ea typeface="Poppins"/>
                <a:cs typeface="Poppins"/>
                <a:sym typeface="Poppins"/>
              </a:rPr>
              <a:t>in the discussion, and the session may take 90 minutes to complete. </a:t>
            </a:r>
            <a:endParaRPr/>
          </a:p>
          <a:p>
            <a:pPr marL="0" marR="0" lvl="0" indent="0" algn="l" rtl="0">
              <a:lnSpc>
                <a:spcPct val="100000"/>
              </a:lnSpc>
              <a:spcBef>
                <a:spcPts val="0"/>
              </a:spcBef>
              <a:spcAft>
                <a:spcPts val="0"/>
              </a:spcAft>
              <a:buClr>
                <a:schemeClr val="accent3"/>
              </a:buClr>
              <a:buSzPts val="1800"/>
              <a:buFont typeface="Arial"/>
              <a:buNone/>
            </a:pPr>
            <a:endParaRPr sz="1800" b="0" i="0" u="none" strike="noStrike" cap="none">
              <a:solidFill>
                <a:srgbClr val="333333"/>
              </a:solidFill>
              <a:latin typeface="Poppins"/>
              <a:ea typeface="Poppins"/>
              <a:cs typeface="Poppins"/>
              <a:sym typeface="Poppins"/>
            </a:endParaRPr>
          </a:p>
          <a:p>
            <a:pPr marL="0" marR="0" lvl="0" indent="0" algn="l" rtl="0">
              <a:lnSpc>
                <a:spcPct val="100000"/>
              </a:lnSpc>
              <a:spcBef>
                <a:spcPts val="0"/>
              </a:spcBef>
              <a:spcAft>
                <a:spcPts val="0"/>
              </a:spcAft>
              <a:buNone/>
            </a:pPr>
            <a:r>
              <a:rPr lang="en-US" sz="1800" b="1" i="0" u="none" strike="noStrike" cap="none">
                <a:solidFill>
                  <a:srgbClr val="53AA4B"/>
                </a:solidFill>
                <a:latin typeface="Poppins"/>
                <a:ea typeface="Poppins"/>
                <a:cs typeface="Poppins"/>
                <a:sym typeface="Poppins"/>
              </a:rPr>
              <a:t>Session Activities:</a:t>
            </a:r>
            <a:endParaRPr/>
          </a:p>
          <a:p>
            <a:pPr marL="285750" marR="0" lvl="0" indent="-285750" algn="l" rtl="0">
              <a:lnSpc>
                <a:spcPct val="100000"/>
              </a:lnSpc>
              <a:spcBef>
                <a:spcPts val="600"/>
              </a:spcBef>
              <a:spcAft>
                <a:spcPts val="0"/>
              </a:spcAft>
              <a:buClr>
                <a:srgbClr val="53AA4B"/>
              </a:buClr>
              <a:buSzPts val="1800"/>
              <a:buFont typeface="Noto Sans Symbols"/>
              <a:buChar char="▪"/>
            </a:pPr>
            <a:r>
              <a:rPr lang="en-US" sz="1800" b="0" i="0" u="none" strike="noStrike" cap="none">
                <a:solidFill>
                  <a:srgbClr val="333333"/>
                </a:solidFill>
                <a:latin typeface="Poppins"/>
                <a:ea typeface="Poppins"/>
                <a:cs typeface="Poppins"/>
                <a:sym typeface="Poppins"/>
              </a:rPr>
              <a:t>Drawing activity</a:t>
            </a:r>
            <a:endParaRPr/>
          </a:p>
          <a:p>
            <a:pPr marL="285750" marR="0" lvl="0" indent="-285750" algn="l" rtl="0">
              <a:lnSpc>
                <a:spcPct val="100000"/>
              </a:lnSpc>
              <a:spcBef>
                <a:spcPts val="0"/>
              </a:spcBef>
              <a:spcAft>
                <a:spcPts val="0"/>
              </a:spcAft>
              <a:buClr>
                <a:srgbClr val="53AA4B"/>
              </a:buClr>
              <a:buSzPts val="1800"/>
              <a:buFont typeface="Noto Sans Symbols"/>
              <a:buChar char="▪"/>
            </a:pPr>
            <a:r>
              <a:rPr lang="en-US" sz="1800" b="0" i="0" u="none" strike="noStrike" cap="none">
                <a:solidFill>
                  <a:srgbClr val="333333"/>
                </a:solidFill>
                <a:latin typeface="Poppins"/>
                <a:ea typeface="Poppins"/>
                <a:cs typeface="Poppins"/>
                <a:sym typeface="Poppins"/>
              </a:rPr>
              <a:t>Persona discussion</a:t>
            </a:r>
            <a:endParaRPr/>
          </a:p>
          <a:p>
            <a:pPr marL="285750" marR="0" lvl="0" indent="-285750" algn="l" rtl="0">
              <a:lnSpc>
                <a:spcPct val="100000"/>
              </a:lnSpc>
              <a:spcBef>
                <a:spcPts val="0"/>
              </a:spcBef>
              <a:spcAft>
                <a:spcPts val="0"/>
              </a:spcAft>
              <a:buClr>
                <a:srgbClr val="53AA4B"/>
              </a:buClr>
              <a:buSzPts val="1800"/>
              <a:buFont typeface="Noto Sans Symbols"/>
              <a:buChar char="▪"/>
            </a:pPr>
            <a:r>
              <a:rPr lang="en-US" sz="1800" b="0" i="0" u="none" strike="noStrike" cap="none">
                <a:solidFill>
                  <a:srgbClr val="333333"/>
                </a:solidFill>
                <a:latin typeface="Poppins"/>
                <a:ea typeface="Poppins"/>
                <a:cs typeface="Poppins"/>
                <a:sym typeface="Poppins"/>
              </a:rPr>
              <a:t>Gender inequality problem tree</a:t>
            </a:r>
            <a:endParaRPr sz="1800" b="0" i="0" u="none" strike="noStrike" cap="none">
              <a:solidFill>
                <a:srgbClr val="333333"/>
              </a:solidFill>
              <a:latin typeface="Arial"/>
              <a:ea typeface="Arial"/>
              <a:cs typeface="Arial"/>
              <a:sym typeface="Arial"/>
            </a:endParaRPr>
          </a:p>
          <a:p>
            <a:pPr marL="0" marR="0" lvl="0" indent="0" algn="l" rtl="0">
              <a:lnSpc>
                <a:spcPct val="100000"/>
              </a:lnSpc>
              <a:spcBef>
                <a:spcPts val="0"/>
              </a:spcBef>
              <a:spcAft>
                <a:spcPts val="0"/>
              </a:spcAft>
              <a:buClr>
                <a:schemeClr val="accent3"/>
              </a:buClr>
              <a:buSzPts val="1800"/>
              <a:buFont typeface="Arial"/>
              <a:buNone/>
            </a:pPr>
            <a:r>
              <a:rPr lang="en-US" sz="1800" b="0" i="0" u="none" strike="noStrike" cap="none">
                <a:solidFill>
                  <a:srgbClr val="333333"/>
                </a:solidFill>
                <a:latin typeface="Poppins"/>
                <a:ea typeface="Poppins"/>
                <a:cs typeface="Poppins"/>
                <a:sym typeface="Poppins"/>
              </a:rPr>
              <a:t> </a:t>
            </a:r>
            <a:endParaRPr sz="1400" b="0" i="0" u="none" strike="noStrike" cap="none">
              <a:solidFill>
                <a:srgbClr val="333333"/>
              </a:solidFill>
              <a:latin typeface="Arial"/>
              <a:ea typeface="Arial"/>
              <a:cs typeface="Arial"/>
              <a:sym typeface="Arial"/>
            </a:endParaRPr>
          </a:p>
        </p:txBody>
      </p:sp>
      <p:pic>
        <p:nvPicPr>
          <p:cNvPr id="309" name="Google Shape;309;p98"/>
          <p:cNvPicPr preferRelativeResize="0"/>
          <p:nvPr/>
        </p:nvPicPr>
        <p:blipFill>
          <a:blip r:embed="rId3">
            <a:alphaModFix/>
          </a:blip>
          <a:srcRect t="29" b="105"/>
          <a:stretch>
            <a:fillRect/>
          </a:stretch>
        </p:blipFill>
        <p:spPr>
          <a:xfrm>
            <a:off x="1004169" y="1674796"/>
            <a:ext cx="2034541" cy="5016674"/>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5EBEE"/>
        </a:solidFill>
        <a:effectLst/>
      </p:bgPr>
    </p:bg>
    <p:spTree>
      <p:nvGrpSpPr>
        <p:cNvPr id="1" name="Shape 314"/>
        <p:cNvGrpSpPr/>
        <p:nvPr/>
      </p:nvGrpSpPr>
      <p:grpSpPr>
        <a:xfrm>
          <a:off x="0" y="0"/>
          <a:ext cx="0" cy="0"/>
          <a:chOff x="0" y="0"/>
          <a:chExt cx="0" cy="0"/>
        </a:xfrm>
      </p:grpSpPr>
      <p:sp>
        <p:nvSpPr>
          <p:cNvPr id="315" name="Google Shape;315;p99"/>
          <p:cNvSpPr txBox="1">
            <a:spLocks noGrp="1"/>
          </p:cNvSpPr>
          <p:nvPr>
            <p:ph type="body" idx="2"/>
          </p:nvPr>
        </p:nvSpPr>
        <p:spPr>
          <a:xfrm>
            <a:off x="0" y="321542"/>
            <a:ext cx="12192000" cy="1143000"/>
          </a:xfrm>
          <a:prstGeom prst="rect">
            <a:avLst/>
          </a:prstGeom>
          <a:noFill/>
          <a:ln>
            <a:noFill/>
          </a:ln>
        </p:spPr>
        <p:txBody>
          <a:bodyPr spcFirstLastPara="1" wrap="square" lIns="731500" tIns="45700" rIns="91425" bIns="45700" anchor="ctr" anchorCtr="0">
            <a:noAutofit/>
          </a:bodyPr>
          <a:lstStyle/>
          <a:p>
            <a:pPr marL="342900" lvl="0" indent="-342900" algn="l" rtl="0">
              <a:lnSpc>
                <a:spcPct val="100000"/>
              </a:lnSpc>
              <a:spcBef>
                <a:spcPts val="0"/>
              </a:spcBef>
              <a:spcAft>
                <a:spcPts val="0"/>
              </a:spcAft>
              <a:buSzPts val="3500"/>
              <a:buNone/>
            </a:pPr>
            <a:r>
              <a:rPr lang="en-US">
                <a:solidFill>
                  <a:srgbClr val="53AA4B"/>
                </a:solidFill>
              </a:rPr>
              <a:t>Gender Inequality – POP QUIZ!</a:t>
            </a:r>
            <a:endParaRPr>
              <a:solidFill>
                <a:srgbClr val="53AA4B"/>
              </a:solidFill>
            </a:endParaRPr>
          </a:p>
        </p:txBody>
      </p:sp>
      <p:sp>
        <p:nvSpPr>
          <p:cNvPr id="316" name="Google Shape;316;p99"/>
          <p:cNvSpPr txBox="1"/>
          <p:nvPr/>
        </p:nvSpPr>
        <p:spPr>
          <a:xfrm>
            <a:off x="711390" y="2159000"/>
            <a:ext cx="7158650" cy="2540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600"/>
              </a:spcAft>
              <a:buClr>
                <a:schemeClr val="accent3"/>
              </a:buClr>
              <a:buSzPts val="1800"/>
              <a:buFont typeface="Arial"/>
              <a:buNone/>
            </a:pPr>
            <a:r>
              <a:rPr lang="en-US" sz="4000" b="1" i="0" u="none" strike="noStrike" cap="none">
                <a:solidFill>
                  <a:srgbClr val="AE5B35"/>
                </a:solidFill>
                <a:latin typeface="Poppins"/>
                <a:ea typeface="Poppins"/>
                <a:cs typeface="Poppins"/>
                <a:sym typeface="Poppins"/>
              </a:rPr>
              <a:t>Why do gender norms make it more difficult for some people to prevent HIV?</a:t>
            </a:r>
            <a:endParaRPr sz="4000" b="0" i="0" u="none" strike="noStrike" cap="none">
              <a:solidFill>
                <a:srgbClr val="AE5B35"/>
              </a:solidFill>
              <a:latin typeface="Arial"/>
              <a:ea typeface="Arial"/>
              <a:cs typeface="Arial"/>
              <a:sym typeface="Arial"/>
            </a:endParaRPr>
          </a:p>
        </p:txBody>
      </p:sp>
      <p:pic>
        <p:nvPicPr>
          <p:cNvPr id="317" name="Google Shape;317;p99"/>
          <p:cNvPicPr preferRelativeResize="0"/>
          <p:nvPr/>
        </p:nvPicPr>
        <p:blipFill rotWithShape="1">
          <a:blip r:embed="rId3">
            <a:alphaModFix/>
          </a:blip>
          <a:srcRect/>
          <a:stretch/>
        </p:blipFill>
        <p:spPr>
          <a:xfrm>
            <a:off x="8091314" y="829542"/>
            <a:ext cx="3879529" cy="5583958"/>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5EBEE"/>
        </a:solidFill>
        <a:effectLst/>
      </p:bgPr>
    </p:bg>
    <p:spTree>
      <p:nvGrpSpPr>
        <p:cNvPr id="1" name="Shape 322"/>
        <p:cNvGrpSpPr/>
        <p:nvPr/>
      </p:nvGrpSpPr>
      <p:grpSpPr>
        <a:xfrm>
          <a:off x="0" y="0"/>
          <a:ext cx="0" cy="0"/>
          <a:chOff x="0" y="0"/>
          <a:chExt cx="0" cy="0"/>
        </a:xfrm>
      </p:grpSpPr>
      <p:sp>
        <p:nvSpPr>
          <p:cNvPr id="323" name="Google Shape;323;p100"/>
          <p:cNvSpPr txBox="1">
            <a:spLocks noGrp="1"/>
          </p:cNvSpPr>
          <p:nvPr>
            <p:ph type="body" idx="2"/>
          </p:nvPr>
        </p:nvSpPr>
        <p:spPr>
          <a:xfrm>
            <a:off x="0" y="321542"/>
            <a:ext cx="12192000" cy="1143000"/>
          </a:xfrm>
          <a:prstGeom prst="rect">
            <a:avLst/>
          </a:prstGeom>
          <a:noFill/>
          <a:ln>
            <a:noFill/>
          </a:ln>
        </p:spPr>
        <p:txBody>
          <a:bodyPr spcFirstLastPara="1" wrap="square" lIns="731500" tIns="45700" rIns="91425" bIns="45700" anchor="ctr" anchorCtr="0">
            <a:noAutofit/>
          </a:bodyPr>
          <a:lstStyle/>
          <a:p>
            <a:pPr marL="342900" lvl="0" indent="-342900" algn="l" rtl="0">
              <a:lnSpc>
                <a:spcPct val="100000"/>
              </a:lnSpc>
              <a:spcBef>
                <a:spcPts val="0"/>
              </a:spcBef>
              <a:spcAft>
                <a:spcPts val="0"/>
              </a:spcAft>
              <a:buSzPts val="3500"/>
              <a:buNone/>
            </a:pPr>
            <a:r>
              <a:rPr lang="en-US">
                <a:solidFill>
                  <a:srgbClr val="53AA4B"/>
                </a:solidFill>
              </a:rPr>
              <a:t>Gender norms &amp; HIV</a:t>
            </a:r>
            <a:endParaRPr>
              <a:solidFill>
                <a:srgbClr val="53AA4B"/>
              </a:solidFill>
            </a:endParaRPr>
          </a:p>
        </p:txBody>
      </p:sp>
      <p:sp>
        <p:nvSpPr>
          <p:cNvPr id="324" name="Google Shape;324;p100"/>
          <p:cNvSpPr txBox="1"/>
          <p:nvPr/>
        </p:nvSpPr>
        <p:spPr>
          <a:xfrm>
            <a:off x="3759390" y="1484296"/>
            <a:ext cx="8127810" cy="505216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3"/>
              </a:buClr>
              <a:buSzPts val="1800"/>
              <a:buFont typeface="Arial"/>
              <a:buNone/>
            </a:pPr>
            <a:r>
              <a:rPr lang="en-US" sz="2400" b="0" i="0" u="none" strike="noStrike" cap="none">
                <a:solidFill>
                  <a:srgbClr val="333333"/>
                </a:solidFill>
                <a:latin typeface="Poppins"/>
                <a:ea typeface="Poppins"/>
                <a:cs typeface="Poppins"/>
                <a:sym typeface="Poppins"/>
              </a:rPr>
              <a:t>Gender norms that discourage women from talking about sex make it </a:t>
            </a:r>
            <a:r>
              <a:rPr lang="en-US" sz="2400" b="1" i="0" u="none" strike="noStrike" cap="none">
                <a:solidFill>
                  <a:srgbClr val="54AA4C"/>
                </a:solidFill>
                <a:latin typeface="Poppins"/>
                <a:ea typeface="Poppins"/>
                <a:cs typeface="Poppins"/>
                <a:sym typeface="Poppins"/>
              </a:rPr>
              <a:t>more difficult for women to learn about HIV prevention</a:t>
            </a:r>
            <a:endParaRPr/>
          </a:p>
          <a:p>
            <a:pPr marL="0" marR="0" lvl="0" indent="0" algn="l" rtl="0">
              <a:lnSpc>
                <a:spcPct val="100000"/>
              </a:lnSpc>
              <a:spcBef>
                <a:spcPts val="600"/>
              </a:spcBef>
              <a:spcAft>
                <a:spcPts val="0"/>
              </a:spcAft>
              <a:buClr>
                <a:schemeClr val="accent3"/>
              </a:buClr>
              <a:buSzPts val="1800"/>
              <a:buFont typeface="Arial"/>
              <a:buNone/>
            </a:pPr>
            <a:endParaRPr sz="2400" b="0" i="0" u="none" strike="noStrike" cap="none">
              <a:solidFill>
                <a:srgbClr val="333333"/>
              </a:solidFill>
              <a:latin typeface="Poppins"/>
              <a:ea typeface="Poppins"/>
              <a:cs typeface="Poppins"/>
              <a:sym typeface="Poppins"/>
            </a:endParaRPr>
          </a:p>
          <a:p>
            <a:pPr marL="0" marR="0" lvl="0" indent="0" algn="l" rtl="0">
              <a:lnSpc>
                <a:spcPct val="100000"/>
              </a:lnSpc>
              <a:spcBef>
                <a:spcPts val="0"/>
              </a:spcBef>
              <a:spcAft>
                <a:spcPts val="0"/>
              </a:spcAft>
              <a:buNone/>
            </a:pPr>
            <a:r>
              <a:rPr lang="en-US" sz="2400" b="0" i="0" u="none" strike="noStrike" cap="none">
                <a:solidFill>
                  <a:srgbClr val="333333"/>
                </a:solidFill>
                <a:latin typeface="Poppins"/>
                <a:ea typeface="Poppins"/>
                <a:cs typeface="Poppins"/>
                <a:sym typeface="Poppins"/>
              </a:rPr>
              <a:t>Gender norms that encourage men to have many sexual partners may </a:t>
            </a:r>
            <a:r>
              <a:rPr lang="en-US" sz="2400" b="1" i="0" u="none" strike="noStrike" cap="none">
                <a:solidFill>
                  <a:srgbClr val="54AA4C"/>
                </a:solidFill>
                <a:latin typeface="Poppins"/>
                <a:ea typeface="Poppins"/>
                <a:cs typeface="Poppins"/>
                <a:sym typeface="Poppins"/>
              </a:rPr>
              <a:t>increase the possibility that men and women will be exposed to HIV</a:t>
            </a:r>
            <a:endParaRPr/>
          </a:p>
          <a:p>
            <a:pPr marL="0" marR="0" lvl="0" indent="0" algn="l" rtl="0">
              <a:lnSpc>
                <a:spcPct val="100000"/>
              </a:lnSpc>
              <a:spcBef>
                <a:spcPts val="600"/>
              </a:spcBef>
              <a:spcAft>
                <a:spcPts val="0"/>
              </a:spcAft>
              <a:buNone/>
            </a:pPr>
            <a:endParaRPr sz="2400" b="0" i="0" u="none" strike="noStrike" cap="none">
              <a:solidFill>
                <a:srgbClr val="333333"/>
              </a:solidFill>
              <a:latin typeface="Poppins"/>
              <a:ea typeface="Poppins"/>
              <a:cs typeface="Poppins"/>
              <a:sym typeface="Poppins"/>
            </a:endParaRPr>
          </a:p>
          <a:p>
            <a:pPr marL="0" marR="0" lvl="0" indent="0" algn="l" rtl="0">
              <a:lnSpc>
                <a:spcPct val="100000"/>
              </a:lnSpc>
              <a:spcBef>
                <a:spcPts val="600"/>
              </a:spcBef>
              <a:spcAft>
                <a:spcPts val="600"/>
              </a:spcAft>
              <a:buNone/>
            </a:pPr>
            <a:r>
              <a:rPr lang="en-US" sz="2400" b="0" i="0" u="none" strike="noStrike" cap="none">
                <a:solidFill>
                  <a:srgbClr val="333333"/>
                </a:solidFill>
                <a:latin typeface="Poppins"/>
                <a:ea typeface="Poppins"/>
                <a:cs typeface="Poppins"/>
                <a:sym typeface="Poppins"/>
              </a:rPr>
              <a:t>Gender norms encouraging the belief that only women and girls experience gender-based violence make it </a:t>
            </a:r>
            <a:r>
              <a:rPr lang="en-US" sz="2400" b="1" i="0" u="none" strike="noStrike" cap="none">
                <a:solidFill>
                  <a:srgbClr val="54AA4C"/>
                </a:solidFill>
                <a:latin typeface="Poppins"/>
                <a:ea typeface="Poppins"/>
                <a:cs typeface="Poppins"/>
                <a:sym typeface="Poppins"/>
              </a:rPr>
              <a:t>harder for men and LGBTQIA+ people to get HIV prevention </a:t>
            </a:r>
            <a:r>
              <a:rPr lang="en-US" sz="2400" b="0" i="0" u="none" strike="noStrike" cap="none">
                <a:solidFill>
                  <a:srgbClr val="333333"/>
                </a:solidFill>
                <a:latin typeface="Poppins"/>
                <a:ea typeface="Poppins"/>
                <a:cs typeface="Poppins"/>
                <a:sym typeface="Poppins"/>
              </a:rPr>
              <a:t>after an experience of violence</a:t>
            </a:r>
            <a:endParaRPr sz="2400" b="0" i="0" u="none" strike="noStrike" cap="none">
              <a:solidFill>
                <a:srgbClr val="333333"/>
              </a:solidFill>
              <a:latin typeface="Poppins"/>
              <a:ea typeface="Poppins"/>
              <a:cs typeface="Poppins"/>
              <a:sym typeface="Poppins"/>
            </a:endParaRPr>
          </a:p>
        </p:txBody>
      </p:sp>
      <p:pic>
        <p:nvPicPr>
          <p:cNvPr id="325" name="Google Shape;325;p100"/>
          <p:cNvPicPr preferRelativeResize="0"/>
          <p:nvPr/>
        </p:nvPicPr>
        <p:blipFill rotWithShape="1">
          <a:blip r:embed="rId3">
            <a:alphaModFix/>
          </a:blip>
          <a:srcRect/>
          <a:stretch/>
        </p:blipFill>
        <p:spPr>
          <a:xfrm>
            <a:off x="1014473" y="1484296"/>
            <a:ext cx="2517653" cy="509017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5EBEE"/>
        </a:solidFill>
        <a:effectLst/>
      </p:bgPr>
    </p:bg>
    <p:spTree>
      <p:nvGrpSpPr>
        <p:cNvPr id="1" name="Shape 330"/>
        <p:cNvGrpSpPr/>
        <p:nvPr/>
      </p:nvGrpSpPr>
      <p:grpSpPr>
        <a:xfrm>
          <a:off x="0" y="0"/>
          <a:ext cx="0" cy="0"/>
          <a:chOff x="0" y="0"/>
          <a:chExt cx="0" cy="0"/>
        </a:xfrm>
      </p:grpSpPr>
      <p:sp>
        <p:nvSpPr>
          <p:cNvPr id="331" name="Google Shape;331;p101"/>
          <p:cNvSpPr txBox="1">
            <a:spLocks noGrp="1"/>
          </p:cNvSpPr>
          <p:nvPr>
            <p:ph type="body" idx="2"/>
          </p:nvPr>
        </p:nvSpPr>
        <p:spPr>
          <a:xfrm>
            <a:off x="0" y="321542"/>
            <a:ext cx="12192000" cy="1143000"/>
          </a:xfrm>
          <a:prstGeom prst="rect">
            <a:avLst/>
          </a:prstGeom>
          <a:noFill/>
          <a:ln>
            <a:noFill/>
          </a:ln>
        </p:spPr>
        <p:txBody>
          <a:bodyPr spcFirstLastPara="1" wrap="square" lIns="731500" tIns="45700" rIns="91425" bIns="45700" anchor="ctr" anchorCtr="0">
            <a:noAutofit/>
          </a:bodyPr>
          <a:lstStyle/>
          <a:p>
            <a:pPr marL="342900" lvl="0" indent="-342900" algn="l" rtl="0">
              <a:lnSpc>
                <a:spcPct val="100000"/>
              </a:lnSpc>
              <a:spcBef>
                <a:spcPts val="0"/>
              </a:spcBef>
              <a:spcAft>
                <a:spcPts val="0"/>
              </a:spcAft>
              <a:buSzPts val="3500"/>
              <a:buNone/>
            </a:pPr>
            <a:r>
              <a:rPr lang="en-US">
                <a:solidFill>
                  <a:srgbClr val="53AA4B"/>
                </a:solidFill>
              </a:rPr>
              <a:t>Getting to Know Our Bodies*</a:t>
            </a:r>
            <a:endParaRPr>
              <a:solidFill>
                <a:srgbClr val="53AA4B"/>
              </a:solidFill>
            </a:endParaRPr>
          </a:p>
        </p:txBody>
      </p:sp>
      <p:sp>
        <p:nvSpPr>
          <p:cNvPr id="332" name="Google Shape;332;p101"/>
          <p:cNvSpPr txBox="1"/>
          <p:nvPr/>
        </p:nvSpPr>
        <p:spPr>
          <a:xfrm>
            <a:off x="3759390" y="1505981"/>
            <a:ext cx="8127810" cy="456090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3"/>
              </a:buClr>
              <a:buSzPts val="1800"/>
              <a:buFont typeface="Arial"/>
              <a:buNone/>
            </a:pPr>
            <a:r>
              <a:rPr lang="en-US" sz="2000" b="1" i="0" u="none" strike="noStrike" cap="none">
                <a:solidFill>
                  <a:srgbClr val="53AA4B"/>
                </a:solidFill>
                <a:latin typeface="Poppins"/>
                <a:ea typeface="Poppins"/>
                <a:cs typeface="Poppins"/>
                <a:sym typeface="Poppins"/>
              </a:rPr>
              <a:t>Session Goals:</a:t>
            </a:r>
            <a:endParaRPr/>
          </a:p>
          <a:p>
            <a:pPr marL="0" marR="0" lvl="0" indent="0" algn="l" rtl="0">
              <a:lnSpc>
                <a:spcPct val="100000"/>
              </a:lnSpc>
              <a:spcBef>
                <a:spcPts val="600"/>
              </a:spcBef>
              <a:spcAft>
                <a:spcPts val="0"/>
              </a:spcAft>
              <a:buNone/>
            </a:pPr>
            <a:r>
              <a:rPr lang="en-US" sz="2000" b="0" i="0" u="none" strike="noStrike" cap="none">
                <a:solidFill>
                  <a:srgbClr val="333333"/>
                </a:solidFill>
                <a:latin typeface="Poppins"/>
                <a:ea typeface="Poppins"/>
                <a:cs typeface="Poppins"/>
                <a:sym typeface="Poppins"/>
              </a:rPr>
              <a:t>Participants in both versions learn about </a:t>
            </a:r>
            <a:r>
              <a:rPr lang="en-US" sz="2000" b="0" i="0" u="none" strike="noStrike" cap="none">
                <a:solidFill>
                  <a:srgbClr val="333333"/>
                </a:solidFill>
                <a:latin typeface="Poppins SemiBold"/>
                <a:ea typeface="Poppins SemiBold"/>
                <a:cs typeface="Poppins SemiBold"/>
                <a:sym typeface="Poppins SemiBold"/>
              </a:rPr>
              <a:t>menstruation and vaginal health as it relates to the dapivirine vaginal ring (the PrEP ring)</a:t>
            </a:r>
            <a:r>
              <a:rPr lang="en-US" sz="2000" b="0" i="0" u="none" strike="noStrike" cap="none">
                <a:solidFill>
                  <a:srgbClr val="333333"/>
                </a:solidFill>
                <a:latin typeface="Poppins"/>
                <a:ea typeface="Poppins"/>
                <a:cs typeface="Poppins"/>
                <a:sym typeface="Poppins"/>
              </a:rPr>
              <a:t>.</a:t>
            </a:r>
            <a:endParaRPr/>
          </a:p>
          <a:p>
            <a:pPr marL="0" marR="0" lvl="0" indent="0" algn="l" rtl="0">
              <a:lnSpc>
                <a:spcPct val="100000"/>
              </a:lnSpc>
              <a:spcBef>
                <a:spcPts val="0"/>
              </a:spcBef>
              <a:spcAft>
                <a:spcPts val="0"/>
              </a:spcAft>
              <a:buClr>
                <a:schemeClr val="accent3"/>
              </a:buClr>
              <a:buSzPts val="1800"/>
              <a:buFont typeface="Arial"/>
              <a:buNone/>
            </a:pPr>
            <a:endParaRPr sz="2000" b="0" i="0" u="none" strike="noStrike" cap="none">
              <a:solidFill>
                <a:srgbClr val="333333"/>
              </a:solidFill>
              <a:latin typeface="Poppins"/>
              <a:ea typeface="Poppins"/>
              <a:cs typeface="Poppins"/>
              <a:sym typeface="Poppins"/>
            </a:endParaRPr>
          </a:p>
          <a:p>
            <a:pPr marL="0" marR="0" lvl="0" indent="0" algn="l" rtl="0">
              <a:lnSpc>
                <a:spcPct val="100000"/>
              </a:lnSpc>
              <a:spcBef>
                <a:spcPts val="0"/>
              </a:spcBef>
              <a:spcAft>
                <a:spcPts val="0"/>
              </a:spcAft>
              <a:buClr>
                <a:schemeClr val="accent3"/>
              </a:buClr>
              <a:buSzPts val="1800"/>
              <a:buFont typeface="Arial"/>
              <a:buNone/>
            </a:pPr>
            <a:r>
              <a:rPr lang="en-US" sz="2000" b="1" i="0" u="none" strike="noStrike" cap="none">
                <a:solidFill>
                  <a:srgbClr val="53AA4B"/>
                </a:solidFill>
                <a:latin typeface="Poppins"/>
                <a:ea typeface="Poppins"/>
                <a:cs typeface="Poppins"/>
                <a:sym typeface="Poppins"/>
              </a:rPr>
              <a:t>*</a:t>
            </a:r>
            <a:r>
              <a:rPr lang="en-US" sz="2000" b="0" i="0" u="none" strike="noStrike" cap="none">
                <a:solidFill>
                  <a:srgbClr val="333333"/>
                </a:solidFill>
                <a:latin typeface="Poppins"/>
                <a:ea typeface="Poppins"/>
                <a:cs typeface="Poppins"/>
                <a:sym typeface="Poppins"/>
              </a:rPr>
              <a:t>The </a:t>
            </a:r>
            <a:r>
              <a:rPr lang="en-US" sz="2000" b="0" i="0" u="none" strike="noStrike" cap="none">
                <a:solidFill>
                  <a:srgbClr val="333333"/>
                </a:solidFill>
                <a:latin typeface="Poppins SemiBold"/>
                <a:ea typeface="Poppins SemiBold"/>
                <a:cs typeface="Poppins SemiBold"/>
                <a:sym typeface="Poppins SemiBold"/>
              </a:rPr>
              <a:t>Diverse Version </a:t>
            </a:r>
            <a:r>
              <a:rPr lang="en-US" sz="2000" b="0" i="0" u="none" strike="noStrike" cap="none">
                <a:solidFill>
                  <a:srgbClr val="333333"/>
                </a:solidFill>
                <a:latin typeface="Poppins"/>
                <a:ea typeface="Poppins"/>
                <a:cs typeface="Poppins"/>
                <a:sym typeface="Poppins"/>
              </a:rPr>
              <a:t>includes information on </a:t>
            </a:r>
            <a:r>
              <a:rPr lang="en-US" sz="2000" b="0" i="0" u="none" strike="noStrike" cap="none">
                <a:solidFill>
                  <a:srgbClr val="333333"/>
                </a:solidFill>
                <a:latin typeface="Poppins SemiBold"/>
                <a:ea typeface="Poppins SemiBold"/>
                <a:cs typeface="Poppins SemiBold"/>
                <a:sym typeface="Poppins SemiBold"/>
              </a:rPr>
              <a:t>anatomy common to people assigned male at birth, intersex characteristics, hormones and PrEP, and medical transitions </a:t>
            </a:r>
            <a:r>
              <a:rPr lang="en-US" sz="2000" b="0" i="0" u="none" strike="noStrike" cap="none">
                <a:solidFill>
                  <a:srgbClr val="333333"/>
                </a:solidFill>
                <a:latin typeface="Poppins"/>
                <a:ea typeface="Poppins"/>
                <a:cs typeface="Poppins"/>
                <a:sym typeface="Poppins"/>
              </a:rPr>
              <a:t>for transgender people. </a:t>
            </a:r>
            <a:endParaRPr/>
          </a:p>
          <a:p>
            <a:pPr marL="0" marR="0" lvl="0" indent="0" algn="l" rtl="0">
              <a:lnSpc>
                <a:spcPct val="100000"/>
              </a:lnSpc>
              <a:spcBef>
                <a:spcPts val="0"/>
              </a:spcBef>
              <a:spcAft>
                <a:spcPts val="0"/>
              </a:spcAft>
              <a:buClr>
                <a:schemeClr val="accent3"/>
              </a:buClr>
              <a:buSzPts val="1800"/>
              <a:buFont typeface="Arial"/>
              <a:buNone/>
            </a:pPr>
            <a:endParaRPr sz="2000" b="0" i="0" u="none" strike="noStrike" cap="none">
              <a:solidFill>
                <a:srgbClr val="333333"/>
              </a:solidFill>
              <a:latin typeface="Poppins"/>
              <a:ea typeface="Poppins"/>
              <a:cs typeface="Poppins"/>
              <a:sym typeface="Poppins"/>
            </a:endParaRPr>
          </a:p>
          <a:p>
            <a:pPr marL="0" marR="0" lvl="0" indent="0" algn="l" rtl="0">
              <a:lnSpc>
                <a:spcPct val="100000"/>
              </a:lnSpc>
              <a:spcBef>
                <a:spcPts val="0"/>
              </a:spcBef>
              <a:spcAft>
                <a:spcPts val="0"/>
              </a:spcAft>
              <a:buClr>
                <a:schemeClr val="accent3"/>
              </a:buClr>
              <a:buSzPts val="1800"/>
              <a:buFont typeface="Arial"/>
              <a:buNone/>
            </a:pPr>
            <a:r>
              <a:rPr lang="en-US" sz="2000" b="0" i="1" u="none" strike="noStrike" cap="none">
                <a:solidFill>
                  <a:srgbClr val="333333"/>
                </a:solidFill>
                <a:latin typeface="Poppins"/>
                <a:ea typeface="Poppins"/>
                <a:cs typeface="Poppins"/>
                <a:sym typeface="Poppins"/>
              </a:rPr>
              <a:t>This session does not include comprehensive information on pregnancy, breastfeeding, or hormonal transitions. </a:t>
            </a:r>
            <a:endParaRPr/>
          </a:p>
          <a:p>
            <a:pPr marL="0" marR="0" lvl="0" indent="0" algn="l" rtl="0">
              <a:lnSpc>
                <a:spcPct val="100000"/>
              </a:lnSpc>
              <a:spcBef>
                <a:spcPts val="0"/>
              </a:spcBef>
              <a:spcAft>
                <a:spcPts val="0"/>
              </a:spcAft>
              <a:buClr>
                <a:schemeClr val="accent3"/>
              </a:buClr>
              <a:buSzPts val="1800"/>
              <a:buFont typeface="Arial"/>
              <a:buNone/>
            </a:pPr>
            <a:endParaRPr sz="2000" b="0" i="0" u="none" strike="noStrike" cap="none">
              <a:solidFill>
                <a:srgbClr val="333333"/>
              </a:solidFill>
              <a:latin typeface="Poppins"/>
              <a:ea typeface="Poppins"/>
              <a:cs typeface="Poppins"/>
              <a:sym typeface="Poppins"/>
            </a:endParaRPr>
          </a:p>
          <a:p>
            <a:pPr marL="0" marR="0" lvl="0" indent="0" algn="l" rtl="0">
              <a:lnSpc>
                <a:spcPct val="100000"/>
              </a:lnSpc>
              <a:spcBef>
                <a:spcPts val="0"/>
              </a:spcBef>
              <a:spcAft>
                <a:spcPts val="0"/>
              </a:spcAft>
              <a:buNone/>
            </a:pPr>
            <a:r>
              <a:rPr lang="en-US" sz="2000" b="1" i="0" u="none" strike="noStrike" cap="none">
                <a:solidFill>
                  <a:srgbClr val="53AA4B"/>
                </a:solidFill>
                <a:latin typeface="Poppins"/>
                <a:ea typeface="Poppins"/>
                <a:cs typeface="Poppins"/>
                <a:sym typeface="Poppins"/>
              </a:rPr>
              <a:t>Session Activities:</a:t>
            </a:r>
            <a:endParaRPr/>
          </a:p>
          <a:p>
            <a:pPr marL="285750" marR="0" lvl="0" indent="-285750" algn="l" rtl="0">
              <a:lnSpc>
                <a:spcPct val="100000"/>
              </a:lnSpc>
              <a:spcBef>
                <a:spcPts val="600"/>
              </a:spcBef>
              <a:spcAft>
                <a:spcPts val="0"/>
              </a:spcAft>
              <a:buClr>
                <a:srgbClr val="53AA4B"/>
              </a:buClr>
              <a:buSzPts val="1800"/>
              <a:buFont typeface="Noto Sans Symbols"/>
              <a:buChar char="▪"/>
            </a:pPr>
            <a:r>
              <a:rPr lang="en-US" sz="2000" b="0" i="0" u="none" strike="noStrike" cap="none">
                <a:solidFill>
                  <a:srgbClr val="333333"/>
                </a:solidFill>
                <a:latin typeface="Poppins"/>
                <a:ea typeface="Poppins"/>
                <a:cs typeface="Poppins"/>
                <a:sym typeface="Poppins"/>
              </a:rPr>
              <a:t>Myths and facts</a:t>
            </a:r>
            <a:endParaRPr/>
          </a:p>
          <a:p>
            <a:pPr marL="285750" marR="0" lvl="0" indent="-285750" algn="l" rtl="0">
              <a:lnSpc>
                <a:spcPct val="100000"/>
              </a:lnSpc>
              <a:spcBef>
                <a:spcPts val="0"/>
              </a:spcBef>
              <a:spcAft>
                <a:spcPts val="0"/>
              </a:spcAft>
              <a:buClr>
                <a:srgbClr val="53AA4B"/>
              </a:buClr>
              <a:buSzPts val="1800"/>
              <a:buFont typeface="Noto Sans Symbols"/>
              <a:buChar char="▪"/>
            </a:pPr>
            <a:r>
              <a:rPr lang="en-US" sz="2000" b="0" i="0" u="none" strike="noStrike" cap="none">
                <a:solidFill>
                  <a:srgbClr val="333333"/>
                </a:solidFill>
                <a:latin typeface="Poppins"/>
                <a:ea typeface="Poppins"/>
                <a:cs typeface="Poppins"/>
                <a:sym typeface="Poppins"/>
              </a:rPr>
              <a:t>Role play</a:t>
            </a:r>
            <a:endParaRPr sz="2000" b="0" i="0" u="none" strike="noStrike" cap="none">
              <a:solidFill>
                <a:srgbClr val="333333"/>
              </a:solidFill>
              <a:latin typeface="Arial"/>
              <a:ea typeface="Arial"/>
              <a:cs typeface="Arial"/>
              <a:sym typeface="Arial"/>
            </a:endParaRPr>
          </a:p>
          <a:p>
            <a:pPr marL="0" marR="0" lvl="0" indent="0" algn="l" rtl="0">
              <a:lnSpc>
                <a:spcPct val="100000"/>
              </a:lnSpc>
              <a:spcBef>
                <a:spcPts val="0"/>
              </a:spcBef>
              <a:spcAft>
                <a:spcPts val="0"/>
              </a:spcAft>
              <a:buClr>
                <a:schemeClr val="accent3"/>
              </a:buClr>
              <a:buSzPts val="1800"/>
              <a:buFont typeface="Arial"/>
              <a:buNone/>
            </a:pPr>
            <a:r>
              <a:rPr lang="en-US" sz="2000" b="0" i="0" u="none" strike="noStrike" cap="none">
                <a:solidFill>
                  <a:srgbClr val="333333"/>
                </a:solidFill>
                <a:latin typeface="Poppins"/>
                <a:ea typeface="Poppins"/>
                <a:cs typeface="Poppins"/>
                <a:sym typeface="Poppins"/>
              </a:rPr>
              <a:t> </a:t>
            </a:r>
            <a:endParaRPr sz="1600" b="0" i="0" u="none" strike="noStrike" cap="none">
              <a:solidFill>
                <a:srgbClr val="333333"/>
              </a:solidFill>
              <a:latin typeface="Arial"/>
              <a:ea typeface="Arial"/>
              <a:cs typeface="Arial"/>
              <a:sym typeface="Arial"/>
            </a:endParaRPr>
          </a:p>
        </p:txBody>
      </p:sp>
      <p:pic>
        <p:nvPicPr>
          <p:cNvPr id="333" name="Google Shape;333;p101"/>
          <p:cNvPicPr preferRelativeResize="0"/>
          <p:nvPr/>
        </p:nvPicPr>
        <p:blipFill rotWithShape="1">
          <a:blip r:embed="rId3">
            <a:alphaModFix/>
          </a:blip>
          <a:srcRect/>
          <a:stretch/>
        </p:blipFill>
        <p:spPr>
          <a:xfrm>
            <a:off x="479774" y="1375642"/>
            <a:ext cx="3877346" cy="5482358"/>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5EBEE"/>
        </a:solidFill>
        <a:effectLst/>
      </p:bgPr>
    </p:bg>
    <p:spTree>
      <p:nvGrpSpPr>
        <p:cNvPr id="1" name="Shape 338"/>
        <p:cNvGrpSpPr/>
        <p:nvPr/>
      </p:nvGrpSpPr>
      <p:grpSpPr>
        <a:xfrm>
          <a:off x="0" y="0"/>
          <a:ext cx="0" cy="0"/>
          <a:chOff x="0" y="0"/>
          <a:chExt cx="0" cy="0"/>
        </a:xfrm>
      </p:grpSpPr>
      <p:sp>
        <p:nvSpPr>
          <p:cNvPr id="339" name="Google Shape;339;p102"/>
          <p:cNvSpPr txBox="1">
            <a:spLocks noGrp="1"/>
          </p:cNvSpPr>
          <p:nvPr>
            <p:ph type="body" idx="2"/>
          </p:nvPr>
        </p:nvSpPr>
        <p:spPr>
          <a:xfrm>
            <a:off x="0" y="321542"/>
            <a:ext cx="12192000" cy="1143000"/>
          </a:xfrm>
          <a:prstGeom prst="rect">
            <a:avLst/>
          </a:prstGeom>
          <a:noFill/>
          <a:ln>
            <a:noFill/>
          </a:ln>
        </p:spPr>
        <p:txBody>
          <a:bodyPr spcFirstLastPara="1" wrap="square" lIns="731500" tIns="45700" rIns="91425" bIns="45700" anchor="ctr" anchorCtr="0">
            <a:noAutofit/>
          </a:bodyPr>
          <a:lstStyle/>
          <a:p>
            <a:pPr marL="342900" lvl="0" indent="-342900" algn="l" rtl="0">
              <a:lnSpc>
                <a:spcPct val="100000"/>
              </a:lnSpc>
              <a:spcBef>
                <a:spcPts val="0"/>
              </a:spcBef>
              <a:spcAft>
                <a:spcPts val="0"/>
              </a:spcAft>
              <a:buSzPts val="3500"/>
              <a:buNone/>
            </a:pPr>
            <a:r>
              <a:rPr lang="en-US">
                <a:solidFill>
                  <a:srgbClr val="53AA4B"/>
                </a:solidFill>
              </a:rPr>
              <a:t>Our Bodies – MYTHS &amp; FACTS!</a:t>
            </a:r>
            <a:endParaRPr>
              <a:solidFill>
                <a:srgbClr val="53AA4B"/>
              </a:solidFill>
            </a:endParaRPr>
          </a:p>
        </p:txBody>
      </p:sp>
      <p:sp>
        <p:nvSpPr>
          <p:cNvPr id="340" name="Google Shape;340;p102"/>
          <p:cNvSpPr txBox="1"/>
          <p:nvPr/>
        </p:nvSpPr>
        <p:spPr>
          <a:xfrm>
            <a:off x="711390" y="2159000"/>
            <a:ext cx="7158650" cy="2540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600"/>
              </a:spcAft>
              <a:buClr>
                <a:schemeClr val="accent3"/>
              </a:buClr>
              <a:buSzPts val="1800"/>
              <a:buFont typeface="Arial"/>
              <a:buNone/>
            </a:pPr>
            <a:r>
              <a:rPr lang="en-US" sz="4000" b="1" i="0" u="none" strike="noStrike" cap="none">
                <a:solidFill>
                  <a:srgbClr val="3C3E76"/>
                </a:solidFill>
                <a:latin typeface="Poppins"/>
                <a:ea typeface="Poppins"/>
                <a:cs typeface="Poppins"/>
                <a:sym typeface="Poppins"/>
              </a:rPr>
              <a:t>Name one myth that you learned about the reproductive system growing up.</a:t>
            </a:r>
            <a:endParaRPr sz="4000" b="0" i="0" u="none" strike="noStrike" cap="none">
              <a:solidFill>
                <a:srgbClr val="3C3E76"/>
              </a:solidFill>
              <a:latin typeface="Arial"/>
              <a:ea typeface="Arial"/>
              <a:cs typeface="Arial"/>
              <a:sym typeface="Arial"/>
            </a:endParaRPr>
          </a:p>
        </p:txBody>
      </p:sp>
      <p:pic>
        <p:nvPicPr>
          <p:cNvPr id="341" name="Google Shape;341;p102"/>
          <p:cNvPicPr preferRelativeResize="0"/>
          <p:nvPr/>
        </p:nvPicPr>
        <p:blipFill rotWithShape="1">
          <a:blip r:embed="rId3">
            <a:alphaModFix/>
          </a:blip>
          <a:srcRect/>
          <a:stretch/>
        </p:blipFill>
        <p:spPr>
          <a:xfrm>
            <a:off x="7972022" y="208484"/>
            <a:ext cx="2935247" cy="6770067"/>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5EBEE"/>
        </a:solidFill>
        <a:effectLst/>
      </p:bgPr>
    </p:bg>
    <p:spTree>
      <p:nvGrpSpPr>
        <p:cNvPr id="1" name="Shape 346"/>
        <p:cNvGrpSpPr/>
        <p:nvPr/>
      </p:nvGrpSpPr>
      <p:grpSpPr>
        <a:xfrm>
          <a:off x="0" y="0"/>
          <a:ext cx="0" cy="0"/>
          <a:chOff x="0" y="0"/>
          <a:chExt cx="0" cy="0"/>
        </a:xfrm>
      </p:grpSpPr>
      <p:sp>
        <p:nvSpPr>
          <p:cNvPr id="347" name="Google Shape;347;p103"/>
          <p:cNvSpPr txBox="1">
            <a:spLocks noGrp="1"/>
          </p:cNvSpPr>
          <p:nvPr>
            <p:ph type="body" idx="2"/>
          </p:nvPr>
        </p:nvSpPr>
        <p:spPr>
          <a:xfrm>
            <a:off x="0" y="321542"/>
            <a:ext cx="12192000" cy="1143000"/>
          </a:xfrm>
          <a:prstGeom prst="rect">
            <a:avLst/>
          </a:prstGeom>
          <a:noFill/>
          <a:ln>
            <a:noFill/>
          </a:ln>
        </p:spPr>
        <p:txBody>
          <a:bodyPr spcFirstLastPara="1" wrap="square" lIns="731500" tIns="45700" rIns="91425" bIns="45700" anchor="ctr" anchorCtr="0">
            <a:noAutofit/>
          </a:bodyPr>
          <a:lstStyle/>
          <a:p>
            <a:pPr marL="342900" lvl="0" indent="-342900" algn="l" rtl="0">
              <a:lnSpc>
                <a:spcPct val="100000"/>
              </a:lnSpc>
              <a:spcBef>
                <a:spcPts val="0"/>
              </a:spcBef>
              <a:spcAft>
                <a:spcPts val="0"/>
              </a:spcAft>
              <a:buSzPts val="3500"/>
              <a:buNone/>
            </a:pPr>
            <a:r>
              <a:rPr lang="en-US">
                <a:solidFill>
                  <a:srgbClr val="53AA4B"/>
                </a:solidFill>
              </a:rPr>
              <a:t>Our Bodies – MYTHS &amp; FACTS!</a:t>
            </a:r>
            <a:endParaRPr>
              <a:solidFill>
                <a:srgbClr val="53AA4B"/>
              </a:solidFill>
            </a:endParaRPr>
          </a:p>
        </p:txBody>
      </p:sp>
      <p:sp>
        <p:nvSpPr>
          <p:cNvPr id="348" name="Google Shape;348;p103"/>
          <p:cNvSpPr txBox="1"/>
          <p:nvPr/>
        </p:nvSpPr>
        <p:spPr>
          <a:xfrm>
            <a:off x="3759390" y="2057400"/>
            <a:ext cx="8127810" cy="447905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3"/>
              </a:buClr>
              <a:buSzPts val="1800"/>
              <a:buFont typeface="Arial"/>
              <a:buNone/>
            </a:pPr>
            <a:r>
              <a:rPr lang="en-US" sz="1800" b="0" i="0" u="none" strike="noStrike" cap="none">
                <a:solidFill>
                  <a:srgbClr val="333333"/>
                </a:solidFill>
                <a:latin typeface="Poppins"/>
                <a:ea typeface="Poppins"/>
                <a:cs typeface="Poppins"/>
                <a:sym typeface="Poppins"/>
              </a:rPr>
              <a:t>We learn a lot of myths about our bodies as we grow up. </a:t>
            </a:r>
            <a:r>
              <a:rPr lang="en-US" sz="1800" b="0" i="0" u="none" strike="noStrike" cap="none">
                <a:solidFill>
                  <a:srgbClr val="333333"/>
                </a:solidFill>
                <a:latin typeface="Poppins SemiBold"/>
                <a:ea typeface="Poppins SemiBold"/>
                <a:cs typeface="Poppins SemiBold"/>
                <a:sym typeface="Poppins SemiBold"/>
              </a:rPr>
              <a:t>Knowing the facts about our bodies and our reproductive systems empowers us to ask for what we need and set healthy boundaries – key steps to preventing HIV.</a:t>
            </a:r>
            <a:endParaRPr/>
          </a:p>
          <a:p>
            <a:pPr marL="0" marR="0" lvl="0" indent="0" algn="l" rtl="0">
              <a:lnSpc>
                <a:spcPct val="100000"/>
              </a:lnSpc>
              <a:spcBef>
                <a:spcPts val="600"/>
              </a:spcBef>
              <a:spcAft>
                <a:spcPts val="0"/>
              </a:spcAft>
              <a:buClr>
                <a:schemeClr val="accent3"/>
              </a:buClr>
              <a:buSzPts val="1800"/>
              <a:buFont typeface="Arial"/>
              <a:buNone/>
            </a:pPr>
            <a:endParaRPr sz="1800" b="0" i="0" u="none" strike="noStrike" cap="none">
              <a:solidFill>
                <a:srgbClr val="333333"/>
              </a:solidFill>
              <a:latin typeface="Poppins"/>
              <a:ea typeface="Poppins"/>
              <a:cs typeface="Poppins"/>
              <a:sym typeface="Poppins"/>
            </a:endParaRPr>
          </a:p>
          <a:p>
            <a:pPr marL="0" marR="0" lvl="0" indent="0" algn="l" rtl="0">
              <a:lnSpc>
                <a:spcPct val="100000"/>
              </a:lnSpc>
              <a:spcBef>
                <a:spcPts val="600"/>
              </a:spcBef>
              <a:spcAft>
                <a:spcPts val="600"/>
              </a:spcAft>
              <a:buClr>
                <a:schemeClr val="accent3"/>
              </a:buClr>
              <a:buSzPts val="1800"/>
              <a:buFont typeface="Arial"/>
              <a:buNone/>
            </a:pPr>
            <a:r>
              <a:rPr lang="en-US" sz="2800" b="0" i="0" u="none" strike="noStrike" cap="none">
                <a:solidFill>
                  <a:srgbClr val="53AA4B"/>
                </a:solidFill>
                <a:latin typeface="Poppins SemiBold"/>
                <a:ea typeface="Poppins SemiBold"/>
                <a:cs typeface="Poppins SemiBold"/>
                <a:sym typeface="Poppins SemiBold"/>
              </a:rPr>
              <a:t>The ability to talk about the reproductive system and how it works is an important skill for ambassadors!</a:t>
            </a:r>
            <a:endParaRPr/>
          </a:p>
        </p:txBody>
      </p:sp>
      <p:pic>
        <p:nvPicPr>
          <p:cNvPr id="349" name="Google Shape;349;p103"/>
          <p:cNvPicPr preferRelativeResize="0"/>
          <p:nvPr/>
        </p:nvPicPr>
        <p:blipFill rotWithShape="1">
          <a:blip r:embed="rId3">
            <a:alphaModFix/>
          </a:blip>
          <a:srcRect/>
          <a:stretch/>
        </p:blipFill>
        <p:spPr>
          <a:xfrm>
            <a:off x="404402" y="1380258"/>
            <a:ext cx="3645634" cy="51562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5EBEE"/>
        </a:solidFill>
        <a:effectLst/>
      </p:bgPr>
    </p:bg>
    <p:spTree>
      <p:nvGrpSpPr>
        <p:cNvPr id="1" name="Shape 354"/>
        <p:cNvGrpSpPr/>
        <p:nvPr/>
      </p:nvGrpSpPr>
      <p:grpSpPr>
        <a:xfrm>
          <a:off x="0" y="0"/>
          <a:ext cx="0" cy="0"/>
          <a:chOff x="0" y="0"/>
          <a:chExt cx="0" cy="0"/>
        </a:xfrm>
      </p:grpSpPr>
      <p:sp>
        <p:nvSpPr>
          <p:cNvPr id="355" name="Google Shape;355;p104"/>
          <p:cNvSpPr txBox="1">
            <a:spLocks noGrp="1"/>
          </p:cNvSpPr>
          <p:nvPr>
            <p:ph type="body" idx="2"/>
          </p:nvPr>
        </p:nvSpPr>
        <p:spPr>
          <a:xfrm>
            <a:off x="0" y="321542"/>
            <a:ext cx="12192000" cy="1143000"/>
          </a:xfrm>
          <a:prstGeom prst="rect">
            <a:avLst/>
          </a:prstGeom>
          <a:noFill/>
          <a:ln>
            <a:noFill/>
          </a:ln>
        </p:spPr>
        <p:txBody>
          <a:bodyPr spcFirstLastPara="1" wrap="square" lIns="731500" tIns="45700" rIns="91425" bIns="45700" anchor="ctr" anchorCtr="0">
            <a:noAutofit/>
          </a:bodyPr>
          <a:lstStyle/>
          <a:p>
            <a:pPr marL="342900" lvl="0" indent="-342900" algn="l" rtl="0">
              <a:lnSpc>
                <a:spcPct val="100000"/>
              </a:lnSpc>
              <a:spcBef>
                <a:spcPts val="0"/>
              </a:spcBef>
              <a:spcAft>
                <a:spcPts val="0"/>
              </a:spcAft>
              <a:buSzPts val="3500"/>
              <a:buNone/>
            </a:pPr>
            <a:r>
              <a:rPr lang="en-US" dirty="0">
                <a:solidFill>
                  <a:srgbClr val="53AA4B"/>
                </a:solidFill>
              </a:rPr>
              <a:t>HIV and AIDS – The Basics</a:t>
            </a:r>
            <a:endParaRPr sz="4000" dirty="0">
              <a:solidFill>
                <a:srgbClr val="53AA4B"/>
              </a:solidFill>
            </a:endParaRPr>
          </a:p>
        </p:txBody>
      </p:sp>
      <p:sp>
        <p:nvSpPr>
          <p:cNvPr id="356" name="Google Shape;356;p104"/>
          <p:cNvSpPr txBox="1"/>
          <p:nvPr/>
        </p:nvSpPr>
        <p:spPr>
          <a:xfrm>
            <a:off x="3759390" y="1674796"/>
            <a:ext cx="6756210" cy="456090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3"/>
              </a:buClr>
              <a:buSzPts val="1800"/>
              <a:buFont typeface="Arial"/>
              <a:buNone/>
            </a:pPr>
            <a:r>
              <a:rPr lang="en-US" sz="2400" b="1" i="0" u="none" strike="noStrike" cap="none">
                <a:solidFill>
                  <a:srgbClr val="53AA4B"/>
                </a:solidFill>
                <a:latin typeface="Poppins"/>
                <a:ea typeface="Poppins"/>
                <a:cs typeface="Poppins"/>
                <a:sym typeface="Poppins"/>
              </a:rPr>
              <a:t>Session Goals:</a:t>
            </a:r>
            <a:endParaRPr/>
          </a:p>
          <a:p>
            <a:pPr marL="0" marR="0" lvl="0" indent="0" algn="l" rtl="0">
              <a:lnSpc>
                <a:spcPct val="100000"/>
              </a:lnSpc>
              <a:spcBef>
                <a:spcPts val="600"/>
              </a:spcBef>
              <a:spcAft>
                <a:spcPts val="0"/>
              </a:spcAft>
              <a:buNone/>
            </a:pPr>
            <a:r>
              <a:rPr lang="en-US" sz="2400" b="0" i="0" u="none" strike="noStrike" cap="none">
                <a:solidFill>
                  <a:srgbClr val="333333"/>
                </a:solidFill>
                <a:latin typeface="Poppins"/>
                <a:ea typeface="Poppins"/>
                <a:cs typeface="Poppins"/>
                <a:sym typeface="Poppins"/>
              </a:rPr>
              <a:t>Participants learn </a:t>
            </a:r>
            <a:r>
              <a:rPr lang="en-US" sz="2400" b="0" i="0" u="none" strike="noStrike" cap="none">
                <a:solidFill>
                  <a:srgbClr val="333333"/>
                </a:solidFill>
                <a:latin typeface="Poppins SemiBold"/>
                <a:ea typeface="Poppins SemiBold"/>
                <a:cs typeface="Poppins SemiBold"/>
                <a:sym typeface="Poppins SemiBold"/>
              </a:rPr>
              <a:t>essential facts about HIV and AIDS</a:t>
            </a:r>
            <a:r>
              <a:rPr lang="en-US" sz="2400" b="0" i="0" u="none" strike="noStrike" cap="none">
                <a:solidFill>
                  <a:srgbClr val="333333"/>
                </a:solidFill>
                <a:latin typeface="Poppins"/>
                <a:ea typeface="Poppins"/>
                <a:cs typeface="Poppins"/>
                <a:sym typeface="Poppins"/>
              </a:rPr>
              <a:t>. They will also practice </a:t>
            </a:r>
            <a:r>
              <a:rPr lang="en-US" sz="2400" b="0" i="0" u="none" strike="noStrike" cap="none">
                <a:solidFill>
                  <a:srgbClr val="333333"/>
                </a:solidFill>
                <a:latin typeface="Poppins SemiBold"/>
                <a:ea typeface="Poppins SemiBold"/>
                <a:cs typeface="Poppins SemiBold"/>
                <a:sym typeface="Poppins SemiBold"/>
              </a:rPr>
              <a:t>identifying and correcting myths about HIV and AIDS</a:t>
            </a:r>
            <a:r>
              <a:rPr lang="en-US" sz="2400" b="0" i="0" u="none" strike="noStrike" cap="none">
                <a:solidFill>
                  <a:srgbClr val="333333"/>
                </a:solidFill>
                <a:latin typeface="Poppins"/>
                <a:ea typeface="Poppins"/>
                <a:cs typeface="Poppins"/>
                <a:sym typeface="Poppins"/>
              </a:rPr>
              <a:t>.</a:t>
            </a:r>
            <a:endParaRPr/>
          </a:p>
          <a:p>
            <a:pPr marL="0" marR="0" lvl="0" indent="0" algn="l" rtl="0">
              <a:lnSpc>
                <a:spcPct val="100000"/>
              </a:lnSpc>
              <a:spcBef>
                <a:spcPts val="0"/>
              </a:spcBef>
              <a:spcAft>
                <a:spcPts val="0"/>
              </a:spcAft>
              <a:buClr>
                <a:schemeClr val="accent3"/>
              </a:buClr>
              <a:buSzPts val="1800"/>
              <a:buFont typeface="Arial"/>
              <a:buNone/>
            </a:pPr>
            <a:endParaRPr sz="2400" b="0" i="0" u="none" strike="noStrike" cap="none">
              <a:solidFill>
                <a:srgbClr val="333333"/>
              </a:solidFill>
              <a:latin typeface="Poppins"/>
              <a:ea typeface="Poppins"/>
              <a:cs typeface="Poppins"/>
              <a:sym typeface="Poppins"/>
            </a:endParaRPr>
          </a:p>
          <a:p>
            <a:pPr marL="0" marR="0" lvl="0" indent="0" algn="l" rtl="0">
              <a:lnSpc>
                <a:spcPct val="100000"/>
              </a:lnSpc>
              <a:spcBef>
                <a:spcPts val="0"/>
              </a:spcBef>
              <a:spcAft>
                <a:spcPts val="0"/>
              </a:spcAft>
              <a:buNone/>
            </a:pPr>
            <a:r>
              <a:rPr lang="en-US" sz="2400" b="1" i="0" u="none" strike="noStrike" cap="none">
                <a:solidFill>
                  <a:srgbClr val="53AA4B"/>
                </a:solidFill>
                <a:latin typeface="Poppins"/>
                <a:ea typeface="Poppins"/>
                <a:cs typeface="Poppins"/>
                <a:sym typeface="Poppins"/>
              </a:rPr>
              <a:t>Session Activities:</a:t>
            </a:r>
            <a:endParaRPr/>
          </a:p>
          <a:p>
            <a:pPr marL="285750" marR="0" lvl="0" indent="-285750" algn="l" rtl="0">
              <a:lnSpc>
                <a:spcPct val="100000"/>
              </a:lnSpc>
              <a:spcBef>
                <a:spcPts val="600"/>
              </a:spcBef>
              <a:spcAft>
                <a:spcPts val="0"/>
              </a:spcAft>
              <a:buClr>
                <a:srgbClr val="53AA4B"/>
              </a:buClr>
              <a:buSzPts val="1800"/>
              <a:buFont typeface="Noto Sans Symbols"/>
              <a:buChar char="▪"/>
            </a:pPr>
            <a:r>
              <a:rPr lang="en-US" sz="2400" b="0" i="0" u="none" strike="noStrike" cap="none">
                <a:solidFill>
                  <a:srgbClr val="333333"/>
                </a:solidFill>
                <a:latin typeface="Poppins"/>
                <a:ea typeface="Poppins"/>
                <a:cs typeface="Poppins"/>
                <a:sym typeface="Poppins"/>
              </a:rPr>
              <a:t>Vote with your feet</a:t>
            </a:r>
            <a:endParaRPr/>
          </a:p>
          <a:p>
            <a:pPr marL="285750" marR="0" lvl="0" indent="-285750" algn="l" rtl="0">
              <a:lnSpc>
                <a:spcPct val="100000"/>
              </a:lnSpc>
              <a:spcBef>
                <a:spcPts val="0"/>
              </a:spcBef>
              <a:spcAft>
                <a:spcPts val="0"/>
              </a:spcAft>
              <a:buClr>
                <a:srgbClr val="53AA4B"/>
              </a:buClr>
              <a:buSzPts val="1800"/>
              <a:buFont typeface="Noto Sans Symbols"/>
              <a:buChar char="▪"/>
            </a:pPr>
            <a:r>
              <a:rPr lang="en-US" sz="2400" b="0" i="0" u="none" strike="noStrike" cap="none">
                <a:solidFill>
                  <a:srgbClr val="333333"/>
                </a:solidFill>
                <a:latin typeface="Poppins"/>
                <a:ea typeface="Poppins"/>
                <a:cs typeface="Poppins"/>
                <a:sym typeface="Poppins"/>
              </a:rPr>
              <a:t>Myth-busting</a:t>
            </a:r>
            <a:endParaRPr sz="2400" b="0" i="0" u="none" strike="noStrike" cap="none">
              <a:solidFill>
                <a:srgbClr val="333333"/>
              </a:solidFill>
              <a:latin typeface="Arial"/>
              <a:ea typeface="Arial"/>
              <a:cs typeface="Arial"/>
              <a:sym typeface="Arial"/>
            </a:endParaRPr>
          </a:p>
          <a:p>
            <a:pPr marL="0" marR="0" lvl="0" indent="0" algn="l" rtl="0">
              <a:lnSpc>
                <a:spcPct val="100000"/>
              </a:lnSpc>
              <a:spcBef>
                <a:spcPts val="0"/>
              </a:spcBef>
              <a:spcAft>
                <a:spcPts val="0"/>
              </a:spcAft>
              <a:buClr>
                <a:schemeClr val="accent3"/>
              </a:buClr>
              <a:buSzPts val="1800"/>
              <a:buFont typeface="Arial"/>
              <a:buNone/>
            </a:pPr>
            <a:r>
              <a:rPr lang="en-US" sz="2400" b="0" i="0" u="none" strike="noStrike" cap="none">
                <a:solidFill>
                  <a:srgbClr val="333333"/>
                </a:solidFill>
                <a:latin typeface="Poppins"/>
                <a:ea typeface="Poppins"/>
                <a:cs typeface="Poppins"/>
                <a:sym typeface="Poppins"/>
              </a:rPr>
              <a:t> </a:t>
            </a:r>
            <a:endParaRPr sz="1800" b="0" i="0" u="none" strike="noStrike" cap="none">
              <a:solidFill>
                <a:srgbClr val="333333"/>
              </a:solidFill>
              <a:latin typeface="Arial"/>
              <a:ea typeface="Arial"/>
              <a:cs typeface="Arial"/>
              <a:sym typeface="Arial"/>
            </a:endParaRPr>
          </a:p>
        </p:txBody>
      </p:sp>
      <p:pic>
        <p:nvPicPr>
          <p:cNvPr id="357" name="Google Shape;357;p104"/>
          <p:cNvPicPr preferRelativeResize="0"/>
          <p:nvPr/>
        </p:nvPicPr>
        <p:blipFill rotWithShape="1">
          <a:blip r:embed="rId3">
            <a:alphaModFix/>
          </a:blip>
          <a:srcRect/>
          <a:stretch/>
        </p:blipFill>
        <p:spPr>
          <a:xfrm>
            <a:off x="304800" y="1271478"/>
            <a:ext cx="3048006" cy="5367539"/>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5EBEE"/>
        </a:solidFill>
        <a:effectLst/>
      </p:bgPr>
    </p:bg>
    <p:spTree>
      <p:nvGrpSpPr>
        <p:cNvPr id="1" name="Shape 362"/>
        <p:cNvGrpSpPr/>
        <p:nvPr/>
      </p:nvGrpSpPr>
      <p:grpSpPr>
        <a:xfrm>
          <a:off x="0" y="0"/>
          <a:ext cx="0" cy="0"/>
          <a:chOff x="0" y="0"/>
          <a:chExt cx="0" cy="0"/>
        </a:xfrm>
      </p:grpSpPr>
      <p:sp>
        <p:nvSpPr>
          <p:cNvPr id="363" name="Google Shape;363;p105"/>
          <p:cNvSpPr txBox="1">
            <a:spLocks noGrp="1"/>
          </p:cNvSpPr>
          <p:nvPr>
            <p:ph type="body" idx="2"/>
          </p:nvPr>
        </p:nvSpPr>
        <p:spPr>
          <a:xfrm>
            <a:off x="0" y="321542"/>
            <a:ext cx="12192000" cy="1143000"/>
          </a:xfrm>
          <a:prstGeom prst="rect">
            <a:avLst/>
          </a:prstGeom>
          <a:noFill/>
          <a:ln>
            <a:noFill/>
          </a:ln>
        </p:spPr>
        <p:txBody>
          <a:bodyPr spcFirstLastPara="1" wrap="square" lIns="731500" tIns="45700" rIns="91425" bIns="45700" anchor="ctr" anchorCtr="0">
            <a:noAutofit/>
          </a:bodyPr>
          <a:lstStyle/>
          <a:p>
            <a:pPr marL="342900" lvl="0" indent="-342900" algn="l" rtl="0">
              <a:lnSpc>
                <a:spcPct val="100000"/>
              </a:lnSpc>
              <a:spcBef>
                <a:spcPts val="0"/>
              </a:spcBef>
              <a:spcAft>
                <a:spcPts val="0"/>
              </a:spcAft>
              <a:buSzPts val="3500"/>
              <a:buNone/>
            </a:pPr>
            <a:r>
              <a:rPr lang="en-US" dirty="0">
                <a:solidFill>
                  <a:srgbClr val="53AA4B"/>
                </a:solidFill>
              </a:rPr>
              <a:t>HIV and AIDS – POP QUIZ!</a:t>
            </a:r>
            <a:endParaRPr dirty="0">
              <a:solidFill>
                <a:srgbClr val="53AA4B"/>
              </a:solidFill>
            </a:endParaRPr>
          </a:p>
        </p:txBody>
      </p:sp>
      <p:sp>
        <p:nvSpPr>
          <p:cNvPr id="364" name="Google Shape;364;p105"/>
          <p:cNvSpPr txBox="1"/>
          <p:nvPr/>
        </p:nvSpPr>
        <p:spPr>
          <a:xfrm>
            <a:off x="1740090" y="2692400"/>
            <a:ext cx="5587810" cy="2540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600"/>
              </a:spcAft>
              <a:buClr>
                <a:schemeClr val="accent3"/>
              </a:buClr>
              <a:buSzPts val="1800"/>
              <a:buFont typeface="Arial"/>
              <a:buNone/>
            </a:pPr>
            <a:r>
              <a:rPr lang="en-US" sz="4000" b="1" i="0" u="none" strike="noStrike" cap="none">
                <a:solidFill>
                  <a:srgbClr val="51AEC6"/>
                </a:solidFill>
                <a:latin typeface="Poppins"/>
                <a:ea typeface="Poppins"/>
                <a:cs typeface="Poppins"/>
                <a:sym typeface="Poppins"/>
              </a:rPr>
              <a:t>What are the three stages of HIV?</a:t>
            </a:r>
            <a:endParaRPr sz="4000" b="0" i="0" u="none" strike="noStrike" cap="none">
              <a:solidFill>
                <a:srgbClr val="51AEC6"/>
              </a:solidFill>
              <a:latin typeface="Arial"/>
              <a:ea typeface="Arial"/>
              <a:cs typeface="Arial"/>
              <a:sym typeface="Arial"/>
            </a:endParaRPr>
          </a:p>
        </p:txBody>
      </p:sp>
      <p:pic>
        <p:nvPicPr>
          <p:cNvPr id="365" name="Google Shape;365;p105"/>
          <p:cNvPicPr preferRelativeResize="0"/>
          <p:nvPr/>
        </p:nvPicPr>
        <p:blipFill rotWithShape="1">
          <a:blip r:embed="rId3">
            <a:alphaModFix/>
          </a:blip>
          <a:srcRect/>
          <a:stretch/>
        </p:blipFill>
        <p:spPr>
          <a:xfrm>
            <a:off x="7501740" y="705486"/>
            <a:ext cx="4206396" cy="5949313"/>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5EBEE"/>
        </a:solidFill>
        <a:effectLst/>
      </p:bgPr>
    </p:bg>
    <p:spTree>
      <p:nvGrpSpPr>
        <p:cNvPr id="1" name="Shape 370"/>
        <p:cNvGrpSpPr/>
        <p:nvPr/>
      </p:nvGrpSpPr>
      <p:grpSpPr>
        <a:xfrm>
          <a:off x="0" y="0"/>
          <a:ext cx="0" cy="0"/>
          <a:chOff x="0" y="0"/>
          <a:chExt cx="0" cy="0"/>
        </a:xfrm>
      </p:grpSpPr>
      <p:sp>
        <p:nvSpPr>
          <p:cNvPr id="371" name="Google Shape;371;p106"/>
          <p:cNvSpPr txBox="1">
            <a:spLocks noGrp="1"/>
          </p:cNvSpPr>
          <p:nvPr>
            <p:ph type="body" idx="2"/>
          </p:nvPr>
        </p:nvSpPr>
        <p:spPr>
          <a:xfrm>
            <a:off x="0" y="321542"/>
            <a:ext cx="12192000" cy="1143000"/>
          </a:xfrm>
          <a:prstGeom prst="rect">
            <a:avLst/>
          </a:prstGeom>
          <a:noFill/>
          <a:ln>
            <a:noFill/>
          </a:ln>
        </p:spPr>
        <p:txBody>
          <a:bodyPr spcFirstLastPara="1" wrap="square" lIns="731500" tIns="45700" rIns="91425" bIns="45700" anchor="ctr" anchorCtr="0">
            <a:noAutofit/>
          </a:bodyPr>
          <a:lstStyle/>
          <a:p>
            <a:pPr marL="342900" lvl="0" indent="-342900" algn="l" rtl="0">
              <a:lnSpc>
                <a:spcPct val="100000"/>
              </a:lnSpc>
              <a:spcBef>
                <a:spcPts val="0"/>
              </a:spcBef>
              <a:spcAft>
                <a:spcPts val="0"/>
              </a:spcAft>
              <a:buSzPts val="3500"/>
              <a:buNone/>
            </a:pPr>
            <a:r>
              <a:rPr lang="en-US">
                <a:solidFill>
                  <a:srgbClr val="53AA4B"/>
                </a:solidFill>
              </a:rPr>
              <a:t>HIV and AIDS – The Basics</a:t>
            </a:r>
            <a:endParaRPr>
              <a:solidFill>
                <a:srgbClr val="53AA4B"/>
              </a:solidFill>
            </a:endParaRPr>
          </a:p>
        </p:txBody>
      </p:sp>
      <p:sp>
        <p:nvSpPr>
          <p:cNvPr id="372" name="Google Shape;372;p106"/>
          <p:cNvSpPr txBox="1"/>
          <p:nvPr/>
        </p:nvSpPr>
        <p:spPr>
          <a:xfrm>
            <a:off x="3759390" y="1484296"/>
            <a:ext cx="8127810" cy="505216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3"/>
              </a:buClr>
              <a:buSzPts val="1800"/>
              <a:buFont typeface="Arial"/>
              <a:buNone/>
            </a:pPr>
            <a:endParaRPr sz="2400" b="1" i="0" u="none" strike="noStrike" cap="none">
              <a:solidFill>
                <a:srgbClr val="53AA4B"/>
              </a:solidFill>
              <a:latin typeface="Poppins"/>
              <a:ea typeface="Poppins"/>
              <a:cs typeface="Poppins"/>
              <a:sym typeface="Poppins"/>
            </a:endParaRPr>
          </a:p>
          <a:p>
            <a:pPr marL="0" marR="0" lvl="0" indent="0" algn="l" rtl="0">
              <a:lnSpc>
                <a:spcPct val="100000"/>
              </a:lnSpc>
              <a:spcBef>
                <a:spcPts val="600"/>
              </a:spcBef>
              <a:spcAft>
                <a:spcPts val="0"/>
              </a:spcAft>
              <a:buClr>
                <a:schemeClr val="accent3"/>
              </a:buClr>
              <a:buSzPts val="1800"/>
              <a:buFont typeface="Arial"/>
              <a:buNone/>
            </a:pPr>
            <a:endParaRPr sz="2400" b="1" i="0" u="none" strike="noStrike" cap="none">
              <a:solidFill>
                <a:srgbClr val="53AA4B"/>
              </a:solidFill>
              <a:latin typeface="Poppins"/>
              <a:ea typeface="Poppins"/>
              <a:cs typeface="Poppins"/>
              <a:sym typeface="Poppins"/>
            </a:endParaRPr>
          </a:p>
          <a:p>
            <a:pPr marL="0" marR="0" lvl="0" indent="0" algn="l" rtl="0">
              <a:lnSpc>
                <a:spcPct val="100000"/>
              </a:lnSpc>
              <a:spcBef>
                <a:spcPts val="600"/>
              </a:spcBef>
              <a:spcAft>
                <a:spcPts val="0"/>
              </a:spcAft>
              <a:buClr>
                <a:schemeClr val="accent3"/>
              </a:buClr>
              <a:buSzPts val="1800"/>
              <a:buFont typeface="Arial"/>
              <a:buNone/>
            </a:pPr>
            <a:r>
              <a:rPr lang="en-US" sz="2400" b="1" i="0" u="none" strike="noStrike" cap="none">
                <a:solidFill>
                  <a:srgbClr val="53AA4B"/>
                </a:solidFill>
                <a:latin typeface="Poppins"/>
                <a:ea typeface="Poppins"/>
                <a:cs typeface="Poppins"/>
                <a:sym typeface="Poppins"/>
              </a:rPr>
              <a:t>Acute HIV</a:t>
            </a:r>
            <a:endParaRPr/>
          </a:p>
          <a:p>
            <a:pPr marL="0" marR="0" lvl="0" indent="0" algn="l" rtl="0">
              <a:lnSpc>
                <a:spcPct val="100000"/>
              </a:lnSpc>
              <a:spcBef>
                <a:spcPts val="600"/>
              </a:spcBef>
              <a:spcAft>
                <a:spcPts val="0"/>
              </a:spcAft>
              <a:buClr>
                <a:schemeClr val="accent3"/>
              </a:buClr>
              <a:buSzPts val="1800"/>
              <a:buFont typeface="Arial"/>
              <a:buNone/>
            </a:pPr>
            <a:endParaRPr sz="2400" b="1" i="0" u="none" strike="noStrike" cap="none">
              <a:solidFill>
                <a:srgbClr val="53AA4B"/>
              </a:solidFill>
              <a:latin typeface="Poppins"/>
              <a:ea typeface="Poppins"/>
              <a:cs typeface="Poppins"/>
              <a:sym typeface="Poppins"/>
            </a:endParaRPr>
          </a:p>
          <a:p>
            <a:pPr marL="0" marR="0" lvl="0" indent="0" algn="l" rtl="0">
              <a:lnSpc>
                <a:spcPct val="100000"/>
              </a:lnSpc>
              <a:spcBef>
                <a:spcPts val="600"/>
              </a:spcBef>
              <a:spcAft>
                <a:spcPts val="0"/>
              </a:spcAft>
              <a:buClr>
                <a:schemeClr val="accent3"/>
              </a:buClr>
              <a:buSzPts val="1800"/>
              <a:buFont typeface="Arial"/>
              <a:buNone/>
            </a:pPr>
            <a:r>
              <a:rPr lang="en-US" sz="2400" b="1" i="0" u="none" strike="noStrike" cap="none">
                <a:solidFill>
                  <a:srgbClr val="53AA4B"/>
                </a:solidFill>
                <a:latin typeface="Poppins"/>
                <a:ea typeface="Poppins"/>
                <a:cs typeface="Poppins"/>
                <a:sym typeface="Poppins"/>
              </a:rPr>
              <a:t>Chronic HIV</a:t>
            </a:r>
            <a:endParaRPr/>
          </a:p>
          <a:p>
            <a:pPr marL="0" marR="0" lvl="0" indent="0" algn="l" rtl="0">
              <a:lnSpc>
                <a:spcPct val="100000"/>
              </a:lnSpc>
              <a:spcBef>
                <a:spcPts val="600"/>
              </a:spcBef>
              <a:spcAft>
                <a:spcPts val="0"/>
              </a:spcAft>
              <a:buClr>
                <a:schemeClr val="accent3"/>
              </a:buClr>
              <a:buSzPts val="1800"/>
              <a:buFont typeface="Arial"/>
              <a:buNone/>
            </a:pPr>
            <a:endParaRPr sz="2400" b="1" i="0" u="none" strike="noStrike" cap="none">
              <a:solidFill>
                <a:srgbClr val="53AA4B"/>
              </a:solidFill>
              <a:latin typeface="Poppins"/>
              <a:ea typeface="Poppins"/>
              <a:cs typeface="Poppins"/>
              <a:sym typeface="Poppins"/>
            </a:endParaRPr>
          </a:p>
          <a:p>
            <a:pPr marL="0" marR="0" lvl="0" indent="0" algn="l" rtl="0">
              <a:lnSpc>
                <a:spcPct val="100000"/>
              </a:lnSpc>
              <a:spcBef>
                <a:spcPts val="600"/>
              </a:spcBef>
              <a:spcAft>
                <a:spcPts val="600"/>
              </a:spcAft>
              <a:buClr>
                <a:schemeClr val="accent3"/>
              </a:buClr>
              <a:buSzPts val="1800"/>
              <a:buFont typeface="Arial"/>
              <a:buNone/>
            </a:pPr>
            <a:r>
              <a:rPr lang="en-US" sz="2400" b="1" i="0" u="none" strike="noStrike" cap="none">
                <a:solidFill>
                  <a:srgbClr val="53AA4B"/>
                </a:solidFill>
                <a:latin typeface="Poppins"/>
                <a:ea typeface="Poppins"/>
                <a:cs typeface="Poppins"/>
                <a:sym typeface="Poppins"/>
              </a:rPr>
              <a:t>Acquired immunodeficiency syndrome (AIDS)</a:t>
            </a:r>
            <a:endParaRPr sz="1800" b="0" i="0" u="none" strike="noStrike" cap="none">
              <a:solidFill>
                <a:srgbClr val="333333"/>
              </a:solidFill>
              <a:latin typeface="Arial"/>
              <a:ea typeface="Arial"/>
              <a:cs typeface="Arial"/>
              <a:sym typeface="Arial"/>
            </a:endParaRPr>
          </a:p>
        </p:txBody>
      </p:sp>
      <p:pic>
        <p:nvPicPr>
          <p:cNvPr id="373" name="Google Shape;373;p106"/>
          <p:cNvPicPr preferRelativeResize="0"/>
          <p:nvPr/>
        </p:nvPicPr>
        <p:blipFill rotWithShape="1">
          <a:blip r:embed="rId3">
            <a:alphaModFix/>
          </a:blip>
          <a:srcRect/>
          <a:stretch/>
        </p:blipFill>
        <p:spPr>
          <a:xfrm>
            <a:off x="88900" y="1422400"/>
            <a:ext cx="3817331" cy="53975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pic>
        <p:nvPicPr>
          <p:cNvPr id="230" name="Google Shape;230;p3" descr="A group of people posing for a photo&#10;&#10;AI-generated content may be incorrect."/>
          <p:cNvPicPr preferRelativeResize="0"/>
          <p:nvPr/>
        </p:nvPicPr>
        <p:blipFill rotWithShape="1">
          <a:blip r:embed="rId3">
            <a:alphaModFix amt="20000"/>
          </a:blip>
          <a:srcRect/>
          <a:stretch/>
        </p:blipFill>
        <p:spPr>
          <a:xfrm>
            <a:off x="526408" y="108858"/>
            <a:ext cx="11139184" cy="7424267"/>
          </a:xfrm>
          <a:prstGeom prst="rect">
            <a:avLst/>
          </a:prstGeom>
          <a:noFill/>
          <a:ln>
            <a:noFill/>
          </a:ln>
        </p:spPr>
      </p:pic>
      <p:sp>
        <p:nvSpPr>
          <p:cNvPr id="231" name="Google Shape;231;p3"/>
          <p:cNvSpPr txBox="1">
            <a:spLocks noGrp="1"/>
          </p:cNvSpPr>
          <p:nvPr>
            <p:ph type="body" idx="1"/>
          </p:nvPr>
        </p:nvSpPr>
        <p:spPr>
          <a:xfrm>
            <a:off x="812802" y="1519587"/>
            <a:ext cx="10174512" cy="5229555"/>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0"/>
              </a:spcBef>
              <a:spcAft>
                <a:spcPts val="0"/>
              </a:spcAft>
              <a:buClr>
                <a:schemeClr val="accent1"/>
              </a:buClr>
              <a:buSzPts val="2640"/>
              <a:buChar char="•"/>
            </a:pPr>
            <a:r>
              <a:rPr lang="en-US" sz="2400"/>
              <a:t>Recognize that we are all </a:t>
            </a:r>
            <a:r>
              <a:rPr lang="en-US" sz="2400" b="1"/>
              <a:t>teachers </a:t>
            </a:r>
            <a:r>
              <a:rPr lang="en-US" sz="2400" b="1" i="1"/>
              <a:t>and</a:t>
            </a:r>
            <a:r>
              <a:rPr lang="en-US" sz="2400" b="1"/>
              <a:t> learners</a:t>
            </a:r>
            <a:r>
              <a:rPr lang="en-US" sz="2400"/>
              <a:t>.</a:t>
            </a:r>
            <a:endParaRPr/>
          </a:p>
          <a:p>
            <a:pPr marL="342900" lvl="0" indent="-342900" algn="l" rtl="0">
              <a:lnSpc>
                <a:spcPct val="100000"/>
              </a:lnSpc>
              <a:spcBef>
                <a:spcPts val="600"/>
              </a:spcBef>
              <a:spcAft>
                <a:spcPts val="0"/>
              </a:spcAft>
              <a:buClr>
                <a:schemeClr val="accent1"/>
              </a:buClr>
              <a:buSzPts val="2640"/>
              <a:buChar char="•"/>
            </a:pPr>
            <a:r>
              <a:rPr lang="en-US" sz="2400"/>
              <a:t>Practice </a:t>
            </a:r>
            <a:r>
              <a:rPr lang="en-US" sz="2400" b="1"/>
              <a:t>active listening </a:t>
            </a:r>
            <a:r>
              <a:rPr lang="en-US" sz="2400"/>
              <a:t>and </a:t>
            </a:r>
            <a:r>
              <a:rPr lang="en-US" sz="2400" b="1"/>
              <a:t>active participation</a:t>
            </a:r>
            <a:r>
              <a:rPr lang="en-US" sz="2400"/>
              <a:t>.</a:t>
            </a:r>
            <a:endParaRPr/>
          </a:p>
          <a:p>
            <a:pPr marL="342900" lvl="0" indent="-342900" algn="l" rtl="0">
              <a:lnSpc>
                <a:spcPct val="100000"/>
              </a:lnSpc>
              <a:spcBef>
                <a:spcPts val="600"/>
              </a:spcBef>
              <a:spcAft>
                <a:spcPts val="0"/>
              </a:spcAft>
              <a:buClr>
                <a:schemeClr val="accent1"/>
              </a:buClr>
              <a:buSzPts val="2640"/>
              <a:buChar char="•"/>
            </a:pPr>
            <a:r>
              <a:rPr lang="en-US" sz="2400"/>
              <a:t>Ensure that you </a:t>
            </a:r>
            <a:r>
              <a:rPr lang="en-US" sz="2400" b="1"/>
              <a:t>minimize distractions</a:t>
            </a:r>
            <a:r>
              <a:rPr lang="en-US" sz="2400"/>
              <a:t>. You will get out of the training what you put into it.</a:t>
            </a:r>
            <a:endParaRPr/>
          </a:p>
          <a:p>
            <a:pPr marL="342900" lvl="0" indent="-342900" algn="l" rtl="0">
              <a:lnSpc>
                <a:spcPct val="100000"/>
              </a:lnSpc>
              <a:spcBef>
                <a:spcPts val="600"/>
              </a:spcBef>
              <a:spcAft>
                <a:spcPts val="0"/>
              </a:spcAft>
              <a:buClr>
                <a:schemeClr val="accent1"/>
              </a:buClr>
              <a:buSzPts val="2640"/>
              <a:buChar char="•"/>
            </a:pPr>
            <a:r>
              <a:rPr lang="en-US" sz="2400"/>
              <a:t>Be </a:t>
            </a:r>
            <a:r>
              <a:rPr lang="en-US" sz="2400" b="1"/>
              <a:t>mindful</a:t>
            </a:r>
            <a:r>
              <a:rPr lang="en-US" sz="2400"/>
              <a:t> </a:t>
            </a:r>
            <a:r>
              <a:rPr lang="en-US" sz="2400" b="1"/>
              <a:t>and respectful </a:t>
            </a:r>
            <a:r>
              <a:rPr lang="en-US" sz="2400"/>
              <a:t>of mind, body, spirit, and emotions – for ourselves and others!</a:t>
            </a:r>
            <a:endParaRPr/>
          </a:p>
          <a:p>
            <a:pPr marL="342900" lvl="0" indent="-342900" algn="l" rtl="0">
              <a:lnSpc>
                <a:spcPct val="100000"/>
              </a:lnSpc>
              <a:spcBef>
                <a:spcPts val="600"/>
              </a:spcBef>
              <a:spcAft>
                <a:spcPts val="0"/>
              </a:spcAft>
              <a:buClr>
                <a:schemeClr val="accent1"/>
              </a:buClr>
              <a:buSzPts val="2640"/>
              <a:buChar char="•"/>
            </a:pPr>
            <a:r>
              <a:rPr lang="en-US" sz="2400"/>
              <a:t>Share the </a:t>
            </a:r>
            <a:r>
              <a:rPr lang="en-US" sz="2400" b="1"/>
              <a:t>responsibility for success</a:t>
            </a:r>
            <a:r>
              <a:rPr lang="en-US" sz="2400"/>
              <a:t>.</a:t>
            </a:r>
            <a:endParaRPr/>
          </a:p>
          <a:p>
            <a:pPr marL="342900" lvl="0" indent="-342900" algn="l" rtl="0">
              <a:lnSpc>
                <a:spcPct val="100000"/>
              </a:lnSpc>
              <a:spcBef>
                <a:spcPts val="600"/>
              </a:spcBef>
              <a:spcAft>
                <a:spcPts val="0"/>
              </a:spcAft>
              <a:buClr>
                <a:schemeClr val="accent1"/>
              </a:buClr>
              <a:buSzPts val="2640"/>
              <a:buChar char="•"/>
            </a:pPr>
            <a:r>
              <a:rPr lang="en-US" sz="2400"/>
              <a:t>Remember that all contributions are </a:t>
            </a:r>
            <a:r>
              <a:rPr lang="en-US" sz="2400" b="1"/>
              <a:t>valuable</a:t>
            </a:r>
            <a:r>
              <a:rPr lang="en-US" sz="2400"/>
              <a:t>.</a:t>
            </a:r>
            <a:endParaRPr/>
          </a:p>
          <a:p>
            <a:pPr marL="342900" lvl="0" indent="-342900" algn="l" rtl="0">
              <a:lnSpc>
                <a:spcPct val="100000"/>
              </a:lnSpc>
              <a:spcBef>
                <a:spcPts val="600"/>
              </a:spcBef>
              <a:spcAft>
                <a:spcPts val="0"/>
              </a:spcAft>
              <a:buClr>
                <a:schemeClr val="accent1"/>
              </a:buClr>
              <a:buSzPts val="2640"/>
              <a:buChar char="•"/>
            </a:pPr>
            <a:r>
              <a:rPr lang="en-US" sz="2400"/>
              <a:t>Be </a:t>
            </a:r>
            <a:r>
              <a:rPr lang="en-US" sz="2400" b="1"/>
              <a:t>supportive</a:t>
            </a:r>
            <a:r>
              <a:rPr lang="en-US" sz="2400"/>
              <a:t> of one another.</a:t>
            </a:r>
            <a:endParaRPr/>
          </a:p>
          <a:p>
            <a:pPr marL="342900" lvl="0" indent="-342900" algn="l" rtl="0">
              <a:lnSpc>
                <a:spcPct val="100000"/>
              </a:lnSpc>
              <a:spcBef>
                <a:spcPts val="600"/>
              </a:spcBef>
              <a:spcAft>
                <a:spcPts val="0"/>
              </a:spcAft>
              <a:buClr>
                <a:schemeClr val="accent1"/>
              </a:buClr>
              <a:buSzPts val="2640"/>
              <a:buChar char="•"/>
            </a:pPr>
            <a:r>
              <a:rPr lang="en-US" sz="2400" b="1"/>
              <a:t>What else?</a:t>
            </a:r>
            <a:endParaRPr/>
          </a:p>
        </p:txBody>
      </p:sp>
      <p:sp>
        <p:nvSpPr>
          <p:cNvPr id="232" name="Google Shape;232;p3"/>
          <p:cNvSpPr txBox="1">
            <a:spLocks noGrp="1"/>
          </p:cNvSpPr>
          <p:nvPr>
            <p:ph type="body" idx="2"/>
          </p:nvPr>
        </p:nvSpPr>
        <p:spPr>
          <a:xfrm>
            <a:off x="0" y="321542"/>
            <a:ext cx="9873949" cy="1143000"/>
          </a:xfrm>
          <a:prstGeom prst="rect">
            <a:avLst/>
          </a:prstGeom>
          <a:noFill/>
          <a:ln>
            <a:noFill/>
          </a:ln>
        </p:spPr>
        <p:txBody>
          <a:bodyPr spcFirstLastPara="1" wrap="square" lIns="731500" tIns="45700" rIns="91425" bIns="45700" anchor="ctr" anchorCtr="0">
            <a:noAutofit/>
          </a:bodyPr>
          <a:lstStyle/>
          <a:p>
            <a:pPr marL="342900" marR="0" lvl="0" indent="-342900" algn="l" rtl="0">
              <a:lnSpc>
                <a:spcPct val="100000"/>
              </a:lnSpc>
              <a:spcBef>
                <a:spcPts val="0"/>
              </a:spcBef>
              <a:spcAft>
                <a:spcPts val="0"/>
              </a:spcAft>
              <a:buClr>
                <a:srgbClr val="309FCD"/>
              </a:buClr>
              <a:buSzPts val="3600"/>
              <a:buFont typeface="Arial"/>
              <a:buNone/>
            </a:pPr>
            <a:r>
              <a:rPr lang="en-US" sz="3600" b="1" i="0" u="none" strike="noStrike" cap="none">
                <a:solidFill>
                  <a:schemeClr val="accent1"/>
                </a:solidFill>
                <a:latin typeface="Poppins"/>
                <a:ea typeface="Poppins"/>
                <a:cs typeface="Poppins"/>
                <a:sym typeface="Poppins"/>
              </a:rPr>
              <a:t>REMINDER: Our Working Agreements</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5EBEE"/>
        </a:solidFill>
        <a:effectLst/>
      </p:bgPr>
    </p:bg>
    <p:spTree>
      <p:nvGrpSpPr>
        <p:cNvPr id="1" name="Shape 378"/>
        <p:cNvGrpSpPr/>
        <p:nvPr/>
      </p:nvGrpSpPr>
      <p:grpSpPr>
        <a:xfrm>
          <a:off x="0" y="0"/>
          <a:ext cx="0" cy="0"/>
          <a:chOff x="0" y="0"/>
          <a:chExt cx="0" cy="0"/>
        </a:xfrm>
      </p:grpSpPr>
      <p:sp>
        <p:nvSpPr>
          <p:cNvPr id="379" name="Google Shape;379;p107"/>
          <p:cNvSpPr txBox="1">
            <a:spLocks noGrp="1"/>
          </p:cNvSpPr>
          <p:nvPr>
            <p:ph type="body" idx="2"/>
          </p:nvPr>
        </p:nvSpPr>
        <p:spPr>
          <a:xfrm>
            <a:off x="0" y="321542"/>
            <a:ext cx="12192000" cy="1143000"/>
          </a:xfrm>
          <a:prstGeom prst="rect">
            <a:avLst/>
          </a:prstGeom>
          <a:noFill/>
          <a:ln>
            <a:noFill/>
          </a:ln>
        </p:spPr>
        <p:txBody>
          <a:bodyPr spcFirstLastPara="1" wrap="square" lIns="731500" tIns="45700" rIns="91425" bIns="45700" anchor="ctr" anchorCtr="0">
            <a:noAutofit/>
          </a:bodyPr>
          <a:lstStyle/>
          <a:p>
            <a:pPr marL="342900" lvl="0" indent="-342900" algn="l" rtl="0">
              <a:lnSpc>
                <a:spcPct val="100000"/>
              </a:lnSpc>
              <a:spcBef>
                <a:spcPts val="0"/>
              </a:spcBef>
              <a:spcAft>
                <a:spcPts val="0"/>
              </a:spcAft>
              <a:buSzPts val="3500"/>
              <a:buNone/>
            </a:pPr>
            <a:r>
              <a:rPr lang="en-US" sz="3550">
                <a:solidFill>
                  <a:srgbClr val="53AA4B"/>
                </a:solidFill>
              </a:rPr>
              <a:t>HIV Transmission &amp; Prevention 101*</a:t>
            </a:r>
            <a:endParaRPr>
              <a:solidFill>
                <a:srgbClr val="53AA4B"/>
              </a:solidFill>
            </a:endParaRPr>
          </a:p>
        </p:txBody>
      </p:sp>
      <p:sp>
        <p:nvSpPr>
          <p:cNvPr id="380" name="Google Shape;380;p107"/>
          <p:cNvSpPr txBox="1"/>
          <p:nvPr/>
        </p:nvSpPr>
        <p:spPr>
          <a:xfrm>
            <a:off x="3759390" y="1674796"/>
            <a:ext cx="7784910" cy="456090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3"/>
              </a:buClr>
              <a:buSzPts val="1800"/>
              <a:buFont typeface="Arial"/>
              <a:buNone/>
            </a:pPr>
            <a:r>
              <a:rPr lang="en-US" sz="2000" b="1" i="0" u="none" strike="noStrike" cap="none">
                <a:solidFill>
                  <a:srgbClr val="53AA4B"/>
                </a:solidFill>
                <a:latin typeface="Poppins"/>
                <a:ea typeface="Poppins"/>
                <a:cs typeface="Poppins"/>
                <a:sym typeface="Poppins"/>
              </a:rPr>
              <a:t>Session Goals:</a:t>
            </a:r>
            <a:endParaRPr/>
          </a:p>
          <a:p>
            <a:pPr marL="0" marR="0" lvl="0" indent="0" algn="l" rtl="0">
              <a:lnSpc>
                <a:spcPct val="100000"/>
              </a:lnSpc>
              <a:spcBef>
                <a:spcPts val="600"/>
              </a:spcBef>
              <a:spcAft>
                <a:spcPts val="0"/>
              </a:spcAft>
              <a:buNone/>
            </a:pPr>
            <a:r>
              <a:rPr lang="en-US" sz="2000" b="0" i="0" u="none" strike="noStrike" cap="none">
                <a:solidFill>
                  <a:srgbClr val="333333"/>
                </a:solidFill>
                <a:latin typeface="Poppins"/>
                <a:ea typeface="Poppins"/>
                <a:cs typeface="Poppins"/>
                <a:sym typeface="Poppins"/>
              </a:rPr>
              <a:t>Participants learn </a:t>
            </a:r>
            <a:r>
              <a:rPr lang="en-US" sz="2000" b="0" i="0" u="none" strike="noStrike" cap="none">
                <a:solidFill>
                  <a:srgbClr val="333333"/>
                </a:solidFill>
                <a:latin typeface="Poppins SemiBold"/>
                <a:ea typeface="Poppins SemiBold"/>
                <a:cs typeface="Poppins SemiBold"/>
                <a:sym typeface="Poppins SemiBold"/>
              </a:rPr>
              <a:t>essential facts about HIV and AIDS</a:t>
            </a:r>
            <a:r>
              <a:rPr lang="en-US" sz="2000" b="0" i="0" u="none" strike="noStrike" cap="none">
                <a:solidFill>
                  <a:srgbClr val="333333"/>
                </a:solidFill>
                <a:latin typeface="Poppins"/>
                <a:ea typeface="Poppins"/>
                <a:cs typeface="Poppins"/>
                <a:sym typeface="Poppins"/>
              </a:rPr>
              <a:t>. They will also practice </a:t>
            </a:r>
            <a:r>
              <a:rPr lang="en-US" sz="2000" b="0" i="0" u="none" strike="noStrike" cap="none">
                <a:solidFill>
                  <a:srgbClr val="333333"/>
                </a:solidFill>
                <a:latin typeface="Poppins SemiBold"/>
                <a:ea typeface="Poppins SemiBold"/>
                <a:cs typeface="Poppins SemiBold"/>
                <a:sym typeface="Poppins SemiBold"/>
              </a:rPr>
              <a:t>identifying and correcting myths about HIV and AIDS</a:t>
            </a:r>
            <a:r>
              <a:rPr lang="en-US" sz="2000" b="0" i="0" u="none" strike="noStrike" cap="none">
                <a:solidFill>
                  <a:srgbClr val="333333"/>
                </a:solidFill>
                <a:latin typeface="Poppins"/>
                <a:ea typeface="Poppins"/>
                <a:cs typeface="Poppins"/>
                <a:sym typeface="Poppins"/>
              </a:rPr>
              <a:t>.</a:t>
            </a:r>
            <a:endParaRPr/>
          </a:p>
          <a:p>
            <a:pPr marL="0" marR="0" lvl="0" indent="0" algn="l" rtl="0">
              <a:lnSpc>
                <a:spcPct val="100000"/>
              </a:lnSpc>
              <a:spcBef>
                <a:spcPts val="0"/>
              </a:spcBef>
              <a:spcAft>
                <a:spcPts val="0"/>
              </a:spcAft>
              <a:buNone/>
            </a:pPr>
            <a:endParaRPr sz="2000" b="0" i="0" u="none" strike="noStrike" cap="none">
              <a:solidFill>
                <a:srgbClr val="333333"/>
              </a:solidFill>
              <a:latin typeface="Poppins"/>
              <a:ea typeface="Poppins"/>
              <a:cs typeface="Poppins"/>
              <a:sym typeface="Poppins"/>
            </a:endParaRPr>
          </a:p>
          <a:p>
            <a:pPr marL="0" marR="0" lvl="0" indent="0" algn="l" rtl="0">
              <a:lnSpc>
                <a:spcPct val="100000"/>
              </a:lnSpc>
              <a:spcBef>
                <a:spcPts val="0"/>
              </a:spcBef>
              <a:spcAft>
                <a:spcPts val="0"/>
              </a:spcAft>
              <a:buNone/>
            </a:pPr>
            <a:r>
              <a:rPr lang="en-US" sz="2000" b="1" i="0" u="none" strike="noStrike" cap="none">
                <a:solidFill>
                  <a:srgbClr val="53AA4B"/>
                </a:solidFill>
                <a:latin typeface="Poppins"/>
                <a:ea typeface="Poppins"/>
                <a:cs typeface="Poppins"/>
                <a:sym typeface="Poppins"/>
              </a:rPr>
              <a:t>*</a:t>
            </a:r>
            <a:r>
              <a:rPr lang="en-US" sz="2000" b="0" i="0" u="none" strike="noStrike" cap="none">
                <a:solidFill>
                  <a:srgbClr val="333333"/>
                </a:solidFill>
                <a:latin typeface="Poppins"/>
                <a:ea typeface="Poppins"/>
                <a:cs typeface="Poppins"/>
                <a:sym typeface="Poppins"/>
              </a:rPr>
              <a:t>The </a:t>
            </a:r>
            <a:r>
              <a:rPr lang="en-US" sz="2000" b="0" i="0" u="none" strike="noStrike" cap="none">
                <a:solidFill>
                  <a:srgbClr val="333333"/>
                </a:solidFill>
                <a:latin typeface="Poppins SemiBold"/>
                <a:ea typeface="Poppins SemiBold"/>
                <a:cs typeface="Poppins SemiBold"/>
                <a:sym typeface="Poppins SemiBold"/>
              </a:rPr>
              <a:t>Diverse Version </a:t>
            </a:r>
            <a:r>
              <a:rPr lang="en-US" sz="2000" b="0" i="0" u="none" strike="noStrike" cap="none">
                <a:solidFill>
                  <a:srgbClr val="333333"/>
                </a:solidFill>
                <a:latin typeface="Poppins"/>
                <a:ea typeface="Poppins"/>
                <a:cs typeface="Poppins"/>
                <a:sym typeface="Poppins"/>
              </a:rPr>
              <a:t>includes information and activities on </a:t>
            </a:r>
            <a:r>
              <a:rPr lang="en-US" sz="2000" b="0" i="0" u="none" strike="noStrike" cap="none">
                <a:solidFill>
                  <a:srgbClr val="333333"/>
                </a:solidFill>
                <a:latin typeface="Poppins SemiBold"/>
                <a:ea typeface="Poppins SemiBold"/>
                <a:cs typeface="Poppins SemiBold"/>
                <a:sym typeface="Poppins SemiBold"/>
              </a:rPr>
              <a:t>HIV transmission and prevention during pregnancy, breastfeeding, and injection drug use</a:t>
            </a:r>
            <a:r>
              <a:rPr lang="en-US" sz="2000" b="0" i="0" u="none" strike="noStrike" cap="none">
                <a:solidFill>
                  <a:srgbClr val="333333"/>
                </a:solidFill>
                <a:latin typeface="Poppins"/>
                <a:ea typeface="Poppins"/>
                <a:cs typeface="Poppins"/>
                <a:sym typeface="Poppins"/>
              </a:rPr>
              <a:t>. </a:t>
            </a:r>
            <a:endParaRPr/>
          </a:p>
          <a:p>
            <a:pPr marL="0" marR="0" lvl="0" indent="0" algn="l" rtl="0">
              <a:lnSpc>
                <a:spcPct val="100000"/>
              </a:lnSpc>
              <a:spcBef>
                <a:spcPts val="0"/>
              </a:spcBef>
              <a:spcAft>
                <a:spcPts val="0"/>
              </a:spcAft>
              <a:buNone/>
            </a:pPr>
            <a:endParaRPr sz="2000" b="0" i="0" u="none" strike="noStrike" cap="none">
              <a:solidFill>
                <a:srgbClr val="333333"/>
              </a:solidFill>
              <a:latin typeface="Poppins"/>
              <a:ea typeface="Poppins"/>
              <a:cs typeface="Poppins"/>
              <a:sym typeface="Poppins"/>
            </a:endParaRPr>
          </a:p>
          <a:p>
            <a:pPr marL="0" marR="0" lvl="0" indent="0" algn="l" rtl="0">
              <a:lnSpc>
                <a:spcPct val="100000"/>
              </a:lnSpc>
              <a:spcBef>
                <a:spcPts val="0"/>
              </a:spcBef>
              <a:spcAft>
                <a:spcPts val="0"/>
              </a:spcAft>
              <a:buClr>
                <a:schemeClr val="accent3"/>
              </a:buClr>
              <a:buSzPts val="1800"/>
              <a:buFont typeface="Arial"/>
              <a:buNone/>
            </a:pPr>
            <a:endParaRPr sz="2000" b="0" i="0" u="none" strike="noStrike" cap="none">
              <a:solidFill>
                <a:srgbClr val="333333"/>
              </a:solidFill>
              <a:latin typeface="Poppins"/>
              <a:ea typeface="Poppins"/>
              <a:cs typeface="Poppins"/>
              <a:sym typeface="Poppins"/>
            </a:endParaRPr>
          </a:p>
          <a:p>
            <a:pPr marL="0" marR="0" lvl="0" indent="0" algn="l" rtl="0">
              <a:lnSpc>
                <a:spcPct val="100000"/>
              </a:lnSpc>
              <a:spcBef>
                <a:spcPts val="0"/>
              </a:spcBef>
              <a:spcAft>
                <a:spcPts val="0"/>
              </a:spcAft>
              <a:buNone/>
            </a:pPr>
            <a:r>
              <a:rPr lang="en-US" sz="2000" b="1" i="0" u="none" strike="noStrike" cap="none">
                <a:solidFill>
                  <a:srgbClr val="53AA4B"/>
                </a:solidFill>
                <a:latin typeface="Poppins"/>
                <a:ea typeface="Poppins"/>
                <a:cs typeface="Poppins"/>
                <a:sym typeface="Poppins"/>
              </a:rPr>
              <a:t>Session Activities:</a:t>
            </a:r>
            <a:endParaRPr/>
          </a:p>
          <a:p>
            <a:pPr marL="285750" marR="0" lvl="0" indent="-285750" algn="l" rtl="0">
              <a:lnSpc>
                <a:spcPct val="100000"/>
              </a:lnSpc>
              <a:spcBef>
                <a:spcPts val="600"/>
              </a:spcBef>
              <a:spcAft>
                <a:spcPts val="0"/>
              </a:spcAft>
              <a:buClr>
                <a:srgbClr val="53AA4B"/>
              </a:buClr>
              <a:buSzPts val="1800"/>
              <a:buFont typeface="Noto Sans Symbols"/>
              <a:buChar char="▪"/>
            </a:pPr>
            <a:r>
              <a:rPr lang="en-US" sz="2000" b="0" i="0" u="none" strike="noStrike" cap="none">
                <a:solidFill>
                  <a:srgbClr val="333333"/>
                </a:solidFill>
                <a:latin typeface="Poppins"/>
                <a:ea typeface="Poppins"/>
                <a:cs typeface="Poppins"/>
                <a:sym typeface="Poppins"/>
              </a:rPr>
              <a:t>Sticky note activity </a:t>
            </a:r>
            <a:endParaRPr/>
          </a:p>
          <a:p>
            <a:pPr marL="285750" marR="0" lvl="0" indent="-285750" algn="l" rtl="0">
              <a:lnSpc>
                <a:spcPct val="100000"/>
              </a:lnSpc>
              <a:spcBef>
                <a:spcPts val="0"/>
              </a:spcBef>
              <a:spcAft>
                <a:spcPts val="0"/>
              </a:spcAft>
              <a:buClr>
                <a:srgbClr val="53AA4B"/>
              </a:buClr>
              <a:buSzPts val="1800"/>
              <a:buFont typeface="Noto Sans Symbols"/>
              <a:buChar char="▪"/>
            </a:pPr>
            <a:r>
              <a:rPr lang="en-US" sz="2000" b="0" i="0" u="none" strike="noStrike" cap="none">
                <a:solidFill>
                  <a:srgbClr val="333333"/>
                </a:solidFill>
                <a:latin typeface="Poppins"/>
                <a:ea typeface="Poppins"/>
                <a:cs typeface="Poppins"/>
                <a:sym typeface="Poppins"/>
              </a:rPr>
              <a:t>HIV transmission continuum</a:t>
            </a:r>
            <a:endParaRPr sz="2000" b="0" i="0" u="none" strike="noStrike" cap="none">
              <a:solidFill>
                <a:srgbClr val="333333"/>
              </a:solidFill>
              <a:latin typeface="Arial"/>
              <a:ea typeface="Arial"/>
              <a:cs typeface="Arial"/>
              <a:sym typeface="Arial"/>
            </a:endParaRPr>
          </a:p>
          <a:p>
            <a:pPr marL="0" marR="0" lvl="0" indent="0" algn="l" rtl="0">
              <a:lnSpc>
                <a:spcPct val="100000"/>
              </a:lnSpc>
              <a:spcBef>
                <a:spcPts val="0"/>
              </a:spcBef>
              <a:spcAft>
                <a:spcPts val="0"/>
              </a:spcAft>
              <a:buClr>
                <a:schemeClr val="accent3"/>
              </a:buClr>
              <a:buSzPts val="1800"/>
              <a:buFont typeface="Arial"/>
              <a:buNone/>
            </a:pPr>
            <a:r>
              <a:rPr lang="en-US" sz="2000" b="0" i="0" u="none" strike="noStrike" cap="none">
                <a:solidFill>
                  <a:srgbClr val="333333"/>
                </a:solidFill>
                <a:latin typeface="Poppins"/>
                <a:ea typeface="Poppins"/>
                <a:cs typeface="Poppins"/>
                <a:sym typeface="Poppins"/>
              </a:rPr>
              <a:t> </a:t>
            </a:r>
            <a:endParaRPr sz="1600" b="0" i="0" u="none" strike="noStrike" cap="none">
              <a:solidFill>
                <a:srgbClr val="333333"/>
              </a:solidFill>
              <a:latin typeface="Arial"/>
              <a:ea typeface="Arial"/>
              <a:cs typeface="Arial"/>
              <a:sym typeface="Arial"/>
            </a:endParaRPr>
          </a:p>
        </p:txBody>
      </p:sp>
      <p:pic>
        <p:nvPicPr>
          <p:cNvPr id="2" name="Google Shape;309;p98">
            <a:extLst>
              <a:ext uri="{FF2B5EF4-FFF2-40B4-BE49-F238E27FC236}">
                <a16:creationId xmlns:a16="http://schemas.microsoft.com/office/drawing/2014/main" id="{D81E7361-BB27-0031-4EED-76A5BEF904AE}"/>
              </a:ext>
            </a:extLst>
          </p:cNvPr>
          <p:cNvPicPr preferRelativeResize="0"/>
          <p:nvPr/>
        </p:nvPicPr>
        <p:blipFill>
          <a:blip r:embed="rId3">
            <a:alphaModFix/>
          </a:blip>
          <a:srcRect t="29" b="105"/>
          <a:stretch>
            <a:fillRect/>
          </a:stretch>
        </p:blipFill>
        <p:spPr>
          <a:xfrm>
            <a:off x="1004169" y="1446911"/>
            <a:ext cx="2034541" cy="5016674"/>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5EBEE"/>
        </a:solidFill>
        <a:effectLst/>
      </p:bgPr>
    </p:bg>
    <p:spTree>
      <p:nvGrpSpPr>
        <p:cNvPr id="1" name="Shape 386"/>
        <p:cNvGrpSpPr/>
        <p:nvPr/>
      </p:nvGrpSpPr>
      <p:grpSpPr>
        <a:xfrm>
          <a:off x="0" y="0"/>
          <a:ext cx="0" cy="0"/>
          <a:chOff x="0" y="0"/>
          <a:chExt cx="0" cy="0"/>
        </a:xfrm>
      </p:grpSpPr>
      <p:sp>
        <p:nvSpPr>
          <p:cNvPr id="387" name="Google Shape;387;p108"/>
          <p:cNvSpPr txBox="1">
            <a:spLocks noGrp="1"/>
          </p:cNvSpPr>
          <p:nvPr>
            <p:ph type="body" idx="2"/>
          </p:nvPr>
        </p:nvSpPr>
        <p:spPr>
          <a:xfrm>
            <a:off x="0" y="321542"/>
            <a:ext cx="12192000" cy="1143000"/>
          </a:xfrm>
          <a:prstGeom prst="rect">
            <a:avLst/>
          </a:prstGeom>
          <a:noFill/>
          <a:ln>
            <a:noFill/>
          </a:ln>
        </p:spPr>
        <p:txBody>
          <a:bodyPr spcFirstLastPara="1" wrap="square" lIns="731500" tIns="45700" rIns="91425" bIns="45700" anchor="ctr" anchorCtr="0">
            <a:noAutofit/>
          </a:bodyPr>
          <a:lstStyle/>
          <a:p>
            <a:pPr marL="342900" lvl="0" indent="-342900" algn="l" rtl="0">
              <a:lnSpc>
                <a:spcPct val="100000"/>
              </a:lnSpc>
              <a:spcBef>
                <a:spcPts val="0"/>
              </a:spcBef>
              <a:spcAft>
                <a:spcPts val="0"/>
              </a:spcAft>
              <a:buSzPts val="3500"/>
              <a:buNone/>
            </a:pPr>
            <a:r>
              <a:rPr lang="en-US">
                <a:solidFill>
                  <a:srgbClr val="53AA4B"/>
                </a:solidFill>
              </a:rPr>
              <a:t>HIV Transmission Continuum</a:t>
            </a:r>
            <a:endParaRPr>
              <a:solidFill>
                <a:srgbClr val="53AA4B"/>
              </a:solidFill>
            </a:endParaRPr>
          </a:p>
        </p:txBody>
      </p:sp>
      <p:sp>
        <p:nvSpPr>
          <p:cNvPr id="388" name="Google Shape;388;p108"/>
          <p:cNvSpPr txBox="1"/>
          <p:nvPr/>
        </p:nvSpPr>
        <p:spPr>
          <a:xfrm>
            <a:off x="1786686" y="1701800"/>
            <a:ext cx="6756210" cy="254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600"/>
              </a:spcAft>
              <a:buClr>
                <a:schemeClr val="accent3"/>
              </a:buClr>
              <a:buSzPts val="1800"/>
              <a:buFont typeface="Arial"/>
              <a:buNone/>
            </a:pPr>
            <a:r>
              <a:rPr lang="en-US" sz="4000" b="1" i="0" u="none" strike="noStrike" cap="none">
                <a:solidFill>
                  <a:srgbClr val="A13D86"/>
                </a:solidFill>
                <a:latin typeface="Poppins"/>
                <a:ea typeface="Poppins"/>
                <a:cs typeface="Poppins"/>
                <a:sym typeface="Poppins"/>
              </a:rPr>
              <a:t>List these activities in order of </a:t>
            </a:r>
            <a:r>
              <a:rPr lang="en-US" sz="4000" b="1" i="1" u="none" strike="noStrike" cap="none">
                <a:solidFill>
                  <a:srgbClr val="53AA4B"/>
                </a:solidFill>
                <a:latin typeface="Poppins"/>
                <a:ea typeface="Poppins"/>
                <a:cs typeface="Poppins"/>
                <a:sym typeface="Poppins"/>
              </a:rPr>
              <a:t>least likely</a:t>
            </a:r>
            <a:r>
              <a:rPr lang="en-US" sz="4000" b="1" i="0" u="none" strike="noStrike" cap="none">
                <a:solidFill>
                  <a:srgbClr val="53AA4B"/>
                </a:solidFill>
                <a:latin typeface="Poppins"/>
                <a:ea typeface="Poppins"/>
                <a:cs typeface="Poppins"/>
                <a:sym typeface="Poppins"/>
              </a:rPr>
              <a:t> </a:t>
            </a:r>
            <a:r>
              <a:rPr lang="en-US" sz="4000" b="1" i="0" u="none" strike="noStrike" cap="none">
                <a:solidFill>
                  <a:srgbClr val="A13D86"/>
                </a:solidFill>
                <a:latin typeface="Poppins"/>
                <a:ea typeface="Poppins"/>
                <a:cs typeface="Poppins"/>
                <a:sym typeface="Poppins"/>
              </a:rPr>
              <a:t>to transmit HIV to </a:t>
            </a:r>
            <a:r>
              <a:rPr lang="en-US" sz="4000" b="1" i="1" u="none" strike="noStrike" cap="none">
                <a:solidFill>
                  <a:srgbClr val="FF0000"/>
                </a:solidFill>
                <a:latin typeface="Poppins"/>
                <a:ea typeface="Poppins"/>
                <a:cs typeface="Poppins"/>
                <a:sym typeface="Poppins"/>
              </a:rPr>
              <a:t>most likely</a:t>
            </a:r>
            <a:r>
              <a:rPr lang="en-US" sz="4000" b="1" i="1" u="none" strike="noStrike" cap="none">
                <a:solidFill>
                  <a:srgbClr val="A13D86"/>
                </a:solidFill>
                <a:latin typeface="Poppins"/>
                <a:ea typeface="Poppins"/>
                <a:cs typeface="Poppins"/>
                <a:sym typeface="Poppins"/>
              </a:rPr>
              <a:t> </a:t>
            </a:r>
            <a:r>
              <a:rPr lang="en-US" sz="4000" b="1" i="0" u="none" strike="noStrike" cap="none">
                <a:solidFill>
                  <a:srgbClr val="A13D86"/>
                </a:solidFill>
                <a:latin typeface="Poppins"/>
                <a:ea typeface="Poppins"/>
                <a:cs typeface="Poppins"/>
                <a:sym typeface="Poppins"/>
              </a:rPr>
              <a:t>to transmit HIV</a:t>
            </a:r>
            <a:endParaRPr sz="4000" b="0" i="0" u="none" strike="noStrike" cap="none">
              <a:solidFill>
                <a:srgbClr val="A13D86"/>
              </a:solidFill>
              <a:latin typeface="Arial"/>
              <a:ea typeface="Arial"/>
              <a:cs typeface="Arial"/>
              <a:sym typeface="Arial"/>
            </a:endParaRPr>
          </a:p>
        </p:txBody>
      </p:sp>
      <p:pic>
        <p:nvPicPr>
          <p:cNvPr id="389" name="Google Shape;389;p108"/>
          <p:cNvPicPr preferRelativeResize="0"/>
          <p:nvPr/>
        </p:nvPicPr>
        <p:blipFill rotWithShape="1">
          <a:blip r:embed="rId3">
            <a:alphaModFix/>
          </a:blip>
          <a:srcRect/>
          <a:stretch/>
        </p:blipFill>
        <p:spPr>
          <a:xfrm>
            <a:off x="7593339" y="798920"/>
            <a:ext cx="4056663" cy="5737538"/>
          </a:xfrm>
          <a:prstGeom prst="rect">
            <a:avLst/>
          </a:prstGeom>
          <a:noFill/>
          <a:ln>
            <a:noFill/>
          </a:ln>
        </p:spPr>
      </p:pic>
      <p:sp>
        <p:nvSpPr>
          <p:cNvPr id="390" name="Google Shape;390;p108"/>
          <p:cNvSpPr txBox="1"/>
          <p:nvPr/>
        </p:nvSpPr>
        <p:spPr>
          <a:xfrm>
            <a:off x="2104186" y="4572143"/>
            <a:ext cx="6756210" cy="163397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3"/>
              </a:buClr>
              <a:buSzPts val="1800"/>
              <a:buFont typeface="Arial"/>
              <a:buNone/>
            </a:pPr>
            <a:r>
              <a:rPr lang="en-US" sz="2400" b="0" i="0" u="none" strike="noStrike" cap="none">
                <a:solidFill>
                  <a:srgbClr val="333333"/>
                </a:solidFill>
                <a:latin typeface="Poppins"/>
                <a:ea typeface="Poppins"/>
                <a:cs typeface="Poppins"/>
                <a:sym typeface="Poppins"/>
              </a:rPr>
              <a:t>Injecting drugs with a shared needle</a:t>
            </a:r>
            <a:endParaRPr/>
          </a:p>
          <a:p>
            <a:pPr marL="0" marR="0" lvl="0" indent="0" algn="l" rtl="0">
              <a:lnSpc>
                <a:spcPct val="100000"/>
              </a:lnSpc>
              <a:spcBef>
                <a:spcPts val="1200"/>
              </a:spcBef>
              <a:spcAft>
                <a:spcPts val="0"/>
              </a:spcAft>
              <a:buClr>
                <a:schemeClr val="accent3"/>
              </a:buClr>
              <a:buSzPts val="1800"/>
              <a:buFont typeface="Arial"/>
              <a:buNone/>
            </a:pPr>
            <a:r>
              <a:rPr lang="en-US" sz="2400" b="0" i="0" u="none" strike="noStrike" cap="none">
                <a:solidFill>
                  <a:srgbClr val="333333"/>
                </a:solidFill>
                <a:latin typeface="Poppins"/>
                <a:ea typeface="Poppins"/>
                <a:cs typeface="Poppins"/>
                <a:sym typeface="Poppins"/>
              </a:rPr>
              <a:t>Oral sex</a:t>
            </a:r>
            <a:endParaRPr/>
          </a:p>
          <a:p>
            <a:pPr marL="0" marR="0" lvl="0" indent="0" algn="l" rtl="0">
              <a:lnSpc>
                <a:spcPct val="100000"/>
              </a:lnSpc>
              <a:spcBef>
                <a:spcPts val="1200"/>
              </a:spcBef>
              <a:spcAft>
                <a:spcPts val="0"/>
              </a:spcAft>
              <a:buClr>
                <a:schemeClr val="accent3"/>
              </a:buClr>
              <a:buSzPts val="1800"/>
              <a:buFont typeface="Arial"/>
              <a:buNone/>
            </a:pPr>
            <a:r>
              <a:rPr lang="en-US" sz="2400" b="0" i="0" u="none" strike="noStrike" cap="none">
                <a:solidFill>
                  <a:srgbClr val="333333"/>
                </a:solidFill>
                <a:latin typeface="Poppins"/>
                <a:ea typeface="Poppins"/>
                <a:cs typeface="Poppins"/>
                <a:sym typeface="Poppins"/>
              </a:rPr>
              <a:t>Anal sex without PrEP or a condom</a:t>
            </a:r>
            <a:endParaRPr/>
          </a:p>
          <a:p>
            <a:pPr marL="0" marR="0" lvl="0" indent="0" algn="l" rtl="0">
              <a:lnSpc>
                <a:spcPct val="100000"/>
              </a:lnSpc>
              <a:spcBef>
                <a:spcPts val="1200"/>
              </a:spcBef>
              <a:spcAft>
                <a:spcPts val="600"/>
              </a:spcAft>
              <a:buClr>
                <a:schemeClr val="accent3"/>
              </a:buClr>
              <a:buSzPts val="1800"/>
              <a:buFont typeface="Arial"/>
              <a:buNone/>
            </a:pPr>
            <a:endParaRPr sz="4000" b="0" i="0" u="none" strike="noStrike" cap="none">
              <a:solidFill>
                <a:srgbClr val="333333"/>
              </a:solidFill>
              <a:latin typeface="Arial"/>
              <a:ea typeface="Arial"/>
              <a:cs typeface="Arial"/>
              <a:sym typeface="Arial"/>
            </a:endParaRPr>
          </a:p>
        </p:txBody>
      </p:sp>
      <p:pic>
        <p:nvPicPr>
          <p:cNvPr id="391" name="Google Shape;391;p108" descr="Badge Question Mark with solid fill"/>
          <p:cNvPicPr preferRelativeResize="0"/>
          <p:nvPr/>
        </p:nvPicPr>
        <p:blipFill rotWithShape="1">
          <a:blip r:embed="rId4">
            <a:alphaModFix/>
          </a:blip>
          <a:srcRect/>
          <a:stretch/>
        </p:blipFill>
        <p:spPr>
          <a:xfrm>
            <a:off x="1452472" y="4479058"/>
            <a:ext cx="635000" cy="635000"/>
          </a:xfrm>
          <a:prstGeom prst="rect">
            <a:avLst/>
          </a:prstGeom>
          <a:noFill/>
          <a:ln>
            <a:noFill/>
          </a:ln>
        </p:spPr>
      </p:pic>
      <p:pic>
        <p:nvPicPr>
          <p:cNvPr id="392" name="Google Shape;392;p108" descr="Badge Question Mark with solid fill"/>
          <p:cNvPicPr preferRelativeResize="0"/>
          <p:nvPr/>
        </p:nvPicPr>
        <p:blipFill rotWithShape="1">
          <a:blip r:embed="rId4">
            <a:alphaModFix/>
          </a:blip>
          <a:srcRect/>
          <a:stretch/>
        </p:blipFill>
        <p:spPr>
          <a:xfrm>
            <a:off x="1452472" y="5027322"/>
            <a:ext cx="635000" cy="635000"/>
          </a:xfrm>
          <a:prstGeom prst="rect">
            <a:avLst/>
          </a:prstGeom>
          <a:noFill/>
          <a:ln>
            <a:noFill/>
          </a:ln>
        </p:spPr>
      </p:pic>
      <p:pic>
        <p:nvPicPr>
          <p:cNvPr id="393" name="Google Shape;393;p108" descr="Badge Question Mark with solid fill"/>
          <p:cNvPicPr preferRelativeResize="0"/>
          <p:nvPr/>
        </p:nvPicPr>
        <p:blipFill rotWithShape="1">
          <a:blip r:embed="rId4">
            <a:alphaModFix/>
          </a:blip>
          <a:srcRect/>
          <a:stretch/>
        </p:blipFill>
        <p:spPr>
          <a:xfrm>
            <a:off x="1452472" y="5575587"/>
            <a:ext cx="635000" cy="6350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5EBEE"/>
        </a:solidFill>
        <a:effectLst/>
      </p:bgPr>
    </p:bg>
    <p:spTree>
      <p:nvGrpSpPr>
        <p:cNvPr id="1" name="Shape 398"/>
        <p:cNvGrpSpPr/>
        <p:nvPr/>
      </p:nvGrpSpPr>
      <p:grpSpPr>
        <a:xfrm>
          <a:off x="0" y="0"/>
          <a:ext cx="0" cy="0"/>
          <a:chOff x="0" y="0"/>
          <a:chExt cx="0" cy="0"/>
        </a:xfrm>
      </p:grpSpPr>
      <p:sp>
        <p:nvSpPr>
          <p:cNvPr id="399" name="Google Shape;399;p109"/>
          <p:cNvSpPr txBox="1">
            <a:spLocks noGrp="1"/>
          </p:cNvSpPr>
          <p:nvPr>
            <p:ph type="body" idx="2"/>
          </p:nvPr>
        </p:nvSpPr>
        <p:spPr>
          <a:xfrm>
            <a:off x="0" y="321542"/>
            <a:ext cx="12192000" cy="1143000"/>
          </a:xfrm>
          <a:prstGeom prst="rect">
            <a:avLst/>
          </a:prstGeom>
          <a:noFill/>
          <a:ln>
            <a:noFill/>
          </a:ln>
        </p:spPr>
        <p:txBody>
          <a:bodyPr spcFirstLastPara="1" wrap="square" lIns="731500" tIns="45700" rIns="91425" bIns="45700" anchor="ctr" anchorCtr="0">
            <a:noAutofit/>
          </a:bodyPr>
          <a:lstStyle/>
          <a:p>
            <a:pPr marL="342900" lvl="0" indent="-342900" algn="l" rtl="0">
              <a:lnSpc>
                <a:spcPct val="100000"/>
              </a:lnSpc>
              <a:spcBef>
                <a:spcPts val="0"/>
              </a:spcBef>
              <a:spcAft>
                <a:spcPts val="0"/>
              </a:spcAft>
              <a:buSzPts val="3500"/>
              <a:buNone/>
            </a:pPr>
            <a:r>
              <a:rPr lang="en-US">
                <a:solidFill>
                  <a:srgbClr val="53AA4B"/>
                </a:solidFill>
              </a:rPr>
              <a:t>HIV Transmission Continuum</a:t>
            </a:r>
            <a:endParaRPr>
              <a:solidFill>
                <a:srgbClr val="53AA4B"/>
              </a:solidFill>
            </a:endParaRPr>
          </a:p>
        </p:txBody>
      </p:sp>
      <p:pic>
        <p:nvPicPr>
          <p:cNvPr id="400" name="Google Shape;400;p109"/>
          <p:cNvPicPr preferRelativeResize="0"/>
          <p:nvPr/>
        </p:nvPicPr>
        <p:blipFill rotWithShape="1">
          <a:blip r:embed="rId3">
            <a:alphaModFix/>
          </a:blip>
          <a:srcRect/>
          <a:stretch/>
        </p:blipFill>
        <p:spPr>
          <a:xfrm>
            <a:off x="546100" y="1345338"/>
            <a:ext cx="3703143" cy="5330078"/>
          </a:xfrm>
          <a:prstGeom prst="rect">
            <a:avLst/>
          </a:prstGeom>
          <a:noFill/>
          <a:ln>
            <a:noFill/>
          </a:ln>
        </p:spPr>
      </p:pic>
      <p:sp>
        <p:nvSpPr>
          <p:cNvPr id="401" name="Google Shape;401;p109"/>
          <p:cNvSpPr/>
          <p:nvPr/>
        </p:nvSpPr>
        <p:spPr>
          <a:xfrm>
            <a:off x="4602659" y="3781777"/>
            <a:ext cx="6680200" cy="457200"/>
          </a:xfrm>
          <a:prstGeom prst="rightArrow">
            <a:avLst>
              <a:gd name="adj1" fmla="val 50000"/>
              <a:gd name="adj2" fmla="val 50000"/>
            </a:avLst>
          </a:prstGeom>
          <a:gradFill>
            <a:gsLst>
              <a:gs pos="0">
                <a:srgbClr val="53AA4B"/>
              </a:gs>
              <a:gs pos="24000">
                <a:srgbClr val="53AA4B"/>
              </a:gs>
              <a:gs pos="37000">
                <a:srgbClr val="FFFF00"/>
              </a:gs>
              <a:gs pos="100000">
                <a:srgbClr val="FF0000"/>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02" name="Google Shape;402;p109"/>
          <p:cNvSpPr txBox="1"/>
          <p:nvPr/>
        </p:nvSpPr>
        <p:spPr>
          <a:xfrm rot="-1656192">
            <a:off x="4309875" y="4545458"/>
            <a:ext cx="2325597" cy="45720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3"/>
              </a:buClr>
              <a:buSzPts val="1800"/>
              <a:buFont typeface="Arial"/>
              <a:buNone/>
            </a:pPr>
            <a:r>
              <a:rPr lang="en-US" sz="1800" b="1" i="0" u="none" strike="noStrike" cap="none">
                <a:solidFill>
                  <a:srgbClr val="53AA4B"/>
                </a:solidFill>
                <a:latin typeface="Poppins"/>
                <a:ea typeface="Poppins"/>
                <a:cs typeface="Poppins"/>
                <a:sym typeface="Poppins"/>
              </a:rPr>
              <a:t>Least likely to transmit HIV</a:t>
            </a:r>
            <a:endParaRPr/>
          </a:p>
          <a:p>
            <a:pPr marL="0" marR="0" lvl="0" indent="0" algn="l" rtl="0">
              <a:lnSpc>
                <a:spcPct val="100000"/>
              </a:lnSpc>
              <a:spcBef>
                <a:spcPts val="1200"/>
              </a:spcBef>
              <a:spcAft>
                <a:spcPts val="600"/>
              </a:spcAft>
              <a:buClr>
                <a:schemeClr val="accent3"/>
              </a:buClr>
              <a:buSzPts val="1800"/>
              <a:buFont typeface="Arial"/>
              <a:buNone/>
            </a:pPr>
            <a:endParaRPr sz="3200" b="0" i="0" u="none" strike="noStrike" cap="none">
              <a:solidFill>
                <a:srgbClr val="333333"/>
              </a:solidFill>
              <a:latin typeface="Arial"/>
              <a:ea typeface="Arial"/>
              <a:cs typeface="Arial"/>
              <a:sym typeface="Arial"/>
            </a:endParaRPr>
          </a:p>
        </p:txBody>
      </p:sp>
      <p:sp>
        <p:nvSpPr>
          <p:cNvPr id="403" name="Google Shape;403;p109"/>
          <p:cNvSpPr txBox="1"/>
          <p:nvPr/>
        </p:nvSpPr>
        <p:spPr>
          <a:xfrm rot="-1656192">
            <a:off x="9027547" y="4556409"/>
            <a:ext cx="2372866" cy="45720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3"/>
              </a:buClr>
              <a:buSzPts val="1800"/>
              <a:buFont typeface="Arial"/>
              <a:buNone/>
            </a:pPr>
            <a:r>
              <a:rPr lang="en-US" sz="1800" b="1" i="0" u="none" strike="noStrike" cap="none">
                <a:solidFill>
                  <a:srgbClr val="FF0000"/>
                </a:solidFill>
                <a:latin typeface="Poppins"/>
                <a:ea typeface="Poppins"/>
                <a:cs typeface="Poppins"/>
                <a:sym typeface="Poppins"/>
              </a:rPr>
              <a:t>Most likely to transmit HIV</a:t>
            </a:r>
            <a:endParaRPr/>
          </a:p>
          <a:p>
            <a:pPr marL="0" marR="0" lvl="0" indent="0" algn="l" rtl="0">
              <a:lnSpc>
                <a:spcPct val="100000"/>
              </a:lnSpc>
              <a:spcBef>
                <a:spcPts val="1200"/>
              </a:spcBef>
              <a:spcAft>
                <a:spcPts val="600"/>
              </a:spcAft>
              <a:buClr>
                <a:schemeClr val="accent3"/>
              </a:buClr>
              <a:buSzPts val="1800"/>
              <a:buFont typeface="Arial"/>
              <a:buNone/>
            </a:pPr>
            <a:endParaRPr sz="3200" b="0" i="0" u="none" strike="noStrike" cap="none">
              <a:solidFill>
                <a:srgbClr val="FF0000"/>
              </a:solidFill>
              <a:latin typeface="Arial"/>
              <a:ea typeface="Arial"/>
              <a:cs typeface="Arial"/>
              <a:sym typeface="Arial"/>
            </a:endParaRPr>
          </a:p>
        </p:txBody>
      </p:sp>
      <p:sp>
        <p:nvSpPr>
          <p:cNvPr id="404" name="Google Shape;404;p109"/>
          <p:cNvSpPr txBox="1"/>
          <p:nvPr/>
        </p:nvSpPr>
        <p:spPr>
          <a:xfrm>
            <a:off x="5346700" y="2889020"/>
            <a:ext cx="1729685" cy="45720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3"/>
              </a:buClr>
              <a:buSzPts val="1800"/>
              <a:buFont typeface="Arial"/>
              <a:buNone/>
            </a:pPr>
            <a:r>
              <a:rPr lang="en-US" sz="1800" b="0" i="0" u="none" strike="noStrike" cap="none">
                <a:solidFill>
                  <a:srgbClr val="333333"/>
                </a:solidFill>
                <a:latin typeface="Poppins"/>
                <a:ea typeface="Poppins"/>
                <a:cs typeface="Poppins"/>
                <a:sym typeface="Poppins"/>
              </a:rPr>
              <a:t>Oral sex</a:t>
            </a:r>
            <a:endParaRPr/>
          </a:p>
          <a:p>
            <a:pPr marL="0" marR="0" lvl="0" indent="0" algn="l" rtl="0">
              <a:lnSpc>
                <a:spcPct val="100000"/>
              </a:lnSpc>
              <a:spcBef>
                <a:spcPts val="1200"/>
              </a:spcBef>
              <a:spcAft>
                <a:spcPts val="600"/>
              </a:spcAft>
              <a:buClr>
                <a:schemeClr val="accent3"/>
              </a:buClr>
              <a:buSzPts val="1800"/>
              <a:buFont typeface="Arial"/>
              <a:buNone/>
            </a:pPr>
            <a:endParaRPr sz="3200" b="0" i="0" u="none" strike="noStrike" cap="none">
              <a:solidFill>
                <a:srgbClr val="333333"/>
              </a:solidFill>
              <a:latin typeface="Arial"/>
              <a:ea typeface="Arial"/>
              <a:cs typeface="Arial"/>
              <a:sym typeface="Arial"/>
            </a:endParaRPr>
          </a:p>
        </p:txBody>
      </p:sp>
      <p:sp>
        <p:nvSpPr>
          <p:cNvPr id="405" name="Google Shape;405;p109"/>
          <p:cNvSpPr txBox="1"/>
          <p:nvPr/>
        </p:nvSpPr>
        <p:spPr>
          <a:xfrm>
            <a:off x="8069036" y="2023266"/>
            <a:ext cx="2668314" cy="45720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3"/>
              </a:buClr>
              <a:buSzPts val="1800"/>
              <a:buFont typeface="Arial"/>
              <a:buNone/>
            </a:pPr>
            <a:r>
              <a:rPr lang="en-US" sz="1800" b="0" i="0" u="none" strike="noStrike" cap="none">
                <a:solidFill>
                  <a:srgbClr val="333333"/>
                </a:solidFill>
                <a:latin typeface="Poppins"/>
                <a:ea typeface="Poppins"/>
                <a:cs typeface="Poppins"/>
                <a:sym typeface="Poppins"/>
              </a:rPr>
              <a:t>Injecting drugs with a shared needle </a:t>
            </a:r>
            <a:endParaRPr/>
          </a:p>
          <a:p>
            <a:pPr marL="0" marR="0" lvl="0" indent="0" algn="l" rtl="0">
              <a:lnSpc>
                <a:spcPct val="100000"/>
              </a:lnSpc>
              <a:spcBef>
                <a:spcPts val="1200"/>
              </a:spcBef>
              <a:spcAft>
                <a:spcPts val="600"/>
              </a:spcAft>
              <a:buClr>
                <a:schemeClr val="accent3"/>
              </a:buClr>
              <a:buSzPts val="1800"/>
              <a:buFont typeface="Arial"/>
              <a:buNone/>
            </a:pPr>
            <a:endParaRPr sz="3200" b="0" i="0" u="none" strike="noStrike" cap="none">
              <a:solidFill>
                <a:srgbClr val="333333"/>
              </a:solidFill>
              <a:latin typeface="Arial"/>
              <a:ea typeface="Arial"/>
              <a:cs typeface="Arial"/>
              <a:sym typeface="Arial"/>
            </a:endParaRPr>
          </a:p>
        </p:txBody>
      </p:sp>
      <p:sp>
        <p:nvSpPr>
          <p:cNvPr id="406" name="Google Shape;406;p109"/>
          <p:cNvSpPr txBox="1"/>
          <p:nvPr/>
        </p:nvSpPr>
        <p:spPr>
          <a:xfrm>
            <a:off x="9700327" y="2660419"/>
            <a:ext cx="2288473" cy="45720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3"/>
              </a:buClr>
              <a:buSzPts val="1800"/>
              <a:buFont typeface="Arial"/>
              <a:buNone/>
            </a:pPr>
            <a:r>
              <a:rPr lang="en-US" sz="1800" b="0" i="0" u="none" strike="noStrike" cap="none">
                <a:solidFill>
                  <a:srgbClr val="333333"/>
                </a:solidFill>
                <a:latin typeface="Poppins"/>
                <a:ea typeface="Poppins"/>
                <a:cs typeface="Poppins"/>
                <a:sym typeface="Poppins"/>
              </a:rPr>
              <a:t>Anal sex without PrEP or a condom</a:t>
            </a:r>
            <a:endParaRPr/>
          </a:p>
          <a:p>
            <a:pPr marL="0" marR="0" lvl="0" indent="0" algn="l" rtl="0">
              <a:lnSpc>
                <a:spcPct val="100000"/>
              </a:lnSpc>
              <a:spcBef>
                <a:spcPts val="1200"/>
              </a:spcBef>
              <a:spcAft>
                <a:spcPts val="600"/>
              </a:spcAft>
              <a:buClr>
                <a:schemeClr val="accent3"/>
              </a:buClr>
              <a:buSzPts val="1800"/>
              <a:buFont typeface="Arial"/>
              <a:buNone/>
            </a:pPr>
            <a:endParaRPr sz="3200" b="0" i="0" u="none" strike="noStrike" cap="none">
              <a:solidFill>
                <a:srgbClr val="333333"/>
              </a:solidFill>
              <a:latin typeface="Arial"/>
              <a:ea typeface="Arial"/>
              <a:cs typeface="Arial"/>
              <a:sym typeface="Arial"/>
            </a:endParaRPr>
          </a:p>
        </p:txBody>
      </p:sp>
      <p:sp>
        <p:nvSpPr>
          <p:cNvPr id="407" name="Google Shape;407;p109"/>
          <p:cNvSpPr/>
          <p:nvPr/>
        </p:nvSpPr>
        <p:spPr>
          <a:xfrm>
            <a:off x="10739533" y="3316142"/>
            <a:ext cx="203200" cy="532254"/>
          </a:xfrm>
          <a:prstGeom prst="downArrow">
            <a:avLst>
              <a:gd name="adj1" fmla="val 50000"/>
              <a:gd name="adj2" fmla="val 50000"/>
            </a:avLst>
          </a:prstGeom>
          <a:solidFill>
            <a:srgbClr val="FF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08" name="Google Shape;408;p109"/>
          <p:cNvSpPr/>
          <p:nvPr/>
        </p:nvSpPr>
        <p:spPr>
          <a:xfrm>
            <a:off x="5867039" y="3316142"/>
            <a:ext cx="203200" cy="532254"/>
          </a:xfrm>
          <a:prstGeom prst="downArrow">
            <a:avLst>
              <a:gd name="adj1" fmla="val 50000"/>
              <a:gd name="adj2" fmla="val 50000"/>
            </a:avLst>
          </a:prstGeom>
          <a:solidFill>
            <a:srgbClr val="53AA4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09" name="Google Shape;409;p109"/>
          <p:cNvSpPr/>
          <p:nvPr/>
        </p:nvSpPr>
        <p:spPr>
          <a:xfrm>
            <a:off x="9257060" y="2660419"/>
            <a:ext cx="203200" cy="1187977"/>
          </a:xfrm>
          <a:prstGeom prst="downArrow">
            <a:avLst>
              <a:gd name="adj1" fmla="val 50000"/>
              <a:gd name="adj2" fmla="val 50000"/>
            </a:avLst>
          </a:prstGeom>
          <a:solidFill>
            <a:srgbClr val="FF7F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5EBEE"/>
        </a:solidFill>
        <a:effectLst/>
      </p:bgPr>
    </p:bg>
    <p:spTree>
      <p:nvGrpSpPr>
        <p:cNvPr id="1" name="Shape 414"/>
        <p:cNvGrpSpPr/>
        <p:nvPr/>
      </p:nvGrpSpPr>
      <p:grpSpPr>
        <a:xfrm>
          <a:off x="0" y="0"/>
          <a:ext cx="0" cy="0"/>
          <a:chOff x="0" y="0"/>
          <a:chExt cx="0" cy="0"/>
        </a:xfrm>
      </p:grpSpPr>
      <p:sp>
        <p:nvSpPr>
          <p:cNvPr id="415" name="Google Shape;415;p110"/>
          <p:cNvSpPr txBox="1">
            <a:spLocks noGrp="1"/>
          </p:cNvSpPr>
          <p:nvPr>
            <p:ph type="body" idx="2"/>
          </p:nvPr>
        </p:nvSpPr>
        <p:spPr>
          <a:xfrm>
            <a:off x="0" y="321542"/>
            <a:ext cx="9873949" cy="1143000"/>
          </a:xfrm>
          <a:prstGeom prst="rect">
            <a:avLst/>
          </a:prstGeom>
          <a:noFill/>
          <a:ln>
            <a:noFill/>
          </a:ln>
        </p:spPr>
        <p:txBody>
          <a:bodyPr spcFirstLastPara="1" wrap="square" lIns="731500" tIns="45700" rIns="91425" bIns="45700" anchor="ctr" anchorCtr="0">
            <a:noAutofit/>
          </a:bodyPr>
          <a:lstStyle/>
          <a:p>
            <a:pPr marL="342900" lvl="0" indent="-342900" algn="l" rtl="0">
              <a:lnSpc>
                <a:spcPct val="100000"/>
              </a:lnSpc>
              <a:spcBef>
                <a:spcPts val="0"/>
              </a:spcBef>
              <a:spcAft>
                <a:spcPts val="0"/>
              </a:spcAft>
              <a:buSzPts val="3600"/>
              <a:buNone/>
            </a:pPr>
            <a:r>
              <a:rPr lang="en-US">
                <a:solidFill>
                  <a:srgbClr val="53AA4B"/>
                </a:solidFill>
              </a:rPr>
              <a:t>Foundational Knowledge – Recap</a:t>
            </a:r>
            <a:endParaRPr>
              <a:solidFill>
                <a:srgbClr val="53AA4B"/>
              </a:solidFill>
            </a:endParaRPr>
          </a:p>
        </p:txBody>
      </p:sp>
      <p:sp>
        <p:nvSpPr>
          <p:cNvPr id="416" name="Google Shape;416;p110"/>
          <p:cNvSpPr txBox="1"/>
          <p:nvPr/>
        </p:nvSpPr>
        <p:spPr>
          <a:xfrm>
            <a:off x="6329711" y="2032269"/>
            <a:ext cx="5030885" cy="2182727"/>
          </a:xfrm>
          <a:prstGeom prst="rect">
            <a:avLst/>
          </a:prstGeom>
          <a:noFill/>
          <a:ln>
            <a:noFill/>
          </a:ln>
        </p:spPr>
        <p:txBody>
          <a:bodyPr spcFirstLastPara="1" wrap="square" lIns="91425" tIns="45700" rIns="91425" bIns="45700" anchor="ctr" anchorCtr="0">
            <a:noAutofit/>
          </a:bodyPr>
          <a:lstStyle/>
          <a:p>
            <a:pPr marL="342900" marR="0" lvl="0" indent="-342900" algn="ctr" rtl="0">
              <a:lnSpc>
                <a:spcPct val="100000"/>
              </a:lnSpc>
              <a:spcBef>
                <a:spcPts val="0"/>
              </a:spcBef>
              <a:spcAft>
                <a:spcPts val="0"/>
              </a:spcAft>
              <a:buClr>
                <a:srgbClr val="309FCD"/>
              </a:buClr>
              <a:buSzPts val="3600"/>
              <a:buFont typeface="Arial"/>
              <a:buNone/>
            </a:pPr>
            <a:r>
              <a:rPr lang="en-US" sz="3200" b="1" i="0" u="none" strike="noStrike" cap="none" dirty="0">
                <a:solidFill>
                  <a:srgbClr val="333333"/>
                </a:solidFill>
                <a:latin typeface="Poppins"/>
                <a:ea typeface="Poppins"/>
                <a:cs typeface="Poppins"/>
                <a:sym typeface="Poppins"/>
              </a:rPr>
              <a:t>How do you think </a:t>
            </a:r>
            <a:br>
              <a:rPr lang="en-US" sz="3200" b="1" i="0" u="none" strike="noStrike" cap="none" dirty="0">
                <a:solidFill>
                  <a:srgbClr val="333333"/>
                </a:solidFill>
                <a:latin typeface="Poppins"/>
                <a:ea typeface="Poppins"/>
                <a:cs typeface="Poppins"/>
                <a:sym typeface="Poppins"/>
              </a:rPr>
            </a:br>
            <a:r>
              <a:rPr lang="en-US" sz="3200" b="1" i="0" u="none" strike="noStrike" cap="none" dirty="0">
                <a:solidFill>
                  <a:schemeClr val="accent5"/>
                </a:solidFill>
                <a:latin typeface="Poppins"/>
                <a:ea typeface="Poppins"/>
                <a:cs typeface="Poppins"/>
                <a:sym typeface="Poppins"/>
              </a:rPr>
              <a:t>YOUR AMBASSADORS </a:t>
            </a:r>
            <a:r>
              <a:rPr lang="en-US" sz="3200" b="1" i="0" u="none" strike="noStrike" cap="none" dirty="0">
                <a:solidFill>
                  <a:srgbClr val="333333"/>
                </a:solidFill>
                <a:latin typeface="Poppins"/>
                <a:ea typeface="Poppins"/>
                <a:cs typeface="Poppins"/>
                <a:sym typeface="Poppins"/>
              </a:rPr>
              <a:t>would do on these quizzes?</a:t>
            </a:r>
            <a:endParaRPr dirty="0"/>
          </a:p>
        </p:txBody>
      </p:sp>
      <p:sp>
        <p:nvSpPr>
          <p:cNvPr id="417" name="Google Shape;417;p110"/>
          <p:cNvSpPr txBox="1"/>
          <p:nvPr/>
        </p:nvSpPr>
        <p:spPr>
          <a:xfrm>
            <a:off x="1098851" y="2552132"/>
            <a:ext cx="4387549" cy="1143000"/>
          </a:xfrm>
          <a:prstGeom prst="rect">
            <a:avLst/>
          </a:prstGeom>
          <a:noFill/>
          <a:ln>
            <a:noFill/>
          </a:ln>
        </p:spPr>
        <p:txBody>
          <a:bodyPr spcFirstLastPara="1" wrap="square" lIns="91425" tIns="45700" rIns="91425" bIns="45700" anchor="ctr" anchorCtr="0">
            <a:noAutofit/>
          </a:bodyPr>
          <a:lstStyle/>
          <a:p>
            <a:pPr marL="342900" marR="0" lvl="0" indent="-342900" algn="ctr" rtl="0">
              <a:lnSpc>
                <a:spcPct val="100000"/>
              </a:lnSpc>
              <a:spcBef>
                <a:spcPts val="0"/>
              </a:spcBef>
              <a:spcAft>
                <a:spcPts val="0"/>
              </a:spcAft>
              <a:buClr>
                <a:srgbClr val="309FCD"/>
              </a:buClr>
              <a:buSzPts val="3600"/>
              <a:buFont typeface="Arial"/>
              <a:buNone/>
            </a:pPr>
            <a:r>
              <a:rPr lang="en-US" sz="3200" b="1" i="0" u="none" strike="noStrike" cap="none">
                <a:solidFill>
                  <a:srgbClr val="333333"/>
                </a:solidFill>
                <a:latin typeface="Poppins"/>
                <a:ea typeface="Poppins"/>
                <a:cs typeface="Poppins"/>
                <a:sym typeface="Poppins"/>
              </a:rPr>
              <a:t>How did </a:t>
            </a:r>
            <a:r>
              <a:rPr lang="en-US" sz="3200" b="1" i="0" u="none" strike="noStrike" cap="none">
                <a:solidFill>
                  <a:schemeClr val="accent5"/>
                </a:solidFill>
                <a:latin typeface="Poppins"/>
                <a:ea typeface="Poppins"/>
                <a:cs typeface="Poppins"/>
                <a:sym typeface="Poppins"/>
              </a:rPr>
              <a:t>YOU</a:t>
            </a:r>
            <a:r>
              <a:rPr lang="en-US" sz="3200" b="1" i="0" u="none" strike="noStrike" cap="none">
                <a:solidFill>
                  <a:srgbClr val="333333"/>
                </a:solidFill>
                <a:latin typeface="Poppins"/>
                <a:ea typeface="Poppins"/>
                <a:cs typeface="Poppins"/>
                <a:sym typeface="Poppins"/>
              </a:rPr>
              <a:t> do on the quizzes?</a:t>
            </a:r>
            <a:endParaRPr/>
          </a:p>
        </p:txBody>
      </p:sp>
      <p:sp>
        <p:nvSpPr>
          <p:cNvPr id="418" name="Google Shape;418;p110"/>
          <p:cNvSpPr txBox="1">
            <a:spLocks noGrp="1"/>
          </p:cNvSpPr>
          <p:nvPr>
            <p:ph type="body" idx="1"/>
          </p:nvPr>
        </p:nvSpPr>
        <p:spPr>
          <a:xfrm>
            <a:off x="2083019" y="4562780"/>
            <a:ext cx="8493384" cy="1973678"/>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2000"/>
              <a:buNone/>
            </a:pPr>
            <a:r>
              <a:rPr lang="en-US" sz="2400">
                <a:solidFill>
                  <a:srgbClr val="333333"/>
                </a:solidFill>
              </a:rPr>
              <a:t>Foundational Knowledge sessions are intended to </a:t>
            </a:r>
            <a:r>
              <a:rPr lang="en-US" sz="2400" b="1">
                <a:solidFill>
                  <a:srgbClr val="333333"/>
                </a:solidFill>
              </a:rPr>
              <a:t>equip ambassadors to clearly and confidently answer questions like these </a:t>
            </a:r>
            <a:r>
              <a:rPr lang="en-US" sz="2400">
                <a:solidFill>
                  <a:srgbClr val="333333"/>
                </a:solidFill>
              </a:rPr>
              <a:t>– and be able to defend their answers to their peers and powerholders within their communities.</a:t>
            </a:r>
            <a:endParaRPr sz="2400">
              <a:solidFill>
                <a:srgbClr val="333333"/>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sp>
        <p:nvSpPr>
          <p:cNvPr id="424" name="Google Shape;424;p111"/>
          <p:cNvSpPr txBox="1">
            <a:spLocks noGrp="1"/>
          </p:cNvSpPr>
          <p:nvPr>
            <p:ph type="title"/>
          </p:nvPr>
        </p:nvSpPr>
        <p:spPr>
          <a:xfrm>
            <a:off x="4363661" y="1230085"/>
            <a:ext cx="7315200" cy="566738"/>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r>
              <a:rPr lang="en-US">
                <a:solidFill>
                  <a:srgbClr val="53AA4B"/>
                </a:solidFill>
              </a:rPr>
              <a:t>Group work</a:t>
            </a:r>
            <a:endParaRPr>
              <a:solidFill>
                <a:srgbClr val="53AA4B"/>
              </a:solidFill>
            </a:endParaRPr>
          </a:p>
        </p:txBody>
      </p:sp>
      <p:sp>
        <p:nvSpPr>
          <p:cNvPr id="425" name="Google Shape;425;p111"/>
          <p:cNvSpPr txBox="1">
            <a:spLocks noGrp="1"/>
          </p:cNvSpPr>
          <p:nvPr>
            <p:ph type="body" idx="1"/>
          </p:nvPr>
        </p:nvSpPr>
        <p:spPr>
          <a:xfrm>
            <a:off x="4363661" y="1883907"/>
            <a:ext cx="7315200" cy="80486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2000"/>
              <a:buNone/>
            </a:pPr>
            <a:r>
              <a:rPr lang="en-US"/>
              <a:t>Let’s </a:t>
            </a:r>
            <a:r>
              <a:rPr lang="en-US">
                <a:latin typeface="Poppins SemiBold"/>
                <a:ea typeface="Poppins SemiBold"/>
                <a:cs typeface="Poppins SemiBold"/>
                <a:sym typeface="Poppins SemiBold"/>
              </a:rPr>
              <a:t>review the first question under “Key Element II” </a:t>
            </a:r>
            <a:r>
              <a:rPr lang="en-US"/>
              <a:t>of our worksheets together.</a:t>
            </a:r>
            <a:endParaRPr/>
          </a:p>
          <a:p>
            <a:pPr marL="0" lvl="0" indent="0" algn="l" rtl="0">
              <a:lnSpc>
                <a:spcPct val="100000"/>
              </a:lnSpc>
              <a:spcBef>
                <a:spcPts val="400"/>
              </a:spcBef>
              <a:spcAft>
                <a:spcPts val="0"/>
              </a:spcAft>
              <a:buSzPts val="2000"/>
              <a:buNone/>
            </a:pPr>
            <a:endParaRPr/>
          </a:p>
          <a:p>
            <a:pPr marL="457200" lvl="0" indent="-457200" algn="l" rtl="0">
              <a:lnSpc>
                <a:spcPct val="100000"/>
              </a:lnSpc>
              <a:spcBef>
                <a:spcPts val="400"/>
              </a:spcBef>
              <a:spcAft>
                <a:spcPts val="0"/>
              </a:spcAft>
              <a:buClr>
                <a:srgbClr val="00B050"/>
              </a:buClr>
              <a:buSzPts val="2000"/>
              <a:buAutoNum type="arabicPeriod"/>
            </a:pPr>
            <a:r>
              <a:rPr lang="en-US">
                <a:latin typeface="Poppins SemiBold"/>
                <a:ea typeface="Poppins SemiBold"/>
                <a:cs typeface="Poppins SemiBold"/>
                <a:sym typeface="Poppins SemiBold"/>
              </a:rPr>
              <a:t>What </a:t>
            </a:r>
            <a:r>
              <a:rPr lang="en-US">
                <a:solidFill>
                  <a:srgbClr val="53AA4B"/>
                </a:solidFill>
                <a:latin typeface="Poppins SemiBold"/>
                <a:ea typeface="Poppins SemiBold"/>
                <a:cs typeface="Poppins SemiBold"/>
                <a:sym typeface="Poppins SemiBold"/>
              </a:rPr>
              <a:t>FOUNDATIONAL KNOWLEDGE </a:t>
            </a:r>
            <a:r>
              <a:rPr lang="en-US">
                <a:latin typeface="Poppins SemiBold"/>
                <a:ea typeface="Poppins SemiBold"/>
                <a:cs typeface="Poppins SemiBold"/>
                <a:sym typeface="Poppins SemiBold"/>
              </a:rPr>
              <a:t>should we include in our training?</a:t>
            </a:r>
            <a:endParaRPr/>
          </a:p>
          <a:p>
            <a:pPr marL="0" lvl="0" indent="0" algn="l" rtl="0">
              <a:lnSpc>
                <a:spcPct val="100000"/>
              </a:lnSpc>
              <a:spcBef>
                <a:spcPts val="400"/>
              </a:spcBef>
              <a:spcAft>
                <a:spcPts val="0"/>
              </a:spcAft>
              <a:buSzPts val="2000"/>
              <a:buNone/>
            </a:pPr>
            <a:r>
              <a:rPr lang="en-US" i="1"/>
              <a:t>It may help think through this question by also looking at question 4 under Key Element I: What training do they already have? </a:t>
            </a:r>
            <a:endParaRPr/>
          </a:p>
          <a:p>
            <a:pPr marL="0" lvl="0" indent="0" algn="l" rtl="0">
              <a:lnSpc>
                <a:spcPct val="100000"/>
              </a:lnSpc>
              <a:spcBef>
                <a:spcPts val="400"/>
              </a:spcBef>
              <a:spcAft>
                <a:spcPts val="0"/>
              </a:spcAft>
              <a:buSzPts val="2000"/>
              <a:buNone/>
            </a:pPr>
            <a:endParaRPr/>
          </a:p>
          <a:p>
            <a:pPr marL="0" lvl="0" indent="0" algn="l" rtl="0">
              <a:lnSpc>
                <a:spcPct val="100000"/>
              </a:lnSpc>
              <a:spcBef>
                <a:spcPts val="400"/>
              </a:spcBef>
              <a:spcAft>
                <a:spcPts val="0"/>
              </a:spcAft>
              <a:buSzPts val="2000"/>
              <a:buNone/>
            </a:pPr>
            <a:r>
              <a:rPr lang="en-US">
                <a:latin typeface="Poppins"/>
                <a:ea typeface="Poppins"/>
                <a:cs typeface="Poppins"/>
                <a:sym typeface="Poppins"/>
              </a:rPr>
              <a:t>Feel free to </a:t>
            </a:r>
            <a:r>
              <a:rPr lang="en-US" b="1">
                <a:latin typeface="Poppins"/>
                <a:ea typeface="Poppins"/>
                <a:cs typeface="Poppins"/>
                <a:sym typeface="Poppins"/>
              </a:rPr>
              <a:t>take notes on your worksheet</a:t>
            </a:r>
            <a:r>
              <a:rPr lang="en-US">
                <a:latin typeface="Poppins"/>
                <a:ea typeface="Poppins"/>
                <a:cs typeface="Poppins"/>
                <a:sym typeface="Poppins"/>
              </a:rPr>
              <a:t>.</a:t>
            </a:r>
            <a:r>
              <a:rPr lang="en-US"/>
              <a:t> You will be able to update your answers as we go through our sessions. </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30"/>
        <p:cNvGrpSpPr/>
        <p:nvPr/>
      </p:nvGrpSpPr>
      <p:grpSpPr>
        <a:xfrm>
          <a:off x="0" y="0"/>
          <a:ext cx="0" cy="0"/>
          <a:chOff x="0" y="0"/>
          <a:chExt cx="0" cy="0"/>
        </a:xfrm>
      </p:grpSpPr>
      <p:sp>
        <p:nvSpPr>
          <p:cNvPr id="431" name="Google Shape;431;p30"/>
          <p:cNvSpPr txBox="1"/>
          <p:nvPr/>
        </p:nvSpPr>
        <p:spPr>
          <a:xfrm>
            <a:off x="638075" y="1953059"/>
            <a:ext cx="8357644" cy="1816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309FCD"/>
              </a:buClr>
              <a:buSzPts val="5400"/>
              <a:buFont typeface="Arial"/>
              <a:buNone/>
            </a:pPr>
            <a:r>
              <a:rPr lang="en-US" sz="5400" b="1" i="0" u="none" strike="noStrike" cap="none">
                <a:solidFill>
                  <a:schemeClr val="dk2"/>
                </a:solidFill>
                <a:latin typeface="Poppins"/>
                <a:ea typeface="Poppins"/>
                <a:cs typeface="Poppins"/>
                <a:sym typeface="Poppins"/>
              </a:rPr>
              <a:t>BREAK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1080"/>
              </a:spcBef>
              <a:spcAft>
                <a:spcPts val="0"/>
              </a:spcAft>
              <a:buClr>
                <a:srgbClr val="309FCD"/>
              </a:buClr>
              <a:buSzPts val="5400"/>
              <a:buFont typeface="Arial"/>
              <a:buNone/>
            </a:pPr>
            <a:r>
              <a:rPr lang="en-US" sz="5400" b="1" i="0" u="none" strike="noStrike" cap="none">
                <a:solidFill>
                  <a:schemeClr val="dk2"/>
                </a:solidFill>
                <a:latin typeface="Poppins"/>
                <a:ea typeface="Poppins"/>
                <a:cs typeface="Poppins"/>
                <a:sym typeface="Poppins"/>
              </a:rPr>
              <a:t>See you in 10 minutes!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36"/>
        <p:cNvGrpSpPr/>
        <p:nvPr/>
      </p:nvGrpSpPr>
      <p:grpSpPr>
        <a:xfrm>
          <a:off x="0" y="0"/>
          <a:ext cx="0" cy="0"/>
          <a:chOff x="0" y="0"/>
          <a:chExt cx="0" cy="0"/>
        </a:xfrm>
      </p:grpSpPr>
      <p:sp>
        <p:nvSpPr>
          <p:cNvPr id="437" name="Google Shape;437;p12"/>
          <p:cNvSpPr txBox="1">
            <a:spLocks noGrp="1"/>
          </p:cNvSpPr>
          <p:nvPr>
            <p:ph type="body" idx="1"/>
          </p:nvPr>
        </p:nvSpPr>
        <p:spPr>
          <a:xfrm>
            <a:off x="914400" y="1952625"/>
            <a:ext cx="6075363" cy="1816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309FCD"/>
              </a:buClr>
              <a:buSzPts val="5400"/>
              <a:buFont typeface="Arial"/>
              <a:buNone/>
            </a:pPr>
            <a:r>
              <a:rPr lang="en-US" sz="5400" b="1" i="0" u="none" strike="noStrike" cap="none" dirty="0" err="1">
                <a:solidFill>
                  <a:schemeClr val="accent5">
                    <a:lumMod val="50000"/>
                  </a:schemeClr>
                </a:solidFill>
                <a:latin typeface="Poppins"/>
                <a:ea typeface="Poppins"/>
                <a:cs typeface="Poppins"/>
                <a:sym typeface="Poppins"/>
              </a:rPr>
              <a:t>PrEP</a:t>
            </a:r>
            <a:r>
              <a:rPr lang="en-US" sz="5400" b="1" i="0" u="none" strike="noStrike" cap="none" dirty="0">
                <a:solidFill>
                  <a:schemeClr val="accent5">
                    <a:lumMod val="50000"/>
                  </a:schemeClr>
                </a:solidFill>
                <a:latin typeface="Poppins"/>
                <a:ea typeface="Poppins"/>
                <a:cs typeface="Poppins"/>
                <a:sym typeface="Poppins"/>
              </a:rPr>
              <a:t> METHODS ESSENTIAL KNOWLEDGE</a:t>
            </a:r>
            <a:endParaRPr sz="1400" b="0" i="0" u="none" strike="noStrike" cap="none" dirty="0">
              <a:solidFill>
                <a:schemeClr val="accent5">
                  <a:lumMod val="50000"/>
                </a:schemeClr>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sp>
        <p:nvSpPr>
          <p:cNvPr id="443" name="Google Shape;443;p32"/>
          <p:cNvSpPr txBox="1">
            <a:spLocks noGrp="1"/>
          </p:cNvSpPr>
          <p:nvPr>
            <p:ph type="body" idx="2"/>
          </p:nvPr>
        </p:nvSpPr>
        <p:spPr>
          <a:xfrm>
            <a:off x="4229100" y="-470628"/>
            <a:ext cx="7796690" cy="2891481"/>
          </a:xfrm>
          <a:prstGeom prst="rect">
            <a:avLst/>
          </a:prstGeom>
          <a:noFill/>
          <a:ln>
            <a:noFill/>
          </a:ln>
        </p:spPr>
        <p:txBody>
          <a:bodyPr spcFirstLastPara="1" wrap="square" lIns="731500" tIns="45700" rIns="91425" bIns="45700" anchor="ctr" anchorCtr="0">
            <a:noAutofit/>
          </a:bodyPr>
          <a:lstStyle/>
          <a:p>
            <a:pPr marL="0" lvl="0" indent="0" algn="l" rtl="0">
              <a:lnSpc>
                <a:spcPct val="100000"/>
              </a:lnSpc>
              <a:spcBef>
                <a:spcPts val="0"/>
              </a:spcBef>
              <a:spcAft>
                <a:spcPts val="0"/>
              </a:spcAft>
              <a:buSzPts val="3600"/>
              <a:buNone/>
            </a:pPr>
            <a:r>
              <a:rPr lang="en-US">
                <a:solidFill>
                  <a:srgbClr val="7030A0"/>
                </a:solidFill>
              </a:rPr>
              <a:t>What’s in the PrEP Methods Essential Knowledge?</a:t>
            </a:r>
            <a:endParaRPr>
              <a:solidFill>
                <a:srgbClr val="7030A0"/>
              </a:solidFill>
            </a:endParaRPr>
          </a:p>
        </p:txBody>
      </p:sp>
      <p:sp>
        <p:nvSpPr>
          <p:cNvPr id="444" name="Google Shape;444;p32"/>
          <p:cNvSpPr txBox="1">
            <a:spLocks noGrp="1"/>
          </p:cNvSpPr>
          <p:nvPr>
            <p:ph type="body" idx="1"/>
          </p:nvPr>
        </p:nvSpPr>
        <p:spPr>
          <a:xfrm>
            <a:off x="4867842" y="1671555"/>
            <a:ext cx="6758730" cy="470311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2000"/>
              <a:buNone/>
            </a:pPr>
            <a:r>
              <a:rPr lang="en-US" sz="2400" i="1">
                <a:solidFill>
                  <a:srgbClr val="333333"/>
                </a:solidFill>
              </a:rPr>
              <a:t>In-depth information on… </a:t>
            </a:r>
            <a:endParaRPr/>
          </a:p>
          <a:p>
            <a:pPr marL="0" lvl="0" indent="0" algn="l" rtl="0">
              <a:lnSpc>
                <a:spcPct val="100000"/>
              </a:lnSpc>
              <a:spcBef>
                <a:spcPts val="1200"/>
              </a:spcBef>
              <a:spcAft>
                <a:spcPts val="0"/>
              </a:spcAft>
              <a:buSzPts val="2000"/>
              <a:buNone/>
            </a:pPr>
            <a:r>
              <a:rPr lang="en-US">
                <a:solidFill>
                  <a:srgbClr val="7030A0"/>
                </a:solidFill>
              </a:rPr>
              <a:t>PrEP Methods &amp; Combination Prevention</a:t>
            </a:r>
            <a:endParaRPr/>
          </a:p>
          <a:p>
            <a:pPr marL="0" lvl="0" indent="0" algn="l" rtl="0">
              <a:lnSpc>
                <a:spcPct val="100000"/>
              </a:lnSpc>
              <a:spcBef>
                <a:spcPts val="1200"/>
              </a:spcBef>
              <a:spcAft>
                <a:spcPts val="0"/>
              </a:spcAft>
              <a:buSzPts val="2000"/>
              <a:buNone/>
            </a:pPr>
            <a:r>
              <a:rPr lang="en-US">
                <a:solidFill>
                  <a:srgbClr val="7030A0"/>
                </a:solidFill>
              </a:rPr>
              <a:t>Oral PrEP</a:t>
            </a:r>
            <a:endParaRPr/>
          </a:p>
          <a:p>
            <a:pPr marL="0" lvl="0" indent="0" algn="l" rtl="0">
              <a:lnSpc>
                <a:spcPct val="100000"/>
              </a:lnSpc>
              <a:spcBef>
                <a:spcPts val="1200"/>
              </a:spcBef>
              <a:spcAft>
                <a:spcPts val="0"/>
              </a:spcAft>
              <a:buSzPts val="2000"/>
              <a:buNone/>
            </a:pPr>
            <a:r>
              <a:rPr lang="en-US">
                <a:solidFill>
                  <a:srgbClr val="7030A0"/>
                </a:solidFill>
              </a:rPr>
              <a:t>The PrEP Ring</a:t>
            </a:r>
            <a:endParaRPr/>
          </a:p>
          <a:p>
            <a:pPr marL="0" lvl="0" indent="0" algn="l" rtl="0">
              <a:lnSpc>
                <a:spcPct val="100000"/>
              </a:lnSpc>
              <a:spcBef>
                <a:spcPts val="1200"/>
              </a:spcBef>
              <a:spcAft>
                <a:spcPts val="0"/>
              </a:spcAft>
              <a:buSzPts val="2000"/>
              <a:buNone/>
            </a:pPr>
            <a:r>
              <a:rPr lang="en-US">
                <a:solidFill>
                  <a:srgbClr val="7030A0"/>
                </a:solidFill>
              </a:rPr>
              <a:t>Injectable PrEP</a:t>
            </a:r>
            <a:endParaRPr/>
          </a:p>
          <a:p>
            <a:pPr marL="0" lvl="0" indent="0" algn="l" rtl="0">
              <a:lnSpc>
                <a:spcPct val="100000"/>
              </a:lnSpc>
              <a:spcBef>
                <a:spcPts val="1200"/>
              </a:spcBef>
              <a:spcAft>
                <a:spcPts val="0"/>
              </a:spcAft>
              <a:buSzPts val="2000"/>
              <a:buNone/>
            </a:pPr>
            <a:r>
              <a:rPr lang="en-US">
                <a:solidFill>
                  <a:srgbClr val="7030A0"/>
                </a:solidFill>
              </a:rPr>
              <a:t>Talking About PrEP Methods</a:t>
            </a:r>
            <a:endParaRPr/>
          </a:p>
          <a:p>
            <a:pPr marL="0" lvl="0" indent="0" algn="l" rtl="0">
              <a:lnSpc>
                <a:spcPct val="100000"/>
              </a:lnSpc>
              <a:spcBef>
                <a:spcPts val="1200"/>
              </a:spcBef>
              <a:spcAft>
                <a:spcPts val="1200"/>
              </a:spcAft>
              <a:buSzPts val="2000"/>
              <a:buNone/>
            </a:pPr>
            <a:r>
              <a:rPr lang="en-US" sz="2400" i="1">
                <a:solidFill>
                  <a:srgbClr val="333333"/>
                </a:solidFill>
              </a:rPr>
              <a:t>This section serves as </a:t>
            </a:r>
            <a:r>
              <a:rPr lang="en-US" sz="2400" b="1" i="1">
                <a:solidFill>
                  <a:srgbClr val="333333"/>
                </a:solidFill>
              </a:rPr>
              <a:t>a reference for facilitators </a:t>
            </a:r>
            <a:r>
              <a:rPr lang="en-US" sz="2400" i="1">
                <a:solidFill>
                  <a:srgbClr val="333333"/>
                </a:solidFill>
              </a:rPr>
              <a:t>of the training, alongside </a:t>
            </a:r>
            <a:r>
              <a:rPr lang="en-US" sz="2400" b="1" i="1">
                <a:solidFill>
                  <a:srgbClr val="333333"/>
                </a:solidFill>
              </a:rPr>
              <a:t>local guidelines and resources</a:t>
            </a:r>
            <a:r>
              <a:rPr lang="en-US" sz="2400" i="1">
                <a:solidFill>
                  <a:srgbClr val="333333"/>
                </a:solidFill>
              </a:rPr>
              <a:t>.</a:t>
            </a:r>
            <a:endParaRPr/>
          </a:p>
        </p:txBody>
      </p:sp>
      <p:pic>
        <p:nvPicPr>
          <p:cNvPr id="445" name="Google Shape;445;p32"/>
          <p:cNvPicPr preferRelativeResize="0"/>
          <p:nvPr/>
        </p:nvPicPr>
        <p:blipFill rotWithShape="1">
          <a:blip r:embed="rId3">
            <a:alphaModFix/>
          </a:blip>
          <a:srcRect/>
          <a:stretch/>
        </p:blipFill>
        <p:spPr>
          <a:xfrm>
            <a:off x="0" y="-362"/>
            <a:ext cx="4468625" cy="68580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sp>
        <p:nvSpPr>
          <p:cNvPr id="451" name="Google Shape;451;p112"/>
          <p:cNvSpPr txBox="1">
            <a:spLocks noGrp="1"/>
          </p:cNvSpPr>
          <p:nvPr>
            <p:ph type="body" idx="1"/>
          </p:nvPr>
        </p:nvSpPr>
        <p:spPr>
          <a:xfrm>
            <a:off x="413407" y="2507578"/>
            <a:ext cx="7780479" cy="470311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2000"/>
              <a:buNone/>
            </a:pPr>
            <a:r>
              <a:rPr lang="en-US" sz="2300" i="1">
                <a:solidFill>
                  <a:srgbClr val="333333"/>
                </a:solidFill>
              </a:rPr>
              <a:t>Topics covered:</a:t>
            </a:r>
            <a:endParaRPr/>
          </a:p>
          <a:p>
            <a:pPr marL="342900" lvl="0" indent="-342900" algn="l" rtl="0">
              <a:lnSpc>
                <a:spcPct val="100000"/>
              </a:lnSpc>
              <a:spcBef>
                <a:spcPts val="600"/>
              </a:spcBef>
              <a:spcAft>
                <a:spcPts val="0"/>
              </a:spcAft>
              <a:buClr>
                <a:srgbClr val="333333"/>
              </a:buClr>
              <a:buSzPts val="2000"/>
              <a:buFont typeface="Noto Sans Symbols"/>
              <a:buChar char="▪"/>
            </a:pPr>
            <a:r>
              <a:rPr lang="en-US" sz="2300">
                <a:solidFill>
                  <a:srgbClr val="92298E"/>
                </a:solidFill>
                <a:latin typeface="Poppins SemiBold"/>
                <a:ea typeface="Poppins SemiBold"/>
                <a:cs typeface="Poppins SemiBold"/>
                <a:sym typeface="Poppins SemiBold"/>
              </a:rPr>
              <a:t>What is PrEP and who is it for?</a:t>
            </a:r>
            <a:endParaRPr/>
          </a:p>
          <a:p>
            <a:pPr marL="342900" lvl="0" indent="-342900" algn="l" rtl="0">
              <a:lnSpc>
                <a:spcPct val="100000"/>
              </a:lnSpc>
              <a:spcBef>
                <a:spcPts val="600"/>
              </a:spcBef>
              <a:spcAft>
                <a:spcPts val="0"/>
              </a:spcAft>
              <a:buClr>
                <a:srgbClr val="333333"/>
              </a:buClr>
              <a:buSzPts val="2000"/>
              <a:buFont typeface="Noto Sans Symbols"/>
              <a:buChar char="▪"/>
            </a:pPr>
            <a:r>
              <a:rPr lang="en-US" sz="2300">
                <a:solidFill>
                  <a:srgbClr val="92298E"/>
                </a:solidFill>
                <a:latin typeface="Poppins SemiBold"/>
                <a:ea typeface="Poppins SemiBold"/>
                <a:cs typeface="Poppins SemiBold"/>
                <a:sym typeface="Poppins SemiBold"/>
              </a:rPr>
              <a:t>What is the difference between PrEP, PEP, and ART?</a:t>
            </a:r>
            <a:endParaRPr/>
          </a:p>
          <a:p>
            <a:pPr marL="342900" lvl="0" indent="-342900" algn="l" rtl="0">
              <a:lnSpc>
                <a:spcPct val="100000"/>
              </a:lnSpc>
              <a:spcBef>
                <a:spcPts val="600"/>
              </a:spcBef>
              <a:spcAft>
                <a:spcPts val="0"/>
              </a:spcAft>
              <a:buClr>
                <a:srgbClr val="333333"/>
              </a:buClr>
              <a:buSzPts val="2000"/>
              <a:buFont typeface="Noto Sans Symbols"/>
              <a:buChar char="▪"/>
            </a:pPr>
            <a:r>
              <a:rPr lang="en-US" sz="2300">
                <a:solidFill>
                  <a:srgbClr val="92298E"/>
                </a:solidFill>
                <a:latin typeface="Poppins SemiBold"/>
                <a:ea typeface="Poppins SemiBold"/>
                <a:cs typeface="Poppins SemiBold"/>
                <a:sym typeface="Poppins SemiBold"/>
              </a:rPr>
              <a:t>What are the ways to use PrEP?</a:t>
            </a:r>
            <a:endParaRPr/>
          </a:p>
          <a:p>
            <a:pPr marL="342900" lvl="0" indent="-342900" algn="l" rtl="0">
              <a:lnSpc>
                <a:spcPct val="100000"/>
              </a:lnSpc>
              <a:spcBef>
                <a:spcPts val="600"/>
              </a:spcBef>
              <a:spcAft>
                <a:spcPts val="0"/>
              </a:spcAft>
              <a:buClr>
                <a:srgbClr val="333333"/>
              </a:buClr>
              <a:buSzPts val="2000"/>
              <a:buFont typeface="Noto Sans Symbols"/>
              <a:buChar char="▪"/>
            </a:pPr>
            <a:r>
              <a:rPr lang="en-US" sz="2300">
                <a:solidFill>
                  <a:srgbClr val="92298E"/>
                </a:solidFill>
                <a:latin typeface="Poppins SemiBold"/>
                <a:ea typeface="Poppins SemiBold"/>
                <a:cs typeface="Poppins SemiBold"/>
                <a:sym typeface="Poppins SemiBold"/>
              </a:rPr>
              <a:t>Combining PrEP &amp; other HIV prevention methods</a:t>
            </a:r>
            <a:endParaRPr/>
          </a:p>
          <a:p>
            <a:pPr marL="342900" lvl="0" indent="-342900" algn="l" rtl="0">
              <a:lnSpc>
                <a:spcPct val="100000"/>
              </a:lnSpc>
              <a:spcBef>
                <a:spcPts val="600"/>
              </a:spcBef>
              <a:spcAft>
                <a:spcPts val="0"/>
              </a:spcAft>
              <a:buClr>
                <a:srgbClr val="333333"/>
              </a:buClr>
              <a:buSzPts val="2000"/>
              <a:buFont typeface="Noto Sans Symbols"/>
              <a:buChar char="▪"/>
            </a:pPr>
            <a:r>
              <a:rPr lang="en-US" sz="2300">
                <a:solidFill>
                  <a:srgbClr val="92298E"/>
                </a:solidFill>
                <a:latin typeface="Poppins SemiBold"/>
                <a:ea typeface="Poppins SemiBold"/>
                <a:cs typeface="Poppins SemiBold"/>
                <a:sym typeface="Poppins SemiBold"/>
              </a:rPr>
              <a:t>Making a PrEP method choice</a:t>
            </a:r>
            <a:endParaRPr/>
          </a:p>
          <a:p>
            <a:pPr marL="342900" lvl="0" indent="-342900" algn="l" rtl="0">
              <a:lnSpc>
                <a:spcPct val="100000"/>
              </a:lnSpc>
              <a:spcBef>
                <a:spcPts val="600"/>
              </a:spcBef>
              <a:spcAft>
                <a:spcPts val="0"/>
              </a:spcAft>
              <a:buClr>
                <a:srgbClr val="333333"/>
              </a:buClr>
              <a:buSzPts val="2000"/>
              <a:buFont typeface="Noto Sans Symbols"/>
              <a:buChar char="▪"/>
            </a:pPr>
            <a:r>
              <a:rPr lang="en-US" sz="2300">
                <a:solidFill>
                  <a:srgbClr val="92298E"/>
                </a:solidFill>
                <a:latin typeface="Poppins SemiBold"/>
                <a:ea typeface="Poppins SemiBold"/>
                <a:cs typeface="Poppins SemiBold"/>
                <a:sym typeface="Poppins SemiBold"/>
              </a:rPr>
              <a:t>PrEP &amp; HIV drug resistance</a:t>
            </a:r>
            <a:endParaRPr/>
          </a:p>
          <a:p>
            <a:pPr marL="342900" lvl="0" indent="-342900" algn="l" rtl="0">
              <a:lnSpc>
                <a:spcPct val="100000"/>
              </a:lnSpc>
              <a:spcBef>
                <a:spcPts val="600"/>
              </a:spcBef>
              <a:spcAft>
                <a:spcPts val="600"/>
              </a:spcAft>
              <a:buClr>
                <a:srgbClr val="333333"/>
              </a:buClr>
              <a:buSzPts val="2000"/>
              <a:buFont typeface="Noto Sans Symbols"/>
              <a:buChar char="▪"/>
            </a:pPr>
            <a:r>
              <a:rPr lang="en-US" sz="2300">
                <a:solidFill>
                  <a:srgbClr val="92298E"/>
                </a:solidFill>
                <a:latin typeface="Poppins SemiBold"/>
                <a:ea typeface="Poppins SemiBold"/>
                <a:cs typeface="Poppins SemiBold"/>
                <a:sym typeface="Poppins SemiBold"/>
              </a:rPr>
              <a:t>What real-life PrEP users have to say about PrEP</a:t>
            </a:r>
            <a:endParaRPr sz="2300" i="1">
              <a:solidFill>
                <a:srgbClr val="92298E"/>
              </a:solidFill>
              <a:latin typeface="Poppins SemiBold"/>
              <a:ea typeface="Poppins SemiBold"/>
              <a:cs typeface="Poppins SemiBold"/>
              <a:sym typeface="Poppins SemiBold"/>
            </a:endParaRPr>
          </a:p>
        </p:txBody>
      </p:sp>
      <p:pic>
        <p:nvPicPr>
          <p:cNvPr id="452" name="Google Shape;452;p112"/>
          <p:cNvPicPr preferRelativeResize="0"/>
          <p:nvPr/>
        </p:nvPicPr>
        <p:blipFill rotWithShape="1">
          <a:blip r:embed="rId3">
            <a:alphaModFix/>
          </a:blip>
          <a:srcRect/>
          <a:stretch/>
        </p:blipFill>
        <p:spPr>
          <a:xfrm>
            <a:off x="166210" y="99725"/>
            <a:ext cx="5506218" cy="2191056"/>
          </a:xfrm>
          <a:prstGeom prst="roundRect">
            <a:avLst>
              <a:gd name="adj" fmla="val 16667"/>
            </a:avLst>
          </a:prstGeom>
          <a:noFill/>
          <a:ln>
            <a:noFill/>
          </a:ln>
        </p:spPr>
      </p:pic>
      <p:pic>
        <p:nvPicPr>
          <p:cNvPr id="453" name="Google Shape;453;p112"/>
          <p:cNvPicPr preferRelativeResize="0"/>
          <p:nvPr/>
        </p:nvPicPr>
        <p:blipFill rotWithShape="1">
          <a:blip r:embed="rId4">
            <a:alphaModFix/>
          </a:blip>
          <a:srcRect/>
          <a:stretch/>
        </p:blipFill>
        <p:spPr>
          <a:xfrm>
            <a:off x="8193886" y="659034"/>
            <a:ext cx="4499156" cy="6361564"/>
          </a:xfrm>
          <a:prstGeom prst="rect">
            <a:avLst/>
          </a:prstGeom>
          <a:noFill/>
          <a:ln>
            <a:noFill/>
          </a:ln>
        </p:spPr>
      </p:pic>
      <p:sp>
        <p:nvSpPr>
          <p:cNvPr id="454" name="Google Shape;454;p112"/>
          <p:cNvSpPr/>
          <p:nvPr/>
        </p:nvSpPr>
        <p:spPr>
          <a:xfrm>
            <a:off x="6187858" y="503709"/>
            <a:ext cx="2617939" cy="1400247"/>
          </a:xfrm>
          <a:prstGeom prst="wedgeRoundRectCallout">
            <a:avLst>
              <a:gd name="adj1" fmla="val 71354"/>
              <a:gd name="adj2" fmla="val 20867"/>
              <a:gd name="adj3" fmla="val 16667"/>
            </a:avLst>
          </a:prstGeom>
          <a:solidFill>
            <a:schemeClr val="accent5">
              <a:lumMod val="40000"/>
              <a:lumOff val="60000"/>
            </a:schemeClr>
          </a:solidFill>
          <a:ln w="9525" cap="flat" cmpd="sng">
            <a:noFill/>
            <a:prstDash val="solid"/>
            <a:round/>
            <a:headEnd type="none" w="sm" len="sm"/>
            <a:tailEnd type="none" w="sm" len="sm"/>
          </a:ln>
          <a:effectLst>
            <a:outerShdw blurRad="40000" dist="20000" dir="5400000" rotWithShape="0">
              <a:srgbClr val="000000">
                <a:alpha val="3803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600" b="0" i="0" u="none" strike="noStrike" cap="none" dirty="0" err="1">
                <a:solidFill>
                  <a:schemeClr val="accent5">
                    <a:lumMod val="50000"/>
                  </a:schemeClr>
                </a:solidFill>
                <a:latin typeface="Poppins SemiBold"/>
                <a:ea typeface="Poppins SemiBold"/>
                <a:cs typeface="Poppins SemiBold"/>
                <a:sym typeface="Poppins SemiBold"/>
              </a:rPr>
              <a:t>PrEP</a:t>
            </a:r>
            <a:r>
              <a:rPr lang="en-US" sz="1600" b="0" i="0" u="none" strike="noStrike" cap="none" dirty="0">
                <a:solidFill>
                  <a:schemeClr val="accent5">
                    <a:lumMod val="50000"/>
                  </a:schemeClr>
                </a:solidFill>
                <a:latin typeface="Poppins SemiBold"/>
                <a:ea typeface="Poppins SemiBold"/>
                <a:cs typeface="Poppins SemiBold"/>
                <a:sym typeface="Poppins SemiBold"/>
              </a:rPr>
              <a:t> is something that works for me and it will work for others.</a:t>
            </a:r>
            <a:endParaRPr dirty="0">
              <a:solidFill>
                <a:schemeClr val="accent5">
                  <a:lumMod val="50000"/>
                </a:schemeClr>
              </a:solidFill>
            </a:endParaRPr>
          </a:p>
          <a:p>
            <a:pPr marL="0" marR="0" lvl="0" indent="0" algn="ctr" rtl="0">
              <a:lnSpc>
                <a:spcPct val="100000"/>
              </a:lnSpc>
              <a:spcBef>
                <a:spcPts val="0"/>
              </a:spcBef>
              <a:spcAft>
                <a:spcPts val="0"/>
              </a:spcAft>
              <a:buNone/>
            </a:pPr>
            <a:r>
              <a:rPr lang="en-US" sz="1400" b="0" i="1" u="none" strike="noStrike" cap="none" dirty="0">
                <a:solidFill>
                  <a:schemeClr val="accent5">
                    <a:lumMod val="50000"/>
                  </a:schemeClr>
                </a:solidFill>
                <a:latin typeface="Poppins SemiBold"/>
                <a:ea typeface="Poppins SemiBold"/>
                <a:cs typeface="Poppins SemiBold"/>
                <a:sym typeface="Poppins SemiBold"/>
              </a:rPr>
              <a:t>- Female sex worker</a:t>
            </a:r>
            <a:endParaRPr dirty="0">
              <a:solidFill>
                <a:schemeClr val="accent5">
                  <a:lumMod val="50000"/>
                </a:schemeClr>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sp>
        <p:nvSpPr>
          <p:cNvPr id="460" name="Google Shape;460;p113"/>
          <p:cNvSpPr txBox="1">
            <a:spLocks noGrp="1"/>
          </p:cNvSpPr>
          <p:nvPr>
            <p:ph type="body" idx="1"/>
          </p:nvPr>
        </p:nvSpPr>
        <p:spPr>
          <a:xfrm>
            <a:off x="413408" y="2407370"/>
            <a:ext cx="6876740" cy="470311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2000"/>
              <a:buNone/>
            </a:pPr>
            <a:r>
              <a:rPr lang="en-US" sz="2100" i="1" dirty="0">
                <a:solidFill>
                  <a:srgbClr val="333333"/>
                </a:solidFill>
              </a:rPr>
              <a:t>Topics covered:</a:t>
            </a:r>
            <a:endParaRPr sz="2100" dirty="0"/>
          </a:p>
          <a:p>
            <a:pPr marL="342900" lvl="0" indent="-342900" algn="l" rtl="0">
              <a:lnSpc>
                <a:spcPct val="100000"/>
              </a:lnSpc>
              <a:spcBef>
                <a:spcPts val="600"/>
              </a:spcBef>
              <a:spcAft>
                <a:spcPts val="0"/>
              </a:spcAft>
              <a:buClr>
                <a:srgbClr val="333333"/>
              </a:buClr>
              <a:buSzPts val="2000"/>
              <a:buFont typeface="Noto Sans Symbols"/>
              <a:buChar char="▪"/>
            </a:pPr>
            <a:r>
              <a:rPr lang="en-US" sz="2100" dirty="0">
                <a:solidFill>
                  <a:srgbClr val="582F80"/>
                </a:solidFill>
                <a:latin typeface="Poppins SemiBold"/>
                <a:ea typeface="Poppins SemiBold"/>
                <a:cs typeface="Poppins SemiBold"/>
                <a:sym typeface="Poppins SemiBold"/>
              </a:rPr>
              <a:t>What is oral </a:t>
            </a:r>
            <a:r>
              <a:rPr lang="en-US" sz="2100" dirty="0" err="1">
                <a:solidFill>
                  <a:srgbClr val="582F80"/>
                </a:solidFill>
                <a:latin typeface="Poppins SemiBold"/>
                <a:ea typeface="Poppins SemiBold"/>
                <a:cs typeface="Poppins SemiBold"/>
                <a:sym typeface="Poppins SemiBold"/>
              </a:rPr>
              <a:t>PrEP</a:t>
            </a:r>
            <a:r>
              <a:rPr lang="en-US" sz="2100" dirty="0">
                <a:solidFill>
                  <a:srgbClr val="582F80"/>
                </a:solidFill>
                <a:latin typeface="Poppins SemiBold"/>
                <a:ea typeface="Poppins SemiBold"/>
                <a:cs typeface="Poppins SemiBold"/>
                <a:sym typeface="Poppins SemiBold"/>
              </a:rPr>
              <a:t> and who is it for?</a:t>
            </a:r>
            <a:endParaRPr sz="2100" dirty="0"/>
          </a:p>
          <a:p>
            <a:pPr marL="342900" lvl="0" indent="-342900" algn="l" rtl="0">
              <a:lnSpc>
                <a:spcPct val="100000"/>
              </a:lnSpc>
              <a:spcBef>
                <a:spcPts val="600"/>
              </a:spcBef>
              <a:spcAft>
                <a:spcPts val="0"/>
              </a:spcAft>
              <a:buClr>
                <a:srgbClr val="333333"/>
              </a:buClr>
              <a:buSzPts val="2000"/>
              <a:buFont typeface="Noto Sans Symbols"/>
              <a:buChar char="▪"/>
            </a:pPr>
            <a:r>
              <a:rPr lang="en-US" sz="2100" dirty="0">
                <a:solidFill>
                  <a:srgbClr val="582F80"/>
                </a:solidFill>
                <a:latin typeface="Poppins SemiBold"/>
                <a:ea typeface="Poppins SemiBold"/>
                <a:cs typeface="Poppins SemiBold"/>
                <a:sym typeface="Poppins SemiBold"/>
              </a:rPr>
              <a:t>How does oral </a:t>
            </a:r>
            <a:r>
              <a:rPr lang="en-US" sz="2100" dirty="0" err="1">
                <a:solidFill>
                  <a:srgbClr val="582F80"/>
                </a:solidFill>
                <a:latin typeface="Poppins SemiBold"/>
                <a:ea typeface="Poppins SemiBold"/>
                <a:cs typeface="Poppins SemiBold"/>
                <a:sym typeface="Poppins SemiBold"/>
              </a:rPr>
              <a:t>PrEP</a:t>
            </a:r>
            <a:r>
              <a:rPr lang="en-US" sz="2100" dirty="0">
                <a:solidFill>
                  <a:srgbClr val="582F80"/>
                </a:solidFill>
                <a:latin typeface="Poppins SemiBold"/>
                <a:ea typeface="Poppins SemiBold"/>
                <a:cs typeface="Poppins SemiBold"/>
                <a:sym typeface="Poppins SemiBold"/>
              </a:rPr>
              <a:t> work?</a:t>
            </a:r>
            <a:endParaRPr sz="2100" dirty="0"/>
          </a:p>
          <a:p>
            <a:pPr marL="342900" lvl="0" indent="-342900" algn="l" rtl="0">
              <a:lnSpc>
                <a:spcPct val="100000"/>
              </a:lnSpc>
              <a:spcBef>
                <a:spcPts val="600"/>
              </a:spcBef>
              <a:spcAft>
                <a:spcPts val="0"/>
              </a:spcAft>
              <a:buClr>
                <a:srgbClr val="333333"/>
              </a:buClr>
              <a:buSzPts val="2000"/>
              <a:buFont typeface="Noto Sans Symbols"/>
              <a:buChar char="▪"/>
            </a:pPr>
            <a:r>
              <a:rPr lang="en-US" sz="2100" dirty="0">
                <a:solidFill>
                  <a:srgbClr val="582F80"/>
                </a:solidFill>
                <a:latin typeface="Poppins SemiBold"/>
                <a:ea typeface="Poppins SemiBold"/>
                <a:cs typeface="Poppins SemiBold"/>
                <a:sym typeface="Poppins SemiBold"/>
              </a:rPr>
              <a:t>Information on Event-Driven </a:t>
            </a:r>
            <a:r>
              <a:rPr lang="en-US" sz="2100" dirty="0" err="1">
                <a:solidFill>
                  <a:srgbClr val="582F80"/>
                </a:solidFill>
                <a:latin typeface="Poppins SemiBold"/>
                <a:ea typeface="Poppins SemiBold"/>
                <a:cs typeface="Poppins SemiBold"/>
                <a:sym typeface="Poppins SemiBold"/>
              </a:rPr>
              <a:t>PrEP</a:t>
            </a:r>
            <a:endParaRPr sz="2100" dirty="0"/>
          </a:p>
          <a:p>
            <a:pPr marL="342900" lvl="0" indent="-342900" algn="l" rtl="0">
              <a:lnSpc>
                <a:spcPct val="100000"/>
              </a:lnSpc>
              <a:spcBef>
                <a:spcPts val="600"/>
              </a:spcBef>
              <a:spcAft>
                <a:spcPts val="0"/>
              </a:spcAft>
              <a:buClr>
                <a:srgbClr val="333333"/>
              </a:buClr>
              <a:buSzPts val="2000"/>
              <a:buFont typeface="Noto Sans Symbols"/>
              <a:buChar char="▪"/>
            </a:pPr>
            <a:r>
              <a:rPr lang="en-US" sz="2100" dirty="0">
                <a:solidFill>
                  <a:srgbClr val="582F80"/>
                </a:solidFill>
                <a:latin typeface="Poppins SemiBold"/>
                <a:ea typeface="Poppins SemiBold"/>
                <a:cs typeface="Poppins SemiBold"/>
                <a:sym typeface="Poppins SemiBold"/>
              </a:rPr>
              <a:t>What are the side effects of oral </a:t>
            </a:r>
            <a:r>
              <a:rPr lang="en-US" sz="2100" dirty="0" err="1">
                <a:solidFill>
                  <a:srgbClr val="582F80"/>
                </a:solidFill>
                <a:latin typeface="Poppins SemiBold"/>
                <a:ea typeface="Poppins SemiBold"/>
                <a:cs typeface="Poppins SemiBold"/>
                <a:sym typeface="Poppins SemiBold"/>
              </a:rPr>
              <a:t>PrEP</a:t>
            </a:r>
            <a:r>
              <a:rPr lang="en-US" sz="2100" dirty="0">
                <a:solidFill>
                  <a:srgbClr val="582F80"/>
                </a:solidFill>
                <a:latin typeface="Poppins SemiBold"/>
                <a:ea typeface="Poppins SemiBold"/>
                <a:cs typeface="Poppins SemiBold"/>
                <a:sym typeface="Poppins SemiBold"/>
              </a:rPr>
              <a:t>?</a:t>
            </a:r>
            <a:endParaRPr sz="2100" dirty="0"/>
          </a:p>
          <a:p>
            <a:pPr marL="342900" lvl="0" indent="-342900" algn="l" rtl="0">
              <a:lnSpc>
                <a:spcPct val="100000"/>
              </a:lnSpc>
              <a:spcBef>
                <a:spcPts val="600"/>
              </a:spcBef>
              <a:spcAft>
                <a:spcPts val="0"/>
              </a:spcAft>
              <a:buClr>
                <a:srgbClr val="333333"/>
              </a:buClr>
              <a:buSzPts val="2000"/>
              <a:buFont typeface="Noto Sans Symbols"/>
              <a:buChar char="▪"/>
            </a:pPr>
            <a:r>
              <a:rPr lang="en-US" sz="2100" dirty="0">
                <a:solidFill>
                  <a:srgbClr val="582F80"/>
                </a:solidFill>
                <a:latin typeface="Poppins SemiBold"/>
                <a:ea typeface="Poppins SemiBold"/>
                <a:cs typeface="Poppins SemiBold"/>
                <a:sym typeface="Poppins SemiBold"/>
              </a:rPr>
              <a:t>How to get oral </a:t>
            </a:r>
            <a:r>
              <a:rPr lang="en-US" sz="2100" dirty="0" err="1">
                <a:solidFill>
                  <a:srgbClr val="582F80"/>
                </a:solidFill>
                <a:latin typeface="Poppins SemiBold"/>
                <a:ea typeface="Poppins SemiBold"/>
                <a:cs typeface="Poppins SemiBold"/>
                <a:sym typeface="Poppins SemiBold"/>
              </a:rPr>
              <a:t>PrEP</a:t>
            </a:r>
            <a:r>
              <a:rPr lang="en-US" sz="2100" dirty="0">
                <a:solidFill>
                  <a:srgbClr val="582F80"/>
                </a:solidFill>
                <a:latin typeface="Poppins SemiBold"/>
                <a:ea typeface="Poppins SemiBold"/>
                <a:cs typeface="Poppins SemiBold"/>
                <a:sym typeface="Poppins SemiBold"/>
              </a:rPr>
              <a:t> and continue using it</a:t>
            </a:r>
            <a:endParaRPr sz="2100" dirty="0"/>
          </a:p>
          <a:p>
            <a:pPr marL="342900" lvl="0" indent="-342900" algn="l" rtl="0">
              <a:lnSpc>
                <a:spcPct val="100000"/>
              </a:lnSpc>
              <a:spcBef>
                <a:spcPts val="600"/>
              </a:spcBef>
              <a:spcAft>
                <a:spcPts val="0"/>
              </a:spcAft>
              <a:buClr>
                <a:srgbClr val="333333"/>
              </a:buClr>
              <a:buSzPts val="2000"/>
              <a:buFont typeface="Noto Sans Symbols"/>
              <a:buChar char="▪"/>
            </a:pPr>
            <a:r>
              <a:rPr lang="en-US" sz="2100" dirty="0">
                <a:solidFill>
                  <a:srgbClr val="582F80"/>
                </a:solidFill>
                <a:latin typeface="Poppins SemiBold"/>
                <a:ea typeface="Poppins SemiBold"/>
                <a:cs typeface="Poppins SemiBold"/>
                <a:sym typeface="Poppins SemiBold"/>
              </a:rPr>
              <a:t>Answers to key questions on oral </a:t>
            </a:r>
            <a:r>
              <a:rPr lang="en-US" sz="2100" dirty="0" err="1">
                <a:solidFill>
                  <a:srgbClr val="582F80"/>
                </a:solidFill>
                <a:latin typeface="Poppins SemiBold"/>
                <a:ea typeface="Poppins SemiBold"/>
                <a:cs typeface="Poppins SemiBold"/>
                <a:sym typeface="Poppins SemiBold"/>
              </a:rPr>
              <a:t>PrEP</a:t>
            </a:r>
            <a:r>
              <a:rPr lang="en-US" sz="2100" dirty="0">
                <a:solidFill>
                  <a:srgbClr val="582F80"/>
                </a:solidFill>
                <a:latin typeface="Poppins SemiBold"/>
                <a:ea typeface="Poppins SemiBold"/>
                <a:cs typeface="Poppins SemiBold"/>
                <a:sym typeface="Poppins SemiBold"/>
              </a:rPr>
              <a:t> and pregnancy, breastfeeding, contraception, hormones, STIs, and more</a:t>
            </a:r>
            <a:endParaRPr sz="2100" dirty="0"/>
          </a:p>
          <a:p>
            <a:pPr marL="342900" lvl="0" indent="-342900" algn="l" rtl="0">
              <a:lnSpc>
                <a:spcPct val="100000"/>
              </a:lnSpc>
              <a:spcBef>
                <a:spcPts val="600"/>
              </a:spcBef>
              <a:spcAft>
                <a:spcPts val="600"/>
              </a:spcAft>
              <a:buClr>
                <a:srgbClr val="333333"/>
              </a:buClr>
              <a:buSzPts val="2000"/>
              <a:buFont typeface="Noto Sans Symbols"/>
              <a:buChar char="▪"/>
            </a:pPr>
            <a:r>
              <a:rPr lang="en-US" sz="2100" dirty="0">
                <a:solidFill>
                  <a:srgbClr val="582F80"/>
                </a:solidFill>
                <a:latin typeface="Poppins SemiBold"/>
                <a:ea typeface="Poppins SemiBold"/>
                <a:cs typeface="Poppins SemiBold"/>
                <a:sym typeface="Poppins SemiBold"/>
              </a:rPr>
              <a:t>How ambassadors can help their peers get and use oral </a:t>
            </a:r>
            <a:r>
              <a:rPr lang="en-US" sz="2100" dirty="0" err="1">
                <a:solidFill>
                  <a:srgbClr val="582F80"/>
                </a:solidFill>
                <a:latin typeface="Poppins SemiBold"/>
                <a:ea typeface="Poppins SemiBold"/>
                <a:cs typeface="Poppins SemiBold"/>
                <a:sym typeface="Poppins SemiBold"/>
              </a:rPr>
              <a:t>PrEP</a:t>
            </a:r>
            <a:endParaRPr sz="2100" dirty="0"/>
          </a:p>
        </p:txBody>
      </p:sp>
      <p:pic>
        <p:nvPicPr>
          <p:cNvPr id="461" name="Google Shape;461;p113"/>
          <p:cNvPicPr preferRelativeResize="0"/>
          <p:nvPr/>
        </p:nvPicPr>
        <p:blipFill rotWithShape="1">
          <a:blip r:embed="rId3">
            <a:alphaModFix/>
          </a:blip>
          <a:srcRect l="382" r="-316"/>
          <a:stretch/>
        </p:blipFill>
        <p:spPr>
          <a:xfrm>
            <a:off x="116107" y="99725"/>
            <a:ext cx="5645866" cy="2191056"/>
          </a:xfrm>
          <a:prstGeom prst="roundRect">
            <a:avLst>
              <a:gd name="adj" fmla="val 16667"/>
            </a:avLst>
          </a:prstGeom>
          <a:noFill/>
          <a:ln>
            <a:noFill/>
          </a:ln>
        </p:spPr>
      </p:pic>
      <p:pic>
        <p:nvPicPr>
          <p:cNvPr id="462" name="Google Shape;462;p113"/>
          <p:cNvPicPr preferRelativeResize="0"/>
          <p:nvPr/>
        </p:nvPicPr>
        <p:blipFill>
          <a:blip r:embed="rId4">
            <a:alphaModFix/>
          </a:blip>
          <a:srcRect/>
          <a:stretch/>
        </p:blipFill>
        <p:spPr>
          <a:xfrm>
            <a:off x="7290148" y="135016"/>
            <a:ext cx="4660928" cy="6587967"/>
          </a:xfrm>
          <a:prstGeom prst="rect">
            <a:avLst/>
          </a:prstGeom>
          <a:noFill/>
          <a:ln>
            <a:noFill/>
          </a:ln>
          <a:effectLst>
            <a:outerShdw blurRad="292100" dist="139700" dir="2700000" algn="tl" rotWithShape="0">
              <a:srgbClr val="333333">
                <a:alpha val="65098"/>
              </a:srgbClr>
            </a:outerShdw>
          </a:effec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5"/>
          <p:cNvSpPr txBox="1">
            <a:spLocks noGrp="1"/>
          </p:cNvSpPr>
          <p:nvPr>
            <p:ph type="title"/>
          </p:nvPr>
        </p:nvSpPr>
        <p:spPr>
          <a:xfrm>
            <a:off x="4712398" y="773837"/>
            <a:ext cx="6468232" cy="566738"/>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400"/>
              <a:buNone/>
            </a:pPr>
            <a:r>
              <a:rPr lang="en-US"/>
              <a:t>Session 2: Agenda</a:t>
            </a:r>
            <a:endParaRPr/>
          </a:p>
        </p:txBody>
      </p:sp>
      <p:graphicFrame>
        <p:nvGraphicFramePr>
          <p:cNvPr id="239" name="Google Shape;239;p5"/>
          <p:cNvGraphicFramePr/>
          <p:nvPr/>
        </p:nvGraphicFramePr>
        <p:xfrm>
          <a:off x="4013730" y="1363980"/>
          <a:ext cx="7166900" cy="2825595"/>
        </p:xfrm>
        <a:graphic>
          <a:graphicData uri="http://schemas.openxmlformats.org/drawingml/2006/table">
            <a:tbl>
              <a:tblPr firstRow="1" bandRow="1">
                <a:noFill/>
                <a:tableStyleId>{4CCF2A91-2E9D-427D-97DB-EADF364E4A01}</a:tableStyleId>
              </a:tblPr>
              <a:tblGrid>
                <a:gridCol w="1211425">
                  <a:extLst>
                    <a:ext uri="{9D8B030D-6E8A-4147-A177-3AD203B41FA5}">
                      <a16:colId xmlns:a16="http://schemas.microsoft.com/office/drawing/2014/main" val="20000"/>
                    </a:ext>
                  </a:extLst>
                </a:gridCol>
                <a:gridCol w="4678875">
                  <a:extLst>
                    <a:ext uri="{9D8B030D-6E8A-4147-A177-3AD203B41FA5}">
                      <a16:colId xmlns:a16="http://schemas.microsoft.com/office/drawing/2014/main" val="20001"/>
                    </a:ext>
                  </a:extLst>
                </a:gridCol>
                <a:gridCol w="1276600">
                  <a:extLst>
                    <a:ext uri="{9D8B030D-6E8A-4147-A177-3AD203B41FA5}">
                      <a16:colId xmlns:a16="http://schemas.microsoft.com/office/drawing/2014/main" val="20002"/>
                    </a:ext>
                  </a:extLst>
                </a:gridCol>
              </a:tblGrid>
              <a:tr h="449950">
                <a:tc>
                  <a:txBody>
                    <a:bodyPr/>
                    <a:lstStyle/>
                    <a:p>
                      <a:pPr marL="0" marR="0" lvl="0" indent="0" algn="l" rtl="0">
                        <a:lnSpc>
                          <a:spcPct val="100000"/>
                        </a:lnSpc>
                        <a:spcBef>
                          <a:spcPts val="0"/>
                        </a:spcBef>
                        <a:spcAft>
                          <a:spcPts val="0"/>
                        </a:spcAft>
                        <a:buClr>
                          <a:srgbClr val="000000"/>
                        </a:buClr>
                        <a:buSzPts val="1100"/>
                        <a:buFont typeface="Arial"/>
                        <a:buNone/>
                      </a:pPr>
                      <a:r>
                        <a:rPr lang="en-US" sz="1100" u="none" strike="noStrike" cap="none">
                          <a:latin typeface="Poppins"/>
                          <a:ea typeface="Poppins"/>
                          <a:cs typeface="Poppins"/>
                          <a:sym typeface="Poppins"/>
                        </a:rPr>
                        <a:t>SESSION 1</a:t>
                      </a:r>
                      <a:endParaRPr sz="1400" u="none" strike="noStrike" cap="none"/>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100"/>
                        <a:buFont typeface="Arial"/>
                        <a:buNone/>
                      </a:pPr>
                      <a:r>
                        <a:rPr lang="en-US" sz="1100" u="none" strike="noStrike" cap="none">
                          <a:latin typeface="Poppins"/>
                          <a:ea typeface="Poppins"/>
                          <a:cs typeface="Poppins"/>
                          <a:sym typeface="Poppins"/>
                        </a:rPr>
                        <a:t>Module</a:t>
                      </a:r>
                      <a:endParaRPr sz="1400" u="none" strike="noStrike" cap="none"/>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100"/>
                        <a:buFont typeface="Arial"/>
                        <a:buNone/>
                      </a:pPr>
                      <a:r>
                        <a:rPr lang="en-US" sz="1100" u="none" strike="noStrike" cap="none">
                          <a:latin typeface="Poppins"/>
                          <a:ea typeface="Poppins"/>
                          <a:cs typeface="Poppins"/>
                          <a:sym typeface="Poppins"/>
                        </a:rPr>
                        <a:t>Facilitator(s)</a:t>
                      </a:r>
                      <a:endParaRPr sz="1100" u="none" strike="noStrike" cap="none">
                        <a:latin typeface="Poppins"/>
                        <a:ea typeface="Poppins"/>
                        <a:cs typeface="Poppins"/>
                        <a:sym typeface="Poppins"/>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1016000">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latin typeface="Poppins"/>
                          <a:ea typeface="Poppins"/>
                          <a:cs typeface="Poppins"/>
                          <a:sym typeface="Poppins"/>
                        </a:rPr>
                        <a:t>1 HOUR</a:t>
                      </a:r>
                      <a:endParaRPr sz="1600" u="none" strike="noStrike" cap="none"/>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285750" marR="0" lvl="0" indent="-285750" algn="l" rtl="0">
                        <a:lnSpc>
                          <a:spcPct val="100000"/>
                        </a:lnSpc>
                        <a:spcBef>
                          <a:spcPts val="0"/>
                        </a:spcBef>
                        <a:spcAft>
                          <a:spcPts val="0"/>
                        </a:spcAft>
                        <a:buClr>
                          <a:schemeClr val="dk1"/>
                        </a:buClr>
                        <a:buSzPts val="1400"/>
                        <a:buFont typeface="Arial"/>
                        <a:buChar char="•"/>
                      </a:pPr>
                      <a:r>
                        <a:rPr lang="en-US" sz="1400" u="none" strike="noStrike" cap="none">
                          <a:latin typeface="Poppins"/>
                          <a:ea typeface="Poppins"/>
                          <a:cs typeface="Poppins"/>
                          <a:sym typeface="Poppins"/>
                        </a:rPr>
                        <a:t>FOUNDATIONAL KNOWLEDGE:</a:t>
                      </a:r>
                      <a:endParaRPr/>
                    </a:p>
                    <a:p>
                      <a:pPr marL="457200" marR="0" lvl="1" indent="0" algn="l" rtl="0">
                        <a:lnSpc>
                          <a:spcPct val="100000"/>
                        </a:lnSpc>
                        <a:spcBef>
                          <a:spcPts val="0"/>
                        </a:spcBef>
                        <a:spcAft>
                          <a:spcPts val="0"/>
                        </a:spcAft>
                        <a:buClr>
                          <a:schemeClr val="dk1"/>
                        </a:buClr>
                        <a:buSzPts val="1400"/>
                        <a:buFont typeface="Arial"/>
                        <a:buNone/>
                      </a:pPr>
                      <a:r>
                        <a:rPr lang="en-US" sz="1200" i="1" u="none" strike="noStrike" cap="none">
                          <a:latin typeface="Poppins"/>
                          <a:ea typeface="Poppins"/>
                          <a:cs typeface="Poppins"/>
                          <a:sym typeface="Poppins"/>
                        </a:rPr>
                        <a:t>HUMAN RIGHTS, GENDER &amp; VIOLENCE, GETTING TO KNOW OUR BODIES, HIV &amp; AIDS BASICS, HIV TRANSMISSION &amp; PREVENTION 101</a:t>
                      </a:r>
                      <a:endParaRPr sz="1200" i="1" u="none" strike="noStrike" cap="none"/>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latin typeface="Poppins"/>
                        <a:ea typeface="Poppins"/>
                        <a:cs typeface="Poppins"/>
                        <a:sym typeface="Poppins"/>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689075">
                <a:tc>
                  <a:txBody>
                    <a:bodyPr/>
                    <a:lstStyle/>
                    <a:p>
                      <a:pPr marL="0" marR="0" lvl="0" indent="0" algn="l" rtl="0">
                        <a:lnSpc>
                          <a:spcPct val="100000"/>
                        </a:lnSpc>
                        <a:spcBef>
                          <a:spcPts val="0"/>
                        </a:spcBef>
                        <a:spcAft>
                          <a:spcPts val="0"/>
                        </a:spcAft>
                        <a:buClr>
                          <a:schemeClr val="dk1"/>
                        </a:buClr>
                        <a:buSzPts val="1400"/>
                        <a:buFont typeface="Poppins"/>
                        <a:buNone/>
                      </a:pPr>
                      <a:r>
                        <a:rPr lang="en-US" sz="1400" u="none" strike="noStrike" cap="none">
                          <a:latin typeface="Poppins"/>
                          <a:ea typeface="Poppins"/>
                          <a:cs typeface="Poppins"/>
                          <a:sym typeface="Poppins"/>
                        </a:rPr>
                        <a:t>10 MINUTES</a:t>
                      </a:r>
                      <a:endParaRPr sz="1400" u="none" strike="noStrike" cap="none"/>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gridSpan="2">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latin typeface="Poppins"/>
                          <a:ea typeface="Poppins"/>
                          <a:cs typeface="Poppins"/>
                          <a:sym typeface="Poppins"/>
                        </a:rPr>
                        <a:t>BREAK</a:t>
                      </a:r>
                      <a:endParaRPr sz="1400" u="none" strike="noStrike" cap="none"/>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hMerge="1">
                  <a:txBody>
                    <a:bodyPr/>
                    <a:lstStyle/>
                    <a:p>
                      <a:endParaRPr lang="en-US"/>
                    </a:p>
                  </a:txBody>
                  <a:tcPr/>
                </a:tc>
                <a:extLst>
                  <a:ext uri="{0D108BD9-81ED-4DB2-BD59-A6C34878D82A}">
                    <a16:rowId xmlns:a16="http://schemas.microsoft.com/office/drawing/2014/main" val="10002"/>
                  </a:ext>
                </a:extLst>
              </a:tr>
              <a:tr h="661600">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latin typeface="Poppins"/>
                          <a:ea typeface="Poppins"/>
                          <a:cs typeface="Poppins"/>
                          <a:sym typeface="Poppins"/>
                        </a:rPr>
                        <a:t>50 MINUTES</a:t>
                      </a:r>
                      <a:endParaRPr sz="1400" u="none" strike="noStrike" cap="none"/>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285750" marR="0" lvl="0" indent="-285750" algn="l" rtl="0">
                        <a:lnSpc>
                          <a:spcPct val="100000"/>
                        </a:lnSpc>
                        <a:spcBef>
                          <a:spcPts val="0"/>
                        </a:spcBef>
                        <a:spcAft>
                          <a:spcPts val="0"/>
                        </a:spcAft>
                        <a:buClr>
                          <a:schemeClr val="dk1"/>
                        </a:buClr>
                        <a:buSzPts val="1400"/>
                        <a:buFont typeface="Arial"/>
                        <a:buChar char="•"/>
                      </a:pPr>
                      <a:r>
                        <a:rPr lang="en-US" sz="1400" u="none" strike="noStrike" cap="none">
                          <a:latin typeface="Poppins"/>
                          <a:ea typeface="Poppins"/>
                          <a:cs typeface="Poppins"/>
                          <a:sym typeface="Poppins"/>
                        </a:rPr>
                        <a:t>PrEP METHODS ESSENTIAL KNOWLEDGE:</a:t>
                      </a:r>
                      <a:endParaRPr/>
                    </a:p>
                    <a:p>
                      <a:pPr marL="457200" marR="0" lvl="1" indent="0" algn="l" rtl="0">
                        <a:lnSpc>
                          <a:spcPct val="100000"/>
                        </a:lnSpc>
                        <a:spcBef>
                          <a:spcPts val="0"/>
                        </a:spcBef>
                        <a:spcAft>
                          <a:spcPts val="0"/>
                        </a:spcAft>
                        <a:buClr>
                          <a:srgbClr val="14375A"/>
                        </a:buClr>
                        <a:buSzPts val="1400"/>
                        <a:buFont typeface="Arial"/>
                        <a:buNone/>
                      </a:pPr>
                      <a:r>
                        <a:rPr lang="en-US" sz="1200" b="0" i="1" u="none" strike="noStrike" cap="none">
                          <a:solidFill>
                            <a:srgbClr val="14375A"/>
                          </a:solidFill>
                          <a:latin typeface="Poppins"/>
                          <a:ea typeface="Poppins"/>
                          <a:cs typeface="Poppins"/>
                          <a:sym typeface="Poppins"/>
                        </a:rPr>
                        <a:t>ORAL PrEP, THE DAPIVIRINE VAGINAL RING, INJECTABLE CABOTEGRAVIR &amp; LENACAPAVIR</a:t>
                      </a:r>
                      <a:endParaRPr sz="1200" b="0" i="1" u="none" strike="noStrike" cap="none">
                        <a:solidFill>
                          <a:srgbClr val="14375A"/>
                        </a:solidFill>
                        <a:latin typeface="Calibri"/>
                        <a:ea typeface="Calibri"/>
                        <a:cs typeface="Calibri"/>
                        <a:sym typeface="Calibri"/>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latin typeface="Poppins"/>
                        <a:ea typeface="Poppins"/>
                        <a:cs typeface="Poppins"/>
                        <a:sym typeface="Poppins"/>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sp>
        <p:nvSpPr>
          <p:cNvPr id="4" name="Rectangle 3">
            <a:extLst>
              <a:ext uri="{FF2B5EF4-FFF2-40B4-BE49-F238E27FC236}">
                <a16:creationId xmlns:a16="http://schemas.microsoft.com/office/drawing/2014/main" id="{8049270A-9881-B13D-1456-116080355D31}"/>
              </a:ext>
            </a:extLst>
          </p:cNvPr>
          <p:cNvSpPr/>
          <p:nvPr/>
        </p:nvSpPr>
        <p:spPr>
          <a:xfrm>
            <a:off x="9181578" y="-12525"/>
            <a:ext cx="3010422" cy="1941534"/>
          </a:xfrm>
          <a:prstGeom prst="rect">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8" name="Google Shape;468;p114"/>
          <p:cNvSpPr txBox="1">
            <a:spLocks noGrp="1"/>
          </p:cNvSpPr>
          <p:nvPr>
            <p:ph type="body" idx="2"/>
          </p:nvPr>
        </p:nvSpPr>
        <p:spPr>
          <a:xfrm>
            <a:off x="0" y="16547"/>
            <a:ext cx="8354860" cy="2626446"/>
          </a:xfrm>
          <a:prstGeom prst="rect">
            <a:avLst/>
          </a:prstGeom>
          <a:noFill/>
          <a:ln>
            <a:noFill/>
          </a:ln>
        </p:spPr>
        <p:txBody>
          <a:bodyPr spcFirstLastPara="1" wrap="square" lIns="731500" tIns="45700" rIns="91425" bIns="45700" anchor="ctr" anchorCtr="0">
            <a:noAutofit/>
          </a:bodyPr>
          <a:lstStyle/>
          <a:p>
            <a:pPr marL="0" lvl="0" indent="0" algn="l" rtl="0">
              <a:lnSpc>
                <a:spcPct val="100000"/>
              </a:lnSpc>
              <a:spcBef>
                <a:spcPts val="0"/>
              </a:spcBef>
              <a:spcAft>
                <a:spcPts val="0"/>
              </a:spcAft>
              <a:buSzPts val="3600"/>
              <a:buNone/>
            </a:pPr>
            <a:r>
              <a:rPr lang="en-US" dirty="0">
                <a:solidFill>
                  <a:srgbClr val="582F80"/>
                </a:solidFill>
              </a:rPr>
              <a:t>Oral </a:t>
            </a:r>
            <a:r>
              <a:rPr lang="en-US" dirty="0" err="1">
                <a:solidFill>
                  <a:srgbClr val="582F80"/>
                </a:solidFill>
              </a:rPr>
              <a:t>PrEP</a:t>
            </a:r>
            <a:r>
              <a:rPr lang="en-US" dirty="0">
                <a:solidFill>
                  <a:srgbClr val="582F80"/>
                </a:solidFill>
              </a:rPr>
              <a:t>: </a:t>
            </a:r>
            <a:endParaRPr dirty="0"/>
          </a:p>
          <a:p>
            <a:pPr marL="0" lvl="0" indent="0" algn="l" rtl="0">
              <a:lnSpc>
                <a:spcPct val="100000"/>
              </a:lnSpc>
              <a:spcBef>
                <a:spcPts val="0"/>
              </a:spcBef>
              <a:spcAft>
                <a:spcPts val="0"/>
              </a:spcAft>
              <a:buSzPts val="3600"/>
              <a:buNone/>
            </a:pPr>
            <a:r>
              <a:rPr lang="en-US" dirty="0">
                <a:solidFill>
                  <a:srgbClr val="582F80"/>
                </a:solidFill>
              </a:rPr>
              <a:t>What are our local resources?</a:t>
            </a:r>
            <a:endParaRPr dirty="0">
              <a:solidFill>
                <a:srgbClr val="582F80"/>
              </a:solidFill>
            </a:endParaRPr>
          </a:p>
        </p:txBody>
      </p:sp>
      <p:sp>
        <p:nvSpPr>
          <p:cNvPr id="469" name="Google Shape;469;p114"/>
          <p:cNvSpPr/>
          <p:nvPr/>
        </p:nvSpPr>
        <p:spPr>
          <a:xfrm>
            <a:off x="713984" y="2415288"/>
            <a:ext cx="3018772" cy="1265128"/>
          </a:xfrm>
          <a:prstGeom prst="roundRect">
            <a:avLst>
              <a:gd name="adj" fmla="val 16667"/>
            </a:avLst>
          </a:prstGeom>
          <a:solidFill>
            <a:srgbClr val="7941B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000" b="0" i="0" u="none" strike="noStrike" cap="none">
                <a:solidFill>
                  <a:schemeClr val="lt1"/>
                </a:solidFill>
                <a:latin typeface="Poppins SemiBold"/>
                <a:ea typeface="Poppins SemiBold"/>
                <a:cs typeface="Poppins SemiBold"/>
                <a:sym typeface="Poppins SemiBold"/>
              </a:rPr>
              <a:t>Where can we find the local guidelines?</a:t>
            </a:r>
            <a:endParaRPr/>
          </a:p>
        </p:txBody>
      </p:sp>
      <p:sp>
        <p:nvSpPr>
          <p:cNvPr id="470" name="Google Shape;470;p114"/>
          <p:cNvSpPr/>
          <p:nvPr/>
        </p:nvSpPr>
        <p:spPr>
          <a:xfrm>
            <a:off x="4205614" y="2415288"/>
            <a:ext cx="3417517" cy="1265128"/>
          </a:xfrm>
          <a:prstGeom prst="roundRect">
            <a:avLst>
              <a:gd name="adj" fmla="val 16667"/>
            </a:avLst>
          </a:prstGeom>
          <a:solidFill>
            <a:srgbClr val="8248B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000" b="0" i="0" u="none" strike="noStrike" cap="none">
                <a:solidFill>
                  <a:schemeClr val="lt1"/>
                </a:solidFill>
                <a:latin typeface="Poppins SemiBold"/>
                <a:ea typeface="Poppins SemiBold"/>
                <a:cs typeface="Poppins SemiBold"/>
                <a:sym typeface="Poppins SemiBold"/>
              </a:rPr>
              <a:t>Do any oral PrEP providers have their own factsheets?</a:t>
            </a:r>
            <a:endParaRPr/>
          </a:p>
        </p:txBody>
      </p:sp>
      <p:sp>
        <p:nvSpPr>
          <p:cNvPr id="471" name="Google Shape;471;p114"/>
          <p:cNvSpPr/>
          <p:nvPr/>
        </p:nvSpPr>
        <p:spPr>
          <a:xfrm>
            <a:off x="4830600" y="4051898"/>
            <a:ext cx="3636723" cy="1265128"/>
          </a:xfrm>
          <a:prstGeom prst="roundRect">
            <a:avLst>
              <a:gd name="adj" fmla="val 16667"/>
            </a:avLst>
          </a:prstGeom>
          <a:solidFill>
            <a:srgbClr val="45256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000" b="0" i="0" u="none" strike="noStrike" cap="none">
                <a:solidFill>
                  <a:schemeClr val="lt1"/>
                </a:solidFill>
                <a:latin typeface="Poppins SemiBold"/>
                <a:ea typeface="Poppins SemiBold"/>
                <a:cs typeface="Poppins SemiBold"/>
                <a:sym typeface="Poppins SemiBold"/>
              </a:rPr>
              <a:t>Does our organization have an oral PrEP factsheet?</a:t>
            </a:r>
            <a:endParaRPr/>
          </a:p>
        </p:txBody>
      </p:sp>
      <p:sp>
        <p:nvSpPr>
          <p:cNvPr id="472" name="Google Shape;472;p114"/>
          <p:cNvSpPr/>
          <p:nvPr/>
        </p:nvSpPr>
        <p:spPr>
          <a:xfrm>
            <a:off x="8179496" y="2415288"/>
            <a:ext cx="3018772" cy="1265128"/>
          </a:xfrm>
          <a:prstGeom prst="roundRect">
            <a:avLst>
              <a:gd name="adj" fmla="val 16667"/>
            </a:avLst>
          </a:prstGeom>
          <a:solidFill>
            <a:srgbClr val="582F8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000" b="0" i="0" u="none" strike="noStrike" cap="none">
                <a:solidFill>
                  <a:schemeClr val="lt1"/>
                </a:solidFill>
                <a:latin typeface="Poppins SemiBold"/>
                <a:ea typeface="Poppins SemiBold"/>
                <a:cs typeface="Poppins SemiBold"/>
                <a:sym typeface="Poppins SemiBold"/>
              </a:rPr>
              <a:t>Where is oral PrEP available?</a:t>
            </a:r>
            <a:endParaRPr/>
          </a:p>
        </p:txBody>
      </p:sp>
      <p:sp>
        <p:nvSpPr>
          <p:cNvPr id="473" name="Google Shape;473;p114"/>
          <p:cNvSpPr/>
          <p:nvPr/>
        </p:nvSpPr>
        <p:spPr>
          <a:xfrm>
            <a:off x="713984" y="4051898"/>
            <a:ext cx="3636723" cy="1265128"/>
          </a:xfrm>
          <a:prstGeom prst="roundRect">
            <a:avLst>
              <a:gd name="adj" fmla="val 16667"/>
            </a:avLst>
          </a:prstGeom>
          <a:solidFill>
            <a:srgbClr val="A77FC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000" b="0" i="0" u="none" strike="noStrike" cap="none">
                <a:solidFill>
                  <a:schemeClr val="lt1"/>
                </a:solidFill>
                <a:latin typeface="Poppins SemiBold"/>
                <a:ea typeface="Poppins SemiBold"/>
                <a:cs typeface="Poppins SemiBold"/>
                <a:sym typeface="Poppins SemiBold"/>
              </a:rPr>
              <a:t>Are there online links to local oral PrEP resources?</a:t>
            </a:r>
            <a:endParaRPr/>
          </a:p>
        </p:txBody>
      </p:sp>
      <p:sp>
        <p:nvSpPr>
          <p:cNvPr id="474" name="Google Shape;474;p114"/>
          <p:cNvSpPr/>
          <p:nvPr/>
        </p:nvSpPr>
        <p:spPr>
          <a:xfrm>
            <a:off x="8947217" y="3425733"/>
            <a:ext cx="3018772" cy="1265128"/>
          </a:xfrm>
          <a:prstGeom prst="roundRect">
            <a:avLst>
              <a:gd name="adj" fmla="val 16667"/>
            </a:avLst>
          </a:pr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800" b="0" i="0" u="none" strike="noStrike" cap="none">
                <a:solidFill>
                  <a:schemeClr val="lt1"/>
                </a:solidFill>
                <a:latin typeface="Poppins"/>
                <a:ea typeface="Poppins"/>
                <a:cs typeface="Poppins"/>
                <a:sym typeface="Poppins"/>
              </a:rPr>
              <a:t>Are these locations youth-friendly and stigma-free?</a:t>
            </a:r>
            <a:endParaRPr/>
          </a:p>
        </p:txBody>
      </p:sp>
      <p:sp>
        <p:nvSpPr>
          <p:cNvPr id="476" name="Google Shape;476;p114"/>
          <p:cNvSpPr/>
          <p:nvPr/>
        </p:nvSpPr>
        <p:spPr>
          <a:xfrm>
            <a:off x="713984" y="5709472"/>
            <a:ext cx="6964471" cy="876990"/>
          </a:xfrm>
          <a:prstGeom prst="roundRect">
            <a:avLst>
              <a:gd name="adj" fmla="val 16667"/>
            </a:avLst>
          </a:prstGeom>
          <a:solidFill>
            <a:srgbClr val="A77FC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800" b="0" i="0" u="none" strike="noStrike" cap="none">
                <a:solidFill>
                  <a:schemeClr val="lt1"/>
                </a:solidFill>
                <a:latin typeface="Poppins SemiBold"/>
                <a:ea typeface="Poppins SemiBold"/>
                <a:cs typeface="Poppins SemiBold"/>
                <a:sym typeface="Poppins SemiBold"/>
              </a:rPr>
              <a:t>What other resources are there?</a:t>
            </a:r>
            <a:endParaRPr/>
          </a:p>
        </p:txBody>
      </p:sp>
      <p:sp>
        <p:nvSpPr>
          <p:cNvPr id="477" name="Google Shape;477;p114"/>
          <p:cNvSpPr txBox="1">
            <a:spLocks noGrp="1"/>
          </p:cNvSpPr>
          <p:nvPr>
            <p:ph type="body" idx="1"/>
          </p:nvPr>
        </p:nvSpPr>
        <p:spPr>
          <a:xfrm>
            <a:off x="7991606" y="5709472"/>
            <a:ext cx="3974384" cy="87699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2000"/>
              <a:buNone/>
            </a:pPr>
            <a:r>
              <a:rPr lang="en-US" sz="1800" i="1">
                <a:solidFill>
                  <a:srgbClr val="333333"/>
                </a:solidFill>
                <a:latin typeface="Poppins SemiBold"/>
                <a:ea typeface="Poppins SemiBold"/>
                <a:cs typeface="Poppins SemiBold"/>
                <a:sym typeface="Poppins SemiBold"/>
              </a:rPr>
              <a:t>Take notes in the “Planning Your Training” worksheet, under Key Element III, question 1</a:t>
            </a:r>
            <a:endParaRPr sz="1800" i="1">
              <a:solidFill>
                <a:srgbClr val="333333"/>
              </a:solidFill>
              <a:latin typeface="Poppins SemiBold"/>
              <a:ea typeface="Poppins SemiBold"/>
              <a:cs typeface="Poppins SemiBold"/>
              <a:sym typeface="Poppins SemiBold"/>
            </a:endParaRPr>
          </a:p>
        </p:txBody>
      </p:sp>
      <p:pic>
        <p:nvPicPr>
          <p:cNvPr id="3" name="Picture 2">
            <a:extLst>
              <a:ext uri="{FF2B5EF4-FFF2-40B4-BE49-F238E27FC236}">
                <a16:creationId xmlns:a16="http://schemas.microsoft.com/office/drawing/2014/main" id="{8F254666-3E17-E279-6311-BA1483A8AA16}"/>
              </a:ext>
            </a:extLst>
          </p:cNvPr>
          <p:cNvPicPr>
            <a:picLocks noChangeAspect="1"/>
          </p:cNvPicPr>
          <p:nvPr/>
        </p:nvPicPr>
        <p:blipFill>
          <a:blip r:embed="rId3">
            <a:alphaModFix amt="75000"/>
          </a:blip>
          <a:stretch>
            <a:fillRect/>
          </a:stretch>
        </p:blipFill>
        <p:spPr>
          <a:xfrm>
            <a:off x="9504818" y="225388"/>
            <a:ext cx="2357330" cy="1444815"/>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sp>
        <p:nvSpPr>
          <p:cNvPr id="483" name="Google Shape;483;p115"/>
          <p:cNvSpPr txBox="1">
            <a:spLocks noGrp="1"/>
          </p:cNvSpPr>
          <p:nvPr>
            <p:ph type="body" idx="1"/>
          </p:nvPr>
        </p:nvSpPr>
        <p:spPr>
          <a:xfrm>
            <a:off x="413408" y="2265729"/>
            <a:ext cx="6325595" cy="470311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2000"/>
              <a:buNone/>
            </a:pPr>
            <a:r>
              <a:rPr lang="en-US" sz="2100" i="1" dirty="0">
                <a:solidFill>
                  <a:srgbClr val="333333"/>
                </a:solidFill>
              </a:rPr>
              <a:t>Topics covered:</a:t>
            </a:r>
            <a:endParaRPr sz="2100" dirty="0"/>
          </a:p>
          <a:p>
            <a:pPr marL="342900" lvl="0" indent="-342900" algn="l" rtl="0">
              <a:lnSpc>
                <a:spcPct val="100000"/>
              </a:lnSpc>
              <a:spcBef>
                <a:spcPts val="600"/>
              </a:spcBef>
              <a:spcAft>
                <a:spcPts val="0"/>
              </a:spcAft>
              <a:buClr>
                <a:srgbClr val="333333"/>
              </a:buClr>
              <a:buSzPts val="2000"/>
              <a:buFont typeface="Noto Sans Symbols"/>
              <a:buChar char="▪"/>
            </a:pPr>
            <a:r>
              <a:rPr lang="en-US" sz="2100" dirty="0">
                <a:solidFill>
                  <a:srgbClr val="DB6A9A"/>
                </a:solidFill>
                <a:latin typeface="Poppins SemiBold"/>
                <a:ea typeface="Poppins SemiBold"/>
                <a:cs typeface="Poppins SemiBold"/>
                <a:sym typeface="Poppins SemiBold"/>
              </a:rPr>
              <a:t>What is the </a:t>
            </a:r>
            <a:r>
              <a:rPr lang="en-US" sz="2100" dirty="0" err="1">
                <a:solidFill>
                  <a:srgbClr val="DB6A9A"/>
                </a:solidFill>
                <a:latin typeface="Poppins SemiBold"/>
                <a:ea typeface="Poppins SemiBold"/>
                <a:cs typeface="Poppins SemiBold"/>
                <a:sym typeface="Poppins SemiBold"/>
              </a:rPr>
              <a:t>PrEP</a:t>
            </a:r>
            <a:r>
              <a:rPr lang="en-US" sz="2100" dirty="0">
                <a:solidFill>
                  <a:srgbClr val="DB6A9A"/>
                </a:solidFill>
                <a:latin typeface="Poppins SemiBold"/>
                <a:ea typeface="Poppins SemiBold"/>
                <a:cs typeface="Poppins SemiBold"/>
                <a:sym typeface="Poppins SemiBold"/>
              </a:rPr>
              <a:t> ring and who is it for?</a:t>
            </a:r>
            <a:endParaRPr sz="2100" dirty="0"/>
          </a:p>
          <a:p>
            <a:pPr marL="342900" lvl="0" indent="-342900" algn="l" rtl="0">
              <a:lnSpc>
                <a:spcPct val="100000"/>
              </a:lnSpc>
              <a:spcBef>
                <a:spcPts val="600"/>
              </a:spcBef>
              <a:spcAft>
                <a:spcPts val="0"/>
              </a:spcAft>
              <a:buClr>
                <a:srgbClr val="333333"/>
              </a:buClr>
              <a:buSzPts val="2000"/>
              <a:buFont typeface="Noto Sans Symbols"/>
              <a:buChar char="▪"/>
            </a:pPr>
            <a:r>
              <a:rPr lang="en-US" sz="2100" dirty="0">
                <a:solidFill>
                  <a:srgbClr val="DB6A9A"/>
                </a:solidFill>
                <a:latin typeface="Poppins SemiBold"/>
                <a:ea typeface="Poppins SemiBold"/>
                <a:cs typeface="Poppins SemiBold"/>
                <a:sym typeface="Poppins SemiBold"/>
              </a:rPr>
              <a:t>How does the </a:t>
            </a:r>
            <a:r>
              <a:rPr lang="en-US" sz="2100" dirty="0" err="1">
                <a:solidFill>
                  <a:srgbClr val="DB6A9A"/>
                </a:solidFill>
                <a:latin typeface="Poppins SemiBold"/>
                <a:ea typeface="Poppins SemiBold"/>
                <a:cs typeface="Poppins SemiBold"/>
                <a:sym typeface="Poppins SemiBold"/>
              </a:rPr>
              <a:t>PrEP</a:t>
            </a:r>
            <a:r>
              <a:rPr lang="en-US" sz="2100" dirty="0">
                <a:solidFill>
                  <a:srgbClr val="DB6A9A"/>
                </a:solidFill>
                <a:latin typeface="Poppins SemiBold"/>
                <a:ea typeface="Poppins SemiBold"/>
                <a:cs typeface="Poppins SemiBold"/>
                <a:sym typeface="Poppins SemiBold"/>
              </a:rPr>
              <a:t> ring work?</a:t>
            </a:r>
            <a:endParaRPr sz="2100" dirty="0"/>
          </a:p>
          <a:p>
            <a:pPr marL="342900" lvl="0" indent="-342900" algn="l" rtl="0">
              <a:lnSpc>
                <a:spcPct val="100000"/>
              </a:lnSpc>
              <a:spcBef>
                <a:spcPts val="600"/>
              </a:spcBef>
              <a:spcAft>
                <a:spcPts val="0"/>
              </a:spcAft>
              <a:buClr>
                <a:srgbClr val="333333"/>
              </a:buClr>
              <a:buSzPts val="2000"/>
              <a:buFont typeface="Noto Sans Symbols"/>
              <a:buChar char="▪"/>
            </a:pPr>
            <a:r>
              <a:rPr lang="en-US" sz="2100" dirty="0">
                <a:solidFill>
                  <a:srgbClr val="DB6A9A"/>
                </a:solidFill>
                <a:latin typeface="Poppins SemiBold"/>
                <a:ea typeface="Poppins SemiBold"/>
                <a:cs typeface="Poppins SemiBold"/>
                <a:sym typeface="Poppins SemiBold"/>
              </a:rPr>
              <a:t>What are the side effects of the </a:t>
            </a:r>
            <a:r>
              <a:rPr lang="en-US" sz="2100" dirty="0" err="1">
                <a:solidFill>
                  <a:srgbClr val="DB6A9A"/>
                </a:solidFill>
                <a:latin typeface="Poppins SemiBold"/>
                <a:ea typeface="Poppins SemiBold"/>
                <a:cs typeface="Poppins SemiBold"/>
                <a:sym typeface="Poppins SemiBold"/>
              </a:rPr>
              <a:t>PrEP</a:t>
            </a:r>
            <a:r>
              <a:rPr lang="en-US" sz="2100" dirty="0">
                <a:solidFill>
                  <a:srgbClr val="DB6A9A"/>
                </a:solidFill>
                <a:latin typeface="Poppins SemiBold"/>
                <a:ea typeface="Poppins SemiBold"/>
                <a:cs typeface="Poppins SemiBold"/>
                <a:sym typeface="Poppins SemiBold"/>
              </a:rPr>
              <a:t> ring?</a:t>
            </a:r>
            <a:endParaRPr sz="2100" dirty="0"/>
          </a:p>
          <a:p>
            <a:pPr marL="342900" lvl="0" indent="-342900" algn="l" rtl="0">
              <a:lnSpc>
                <a:spcPct val="100000"/>
              </a:lnSpc>
              <a:spcBef>
                <a:spcPts val="600"/>
              </a:spcBef>
              <a:spcAft>
                <a:spcPts val="0"/>
              </a:spcAft>
              <a:buClr>
                <a:srgbClr val="333333"/>
              </a:buClr>
              <a:buSzPts val="2000"/>
              <a:buFont typeface="Noto Sans Symbols"/>
              <a:buChar char="▪"/>
            </a:pPr>
            <a:r>
              <a:rPr lang="en-US" sz="2100" dirty="0">
                <a:solidFill>
                  <a:srgbClr val="DB6A9A"/>
                </a:solidFill>
                <a:latin typeface="Poppins SemiBold"/>
                <a:ea typeface="Poppins SemiBold"/>
                <a:cs typeface="Poppins SemiBold"/>
                <a:sym typeface="Poppins SemiBold"/>
              </a:rPr>
              <a:t>How to insert, remove, and dispose of the </a:t>
            </a:r>
            <a:r>
              <a:rPr lang="en-US" sz="2100" dirty="0" err="1">
                <a:solidFill>
                  <a:srgbClr val="DB6A9A"/>
                </a:solidFill>
                <a:latin typeface="Poppins SemiBold"/>
                <a:ea typeface="Poppins SemiBold"/>
                <a:cs typeface="Poppins SemiBold"/>
                <a:sym typeface="Poppins SemiBold"/>
              </a:rPr>
              <a:t>PrEP</a:t>
            </a:r>
            <a:r>
              <a:rPr lang="en-US" sz="2100" dirty="0">
                <a:solidFill>
                  <a:srgbClr val="DB6A9A"/>
                </a:solidFill>
                <a:latin typeface="Poppins SemiBold"/>
                <a:ea typeface="Poppins SemiBold"/>
                <a:cs typeface="Poppins SemiBold"/>
                <a:sym typeface="Poppins SemiBold"/>
              </a:rPr>
              <a:t> ring</a:t>
            </a:r>
            <a:endParaRPr sz="2100" dirty="0"/>
          </a:p>
          <a:p>
            <a:pPr marL="342900" lvl="0" indent="-342900" algn="l" rtl="0">
              <a:lnSpc>
                <a:spcPct val="100000"/>
              </a:lnSpc>
              <a:spcBef>
                <a:spcPts val="600"/>
              </a:spcBef>
              <a:spcAft>
                <a:spcPts val="0"/>
              </a:spcAft>
              <a:buClr>
                <a:srgbClr val="333333"/>
              </a:buClr>
              <a:buSzPts val="2000"/>
              <a:buFont typeface="Noto Sans Symbols"/>
              <a:buChar char="▪"/>
            </a:pPr>
            <a:r>
              <a:rPr lang="en-US" sz="2100" dirty="0">
                <a:solidFill>
                  <a:srgbClr val="DB6A9A"/>
                </a:solidFill>
                <a:latin typeface="Poppins SemiBold"/>
                <a:ea typeface="Poppins SemiBold"/>
                <a:cs typeface="Poppins SemiBold"/>
                <a:sym typeface="Poppins SemiBold"/>
              </a:rPr>
              <a:t>How to get the ring and continue using it</a:t>
            </a:r>
            <a:endParaRPr sz="2100" dirty="0"/>
          </a:p>
          <a:p>
            <a:pPr marL="342900" lvl="0" indent="-342900" algn="l" rtl="0">
              <a:lnSpc>
                <a:spcPct val="100000"/>
              </a:lnSpc>
              <a:spcBef>
                <a:spcPts val="600"/>
              </a:spcBef>
              <a:spcAft>
                <a:spcPts val="0"/>
              </a:spcAft>
              <a:buClr>
                <a:srgbClr val="333333"/>
              </a:buClr>
              <a:buSzPts val="2000"/>
              <a:buFont typeface="Noto Sans Symbols"/>
              <a:buChar char="▪"/>
            </a:pPr>
            <a:r>
              <a:rPr lang="en-US" sz="2100" dirty="0">
                <a:solidFill>
                  <a:srgbClr val="DB6A9A"/>
                </a:solidFill>
                <a:latin typeface="Poppins SemiBold"/>
                <a:ea typeface="Poppins SemiBold"/>
                <a:cs typeface="Poppins SemiBold"/>
                <a:sym typeface="Poppins SemiBold"/>
              </a:rPr>
              <a:t>Answers to key questions on the </a:t>
            </a:r>
            <a:r>
              <a:rPr lang="en-US" sz="2100" dirty="0" err="1">
                <a:solidFill>
                  <a:srgbClr val="DB6A9A"/>
                </a:solidFill>
                <a:latin typeface="Poppins SemiBold"/>
                <a:ea typeface="Poppins SemiBold"/>
                <a:cs typeface="Poppins SemiBold"/>
                <a:sym typeface="Poppins SemiBold"/>
              </a:rPr>
              <a:t>PrEP</a:t>
            </a:r>
            <a:r>
              <a:rPr lang="en-US" sz="2100" dirty="0">
                <a:solidFill>
                  <a:srgbClr val="DB6A9A"/>
                </a:solidFill>
                <a:latin typeface="Poppins SemiBold"/>
                <a:ea typeface="Poppins SemiBold"/>
                <a:cs typeface="Poppins SemiBold"/>
                <a:sym typeface="Poppins SemiBold"/>
              </a:rPr>
              <a:t> ring and pregnancy, breastfeeding, contraception, hormones, STIs, and more</a:t>
            </a:r>
            <a:endParaRPr sz="2100" dirty="0"/>
          </a:p>
          <a:p>
            <a:pPr marL="342900" lvl="0" indent="-342900" algn="l" rtl="0">
              <a:lnSpc>
                <a:spcPct val="100000"/>
              </a:lnSpc>
              <a:spcBef>
                <a:spcPts val="600"/>
              </a:spcBef>
              <a:spcAft>
                <a:spcPts val="600"/>
              </a:spcAft>
              <a:buClr>
                <a:srgbClr val="333333"/>
              </a:buClr>
              <a:buSzPts val="2000"/>
              <a:buFont typeface="Noto Sans Symbols"/>
              <a:buChar char="▪"/>
            </a:pPr>
            <a:r>
              <a:rPr lang="en-US" sz="2100" dirty="0">
                <a:solidFill>
                  <a:srgbClr val="DB6A9A"/>
                </a:solidFill>
                <a:latin typeface="Poppins SemiBold"/>
                <a:ea typeface="Poppins SemiBold"/>
                <a:cs typeface="Poppins SemiBold"/>
                <a:sym typeface="Poppins SemiBold"/>
              </a:rPr>
              <a:t>How ambassadors can help their peers get and use the </a:t>
            </a:r>
            <a:r>
              <a:rPr lang="en-US" sz="2100" dirty="0" err="1">
                <a:solidFill>
                  <a:srgbClr val="DB6A9A"/>
                </a:solidFill>
                <a:latin typeface="Poppins SemiBold"/>
                <a:ea typeface="Poppins SemiBold"/>
                <a:cs typeface="Poppins SemiBold"/>
                <a:sym typeface="Poppins SemiBold"/>
              </a:rPr>
              <a:t>PrEP</a:t>
            </a:r>
            <a:r>
              <a:rPr lang="en-US" sz="2100" dirty="0">
                <a:solidFill>
                  <a:srgbClr val="DB6A9A"/>
                </a:solidFill>
                <a:latin typeface="Poppins SemiBold"/>
                <a:ea typeface="Poppins SemiBold"/>
                <a:cs typeface="Poppins SemiBold"/>
                <a:sym typeface="Poppins SemiBold"/>
              </a:rPr>
              <a:t> ring</a:t>
            </a:r>
            <a:endParaRPr sz="2100" dirty="0"/>
          </a:p>
        </p:txBody>
      </p:sp>
      <p:pic>
        <p:nvPicPr>
          <p:cNvPr id="484" name="Google Shape;484;p115"/>
          <p:cNvPicPr preferRelativeResize="0"/>
          <p:nvPr/>
        </p:nvPicPr>
        <p:blipFill rotWithShape="1">
          <a:blip r:embed="rId3">
            <a:alphaModFix/>
          </a:blip>
          <a:srcRect/>
          <a:stretch/>
        </p:blipFill>
        <p:spPr>
          <a:xfrm>
            <a:off x="7251927" y="68805"/>
            <a:ext cx="4746082" cy="6745442"/>
          </a:xfrm>
          <a:prstGeom prst="rect">
            <a:avLst/>
          </a:prstGeom>
          <a:noFill/>
          <a:ln>
            <a:noFill/>
          </a:ln>
          <a:effectLst>
            <a:outerShdw blurRad="292100" dist="139700" dir="2700000" algn="tl" rotWithShape="0">
              <a:srgbClr val="333333">
                <a:alpha val="65098"/>
              </a:srgbClr>
            </a:outerShdw>
          </a:effectLst>
        </p:spPr>
      </p:pic>
      <p:pic>
        <p:nvPicPr>
          <p:cNvPr id="485" name="Google Shape;485;p115"/>
          <p:cNvPicPr preferRelativeResize="0"/>
          <p:nvPr/>
        </p:nvPicPr>
        <p:blipFill rotWithShape="1">
          <a:blip r:embed="rId4">
            <a:alphaModFix/>
          </a:blip>
          <a:srcRect l="156" r="156"/>
          <a:stretch/>
        </p:blipFill>
        <p:spPr>
          <a:xfrm>
            <a:off x="116107" y="74673"/>
            <a:ext cx="5645866" cy="2191056"/>
          </a:xfrm>
          <a:prstGeom prst="roundRect">
            <a:avLst>
              <a:gd name="adj" fmla="val 16667"/>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sp>
        <p:nvSpPr>
          <p:cNvPr id="491" name="Google Shape;491;p116"/>
          <p:cNvSpPr txBox="1">
            <a:spLocks noGrp="1"/>
          </p:cNvSpPr>
          <p:nvPr>
            <p:ph type="body" idx="2"/>
          </p:nvPr>
        </p:nvSpPr>
        <p:spPr>
          <a:xfrm>
            <a:off x="0" y="16547"/>
            <a:ext cx="7465512" cy="2626446"/>
          </a:xfrm>
          <a:prstGeom prst="rect">
            <a:avLst/>
          </a:prstGeom>
          <a:noFill/>
          <a:ln>
            <a:noFill/>
          </a:ln>
        </p:spPr>
        <p:txBody>
          <a:bodyPr spcFirstLastPara="1" wrap="square" lIns="731500" tIns="45700" rIns="91425" bIns="45700" anchor="ctr" anchorCtr="0">
            <a:noAutofit/>
          </a:bodyPr>
          <a:lstStyle/>
          <a:p>
            <a:pPr marL="0" lvl="0" indent="0" algn="l" rtl="0">
              <a:lnSpc>
                <a:spcPct val="100000"/>
              </a:lnSpc>
              <a:spcBef>
                <a:spcPts val="0"/>
              </a:spcBef>
              <a:spcAft>
                <a:spcPts val="0"/>
              </a:spcAft>
              <a:buSzPts val="3600"/>
              <a:buNone/>
            </a:pPr>
            <a:r>
              <a:rPr lang="en-US">
                <a:solidFill>
                  <a:srgbClr val="DB6A9A"/>
                </a:solidFill>
              </a:rPr>
              <a:t>The PrEP ring: </a:t>
            </a:r>
            <a:endParaRPr/>
          </a:p>
          <a:p>
            <a:pPr marL="0" lvl="0" indent="0" algn="l" rtl="0">
              <a:lnSpc>
                <a:spcPct val="100000"/>
              </a:lnSpc>
              <a:spcBef>
                <a:spcPts val="0"/>
              </a:spcBef>
              <a:spcAft>
                <a:spcPts val="0"/>
              </a:spcAft>
              <a:buSzPts val="3600"/>
              <a:buNone/>
            </a:pPr>
            <a:r>
              <a:rPr lang="en-US">
                <a:solidFill>
                  <a:srgbClr val="DB6A9A"/>
                </a:solidFill>
              </a:rPr>
              <a:t>What are our local resources?</a:t>
            </a:r>
            <a:endParaRPr>
              <a:solidFill>
                <a:srgbClr val="DB6A9A"/>
              </a:solidFill>
            </a:endParaRPr>
          </a:p>
        </p:txBody>
      </p:sp>
      <p:sp>
        <p:nvSpPr>
          <p:cNvPr id="492" name="Google Shape;492;p116"/>
          <p:cNvSpPr/>
          <p:nvPr/>
        </p:nvSpPr>
        <p:spPr>
          <a:xfrm>
            <a:off x="713984" y="2415288"/>
            <a:ext cx="3018772" cy="1265128"/>
          </a:xfrm>
          <a:prstGeom prst="roundRect">
            <a:avLst>
              <a:gd name="adj" fmla="val 16667"/>
            </a:avLst>
          </a:prstGeom>
          <a:solidFill>
            <a:srgbClr val="DB6A9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000" b="0" i="0" u="none" strike="noStrike" cap="none">
                <a:solidFill>
                  <a:schemeClr val="lt1"/>
                </a:solidFill>
                <a:latin typeface="Poppins SemiBold"/>
                <a:ea typeface="Poppins SemiBold"/>
                <a:cs typeface="Poppins SemiBold"/>
                <a:sym typeface="Poppins SemiBold"/>
              </a:rPr>
              <a:t>Where can we find the local guidelines?</a:t>
            </a:r>
            <a:endParaRPr/>
          </a:p>
        </p:txBody>
      </p:sp>
      <p:sp>
        <p:nvSpPr>
          <p:cNvPr id="493" name="Google Shape;493;p116"/>
          <p:cNvSpPr/>
          <p:nvPr/>
        </p:nvSpPr>
        <p:spPr>
          <a:xfrm>
            <a:off x="4205614" y="2415288"/>
            <a:ext cx="3417517" cy="1265128"/>
          </a:xfrm>
          <a:prstGeom prst="roundRect">
            <a:avLst>
              <a:gd name="adj" fmla="val 16667"/>
            </a:avLst>
          </a:prstGeom>
          <a:solidFill>
            <a:srgbClr val="EAA8C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000" b="0" i="0" u="none" strike="noStrike" cap="none">
                <a:solidFill>
                  <a:schemeClr val="lt1"/>
                </a:solidFill>
                <a:latin typeface="Poppins SemiBold"/>
                <a:ea typeface="Poppins SemiBold"/>
                <a:cs typeface="Poppins SemiBold"/>
                <a:sym typeface="Poppins SemiBold"/>
              </a:rPr>
              <a:t>Do any PrEP ring providers have their own factsheets?</a:t>
            </a:r>
            <a:endParaRPr/>
          </a:p>
        </p:txBody>
      </p:sp>
      <p:sp>
        <p:nvSpPr>
          <p:cNvPr id="494" name="Google Shape;494;p116"/>
          <p:cNvSpPr/>
          <p:nvPr/>
        </p:nvSpPr>
        <p:spPr>
          <a:xfrm>
            <a:off x="4830600" y="4051898"/>
            <a:ext cx="3636723" cy="1265128"/>
          </a:xfrm>
          <a:prstGeom prst="roundRect">
            <a:avLst>
              <a:gd name="adj" fmla="val 16667"/>
            </a:avLst>
          </a:prstGeom>
          <a:solidFill>
            <a:srgbClr val="DB6A9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000" b="0" i="0" u="none" strike="noStrike" cap="none">
                <a:solidFill>
                  <a:schemeClr val="lt1"/>
                </a:solidFill>
                <a:latin typeface="Poppins SemiBold"/>
                <a:ea typeface="Poppins SemiBold"/>
                <a:cs typeface="Poppins SemiBold"/>
                <a:sym typeface="Poppins SemiBold"/>
              </a:rPr>
              <a:t>Does our organization have a PrEP ring factsheet?</a:t>
            </a:r>
            <a:endParaRPr/>
          </a:p>
        </p:txBody>
      </p:sp>
      <p:sp>
        <p:nvSpPr>
          <p:cNvPr id="495" name="Google Shape;495;p116"/>
          <p:cNvSpPr/>
          <p:nvPr/>
        </p:nvSpPr>
        <p:spPr>
          <a:xfrm>
            <a:off x="8179496" y="2415288"/>
            <a:ext cx="3018772" cy="1265128"/>
          </a:xfrm>
          <a:prstGeom prst="roundRect">
            <a:avLst>
              <a:gd name="adj" fmla="val 16667"/>
            </a:avLst>
          </a:prstGeom>
          <a:solidFill>
            <a:srgbClr val="B32B6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000" b="0" i="0" u="none" strike="noStrike" cap="none">
                <a:solidFill>
                  <a:schemeClr val="lt1"/>
                </a:solidFill>
                <a:latin typeface="Poppins SemiBold"/>
                <a:ea typeface="Poppins SemiBold"/>
                <a:cs typeface="Poppins SemiBold"/>
                <a:sym typeface="Poppins SemiBold"/>
              </a:rPr>
              <a:t>Where is the PrEP ring available?</a:t>
            </a:r>
            <a:endParaRPr/>
          </a:p>
        </p:txBody>
      </p:sp>
      <p:sp>
        <p:nvSpPr>
          <p:cNvPr id="496" name="Google Shape;496;p116"/>
          <p:cNvSpPr/>
          <p:nvPr/>
        </p:nvSpPr>
        <p:spPr>
          <a:xfrm>
            <a:off x="713984" y="4051898"/>
            <a:ext cx="3636723" cy="1265128"/>
          </a:xfrm>
          <a:prstGeom prst="roundRect">
            <a:avLst>
              <a:gd name="adj" fmla="val 16667"/>
            </a:avLst>
          </a:prstGeom>
          <a:solidFill>
            <a:srgbClr val="D44C8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000" b="0" i="0" u="none" strike="noStrike" cap="none">
                <a:solidFill>
                  <a:schemeClr val="lt1"/>
                </a:solidFill>
                <a:latin typeface="Poppins SemiBold"/>
                <a:ea typeface="Poppins SemiBold"/>
                <a:cs typeface="Poppins SemiBold"/>
                <a:sym typeface="Poppins SemiBold"/>
              </a:rPr>
              <a:t>Are there online links to local PrEP ring resources?</a:t>
            </a:r>
            <a:endParaRPr/>
          </a:p>
        </p:txBody>
      </p:sp>
      <p:sp>
        <p:nvSpPr>
          <p:cNvPr id="497" name="Google Shape;497;p116"/>
          <p:cNvSpPr/>
          <p:nvPr/>
        </p:nvSpPr>
        <p:spPr>
          <a:xfrm>
            <a:off x="8947217" y="3425733"/>
            <a:ext cx="3018772" cy="1265128"/>
          </a:xfrm>
          <a:prstGeom prst="roundRect">
            <a:avLst>
              <a:gd name="adj" fmla="val 16667"/>
            </a:avLst>
          </a:prstGeom>
          <a:solidFill>
            <a:srgbClr val="B5B95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800" b="0" i="0" u="none" strike="noStrike" cap="none">
                <a:solidFill>
                  <a:schemeClr val="lt1"/>
                </a:solidFill>
                <a:latin typeface="Poppins"/>
                <a:ea typeface="Poppins"/>
                <a:cs typeface="Poppins"/>
                <a:sym typeface="Poppins"/>
              </a:rPr>
              <a:t>Are these locations youth-friendly and stigma-free?</a:t>
            </a:r>
            <a:endParaRPr/>
          </a:p>
        </p:txBody>
      </p:sp>
      <p:sp>
        <p:nvSpPr>
          <p:cNvPr id="499" name="Google Shape;499;p116"/>
          <p:cNvSpPr/>
          <p:nvPr/>
        </p:nvSpPr>
        <p:spPr>
          <a:xfrm>
            <a:off x="713984" y="5822206"/>
            <a:ext cx="6964471" cy="876990"/>
          </a:xfrm>
          <a:prstGeom prst="roundRect">
            <a:avLst>
              <a:gd name="adj" fmla="val 16667"/>
            </a:avLst>
          </a:prstGeom>
          <a:solidFill>
            <a:srgbClr val="DB6A9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800" b="0" i="0" u="none" strike="noStrike" cap="none">
                <a:solidFill>
                  <a:schemeClr val="lt1"/>
                </a:solidFill>
                <a:latin typeface="Poppins SemiBold"/>
                <a:ea typeface="Poppins SemiBold"/>
                <a:cs typeface="Poppins SemiBold"/>
                <a:sym typeface="Poppins SemiBold"/>
              </a:rPr>
              <a:t>What other resources are there?</a:t>
            </a:r>
            <a:endParaRPr/>
          </a:p>
        </p:txBody>
      </p:sp>
      <p:sp>
        <p:nvSpPr>
          <p:cNvPr id="500" name="Google Shape;500;p116"/>
          <p:cNvSpPr txBox="1">
            <a:spLocks noGrp="1"/>
          </p:cNvSpPr>
          <p:nvPr>
            <p:ph type="body" idx="1"/>
          </p:nvPr>
        </p:nvSpPr>
        <p:spPr>
          <a:xfrm>
            <a:off x="7991606" y="5822206"/>
            <a:ext cx="3974384" cy="87699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2000"/>
              <a:buNone/>
            </a:pPr>
            <a:r>
              <a:rPr lang="en-US" sz="1800" i="1">
                <a:solidFill>
                  <a:srgbClr val="333333"/>
                </a:solidFill>
                <a:latin typeface="Poppins SemiBold"/>
                <a:ea typeface="Poppins SemiBold"/>
                <a:cs typeface="Poppins SemiBold"/>
                <a:sym typeface="Poppins SemiBold"/>
              </a:rPr>
              <a:t>Take notes in the “Planning Your Training” worksheet, under Key Element III, question 1</a:t>
            </a:r>
            <a:endParaRPr sz="1800" i="1">
              <a:solidFill>
                <a:srgbClr val="333333"/>
              </a:solidFill>
              <a:latin typeface="Poppins SemiBold"/>
              <a:ea typeface="Poppins SemiBold"/>
              <a:cs typeface="Poppins SemiBold"/>
              <a:sym typeface="Poppins SemiBold"/>
            </a:endParaRPr>
          </a:p>
        </p:txBody>
      </p:sp>
      <p:sp>
        <p:nvSpPr>
          <p:cNvPr id="2" name="Rectangle 1">
            <a:extLst>
              <a:ext uri="{FF2B5EF4-FFF2-40B4-BE49-F238E27FC236}">
                <a16:creationId xmlns:a16="http://schemas.microsoft.com/office/drawing/2014/main" id="{2359C596-BF00-040C-DD8E-2BEF1C49D4CA}"/>
              </a:ext>
            </a:extLst>
          </p:cNvPr>
          <p:cNvSpPr/>
          <p:nvPr/>
        </p:nvSpPr>
        <p:spPr>
          <a:xfrm>
            <a:off x="9181578" y="-12525"/>
            <a:ext cx="3010422" cy="1941534"/>
          </a:xfrm>
          <a:prstGeom prst="rect">
            <a:avLst/>
          </a:prstGeom>
          <a:solidFill>
            <a:schemeClr val="accent4">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99F7388A-C542-77E3-BEFC-72090AB705B1}"/>
              </a:ext>
            </a:extLst>
          </p:cNvPr>
          <p:cNvPicPr>
            <a:picLocks noChangeAspect="1"/>
          </p:cNvPicPr>
          <p:nvPr/>
        </p:nvPicPr>
        <p:blipFill>
          <a:blip r:embed="rId3">
            <a:alphaModFix amt="75000"/>
            <a:duotone>
              <a:prstClr val="black"/>
              <a:schemeClr val="accent3">
                <a:tint val="45000"/>
                <a:satMod val="400000"/>
              </a:schemeClr>
            </a:duotone>
            <a:extLst>
              <a:ext uri="{BEBA8EAE-BF5A-486C-A8C5-ECC9F3942E4B}">
                <a14:imgProps xmlns:a14="http://schemas.microsoft.com/office/drawing/2010/main">
                  <a14:imgLayer r:embed="rId4">
                    <a14:imgEffect>
                      <a14:brightnessContrast bright="-20000"/>
                    </a14:imgEffect>
                  </a14:imgLayer>
                </a14:imgProps>
              </a:ext>
            </a:extLst>
          </a:blip>
          <a:stretch>
            <a:fillRect/>
          </a:stretch>
        </p:blipFill>
        <p:spPr>
          <a:xfrm>
            <a:off x="9504818" y="225388"/>
            <a:ext cx="2357330" cy="1444815"/>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sp>
        <p:nvSpPr>
          <p:cNvPr id="506" name="Google Shape;506;p117"/>
          <p:cNvSpPr txBox="1">
            <a:spLocks noGrp="1"/>
          </p:cNvSpPr>
          <p:nvPr>
            <p:ph type="body" idx="1"/>
          </p:nvPr>
        </p:nvSpPr>
        <p:spPr>
          <a:xfrm>
            <a:off x="413408" y="2219480"/>
            <a:ext cx="7277574" cy="470311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2000"/>
              <a:buNone/>
            </a:pPr>
            <a:r>
              <a:rPr lang="en-US" sz="2100" i="1" dirty="0">
                <a:solidFill>
                  <a:srgbClr val="333333"/>
                </a:solidFill>
              </a:rPr>
              <a:t>Topics covered:</a:t>
            </a:r>
            <a:endParaRPr sz="2100" dirty="0"/>
          </a:p>
          <a:p>
            <a:pPr marL="342900" lvl="0" indent="-342900" algn="l" rtl="0">
              <a:lnSpc>
                <a:spcPct val="100000"/>
              </a:lnSpc>
              <a:spcBef>
                <a:spcPts val="600"/>
              </a:spcBef>
              <a:spcAft>
                <a:spcPts val="0"/>
              </a:spcAft>
              <a:buClr>
                <a:srgbClr val="333333"/>
              </a:buClr>
              <a:buSzPts val="2000"/>
              <a:buFont typeface="Noto Sans Symbols"/>
              <a:buChar char="▪"/>
            </a:pPr>
            <a:r>
              <a:rPr lang="en-US" sz="2100" dirty="0">
                <a:solidFill>
                  <a:srgbClr val="873988"/>
                </a:solidFill>
                <a:latin typeface="Poppins SemiBold"/>
                <a:ea typeface="Poppins SemiBold"/>
                <a:cs typeface="Poppins SemiBold"/>
                <a:sym typeface="Poppins SemiBold"/>
              </a:rPr>
              <a:t>What is injectable </a:t>
            </a:r>
            <a:r>
              <a:rPr lang="en-US" sz="2100" dirty="0" err="1">
                <a:solidFill>
                  <a:srgbClr val="873988"/>
                </a:solidFill>
                <a:latin typeface="Poppins SemiBold"/>
                <a:ea typeface="Poppins SemiBold"/>
                <a:cs typeface="Poppins SemiBold"/>
                <a:sym typeface="Poppins SemiBold"/>
              </a:rPr>
              <a:t>PrEP</a:t>
            </a:r>
            <a:r>
              <a:rPr lang="en-US" sz="2100" dirty="0">
                <a:solidFill>
                  <a:srgbClr val="873988"/>
                </a:solidFill>
                <a:latin typeface="Poppins SemiBold"/>
                <a:ea typeface="Poppins SemiBold"/>
                <a:cs typeface="Poppins SemiBold"/>
                <a:sym typeface="Poppins SemiBold"/>
              </a:rPr>
              <a:t> and who is it for?</a:t>
            </a:r>
            <a:endParaRPr sz="2100" dirty="0"/>
          </a:p>
          <a:p>
            <a:pPr marL="342900" lvl="0" indent="-342900" algn="l" rtl="0">
              <a:lnSpc>
                <a:spcPct val="100000"/>
              </a:lnSpc>
              <a:spcBef>
                <a:spcPts val="600"/>
              </a:spcBef>
              <a:spcAft>
                <a:spcPts val="0"/>
              </a:spcAft>
              <a:buClr>
                <a:srgbClr val="333333"/>
              </a:buClr>
              <a:buSzPts val="2000"/>
              <a:buFont typeface="Noto Sans Symbols"/>
              <a:buChar char="▪"/>
            </a:pPr>
            <a:r>
              <a:rPr lang="en-US" sz="2100" dirty="0">
                <a:solidFill>
                  <a:srgbClr val="873988"/>
                </a:solidFill>
                <a:latin typeface="Poppins SemiBold"/>
                <a:ea typeface="Poppins SemiBold"/>
                <a:cs typeface="Poppins SemiBold"/>
                <a:sym typeface="Poppins SemiBold"/>
              </a:rPr>
              <a:t>Detailed information on injectable cabotegravir </a:t>
            </a:r>
            <a:r>
              <a:rPr lang="en-US" sz="2100" i="1" dirty="0">
                <a:solidFill>
                  <a:srgbClr val="873988"/>
                </a:solidFill>
                <a:latin typeface="Poppins SemiBold"/>
                <a:ea typeface="Poppins SemiBold"/>
                <a:cs typeface="Poppins SemiBold"/>
                <a:sym typeface="Poppins SemiBold"/>
              </a:rPr>
              <a:t>and</a:t>
            </a:r>
            <a:r>
              <a:rPr lang="en-US" sz="2100" dirty="0">
                <a:solidFill>
                  <a:srgbClr val="873988"/>
                </a:solidFill>
                <a:latin typeface="Poppins SemiBold"/>
                <a:ea typeface="Poppins SemiBold"/>
                <a:cs typeface="Poppins SemiBold"/>
                <a:sym typeface="Poppins SemiBold"/>
              </a:rPr>
              <a:t> </a:t>
            </a:r>
            <a:r>
              <a:rPr lang="en-US" sz="2100" dirty="0" err="1">
                <a:solidFill>
                  <a:srgbClr val="873988"/>
                </a:solidFill>
                <a:latin typeface="Poppins SemiBold"/>
                <a:ea typeface="Poppins SemiBold"/>
                <a:cs typeface="Poppins SemiBold"/>
                <a:sym typeface="Poppins SemiBold"/>
              </a:rPr>
              <a:t>lenacapavir</a:t>
            </a:r>
            <a:endParaRPr sz="2100" dirty="0">
              <a:solidFill>
                <a:srgbClr val="873988"/>
              </a:solidFill>
              <a:latin typeface="Poppins SemiBold"/>
              <a:ea typeface="Poppins SemiBold"/>
              <a:cs typeface="Poppins SemiBold"/>
              <a:sym typeface="Poppins SemiBold"/>
            </a:endParaRPr>
          </a:p>
          <a:p>
            <a:pPr marL="342900" lvl="0" indent="-342900" algn="l" rtl="0">
              <a:lnSpc>
                <a:spcPct val="100000"/>
              </a:lnSpc>
              <a:spcBef>
                <a:spcPts val="600"/>
              </a:spcBef>
              <a:spcAft>
                <a:spcPts val="0"/>
              </a:spcAft>
              <a:buClr>
                <a:srgbClr val="333333"/>
              </a:buClr>
              <a:buSzPts val="2000"/>
              <a:buFont typeface="Noto Sans Symbols"/>
              <a:buChar char="▪"/>
            </a:pPr>
            <a:r>
              <a:rPr lang="en-US" sz="2100" dirty="0">
                <a:solidFill>
                  <a:srgbClr val="873988"/>
                </a:solidFill>
                <a:latin typeface="Poppins SemiBold"/>
                <a:ea typeface="Poppins SemiBold"/>
                <a:cs typeface="Poppins SemiBold"/>
                <a:sym typeface="Poppins SemiBold"/>
              </a:rPr>
              <a:t>How does injectable </a:t>
            </a:r>
            <a:r>
              <a:rPr lang="en-US" sz="2100" dirty="0" err="1">
                <a:solidFill>
                  <a:srgbClr val="873988"/>
                </a:solidFill>
                <a:latin typeface="Poppins SemiBold"/>
                <a:ea typeface="Poppins SemiBold"/>
                <a:cs typeface="Poppins SemiBold"/>
                <a:sym typeface="Poppins SemiBold"/>
              </a:rPr>
              <a:t>PrEP</a:t>
            </a:r>
            <a:r>
              <a:rPr lang="en-US" sz="2100" dirty="0">
                <a:solidFill>
                  <a:srgbClr val="873988"/>
                </a:solidFill>
                <a:latin typeface="Poppins SemiBold"/>
                <a:ea typeface="Poppins SemiBold"/>
                <a:cs typeface="Poppins SemiBold"/>
                <a:sym typeface="Poppins SemiBold"/>
              </a:rPr>
              <a:t> work?</a:t>
            </a:r>
            <a:endParaRPr sz="2100" dirty="0"/>
          </a:p>
          <a:p>
            <a:pPr marL="342900" lvl="0" indent="-342900" algn="l" rtl="0">
              <a:lnSpc>
                <a:spcPct val="100000"/>
              </a:lnSpc>
              <a:spcBef>
                <a:spcPts val="600"/>
              </a:spcBef>
              <a:spcAft>
                <a:spcPts val="0"/>
              </a:spcAft>
              <a:buClr>
                <a:srgbClr val="333333"/>
              </a:buClr>
              <a:buSzPts val="2000"/>
              <a:buFont typeface="Noto Sans Symbols"/>
              <a:buChar char="▪"/>
            </a:pPr>
            <a:r>
              <a:rPr lang="en-US" sz="2100" dirty="0">
                <a:solidFill>
                  <a:srgbClr val="873988"/>
                </a:solidFill>
                <a:latin typeface="Poppins SemiBold"/>
                <a:ea typeface="Poppins SemiBold"/>
                <a:cs typeface="Poppins SemiBold"/>
                <a:sym typeface="Poppins SemiBold"/>
              </a:rPr>
              <a:t>Injectable </a:t>
            </a:r>
            <a:r>
              <a:rPr lang="en-US" sz="2100" dirty="0" err="1">
                <a:solidFill>
                  <a:srgbClr val="873988"/>
                </a:solidFill>
                <a:latin typeface="Poppins SemiBold"/>
                <a:ea typeface="Poppins SemiBold"/>
                <a:cs typeface="Poppins SemiBold"/>
                <a:sym typeface="Poppins SemiBold"/>
              </a:rPr>
              <a:t>PrEP</a:t>
            </a:r>
            <a:r>
              <a:rPr lang="en-US" sz="2100" dirty="0">
                <a:solidFill>
                  <a:srgbClr val="873988"/>
                </a:solidFill>
                <a:latin typeface="Poppins SemiBold"/>
                <a:ea typeface="Poppins SemiBold"/>
                <a:cs typeface="Poppins SemiBold"/>
                <a:sym typeface="Poppins SemiBold"/>
              </a:rPr>
              <a:t> and HIV drug resistance</a:t>
            </a:r>
            <a:endParaRPr sz="2100" dirty="0"/>
          </a:p>
          <a:p>
            <a:pPr marL="342900" lvl="0" indent="-342900" algn="l" rtl="0">
              <a:lnSpc>
                <a:spcPct val="100000"/>
              </a:lnSpc>
              <a:spcBef>
                <a:spcPts val="600"/>
              </a:spcBef>
              <a:spcAft>
                <a:spcPts val="0"/>
              </a:spcAft>
              <a:buClr>
                <a:srgbClr val="333333"/>
              </a:buClr>
              <a:buSzPts val="2000"/>
              <a:buFont typeface="Noto Sans Symbols"/>
              <a:buChar char="▪"/>
            </a:pPr>
            <a:r>
              <a:rPr lang="en-US" sz="2100" dirty="0">
                <a:solidFill>
                  <a:srgbClr val="873988"/>
                </a:solidFill>
                <a:latin typeface="Poppins SemiBold"/>
                <a:ea typeface="Poppins SemiBold"/>
                <a:cs typeface="Poppins SemiBold"/>
                <a:sym typeface="Poppins SemiBold"/>
              </a:rPr>
              <a:t>What are the side effects of injectable </a:t>
            </a:r>
            <a:r>
              <a:rPr lang="en-US" sz="2100" dirty="0" err="1">
                <a:solidFill>
                  <a:srgbClr val="873988"/>
                </a:solidFill>
                <a:latin typeface="Poppins SemiBold"/>
                <a:ea typeface="Poppins SemiBold"/>
                <a:cs typeface="Poppins SemiBold"/>
                <a:sym typeface="Poppins SemiBold"/>
              </a:rPr>
              <a:t>PrEP</a:t>
            </a:r>
            <a:r>
              <a:rPr lang="en-US" sz="2100" dirty="0">
                <a:solidFill>
                  <a:srgbClr val="873988"/>
                </a:solidFill>
                <a:latin typeface="Poppins SemiBold"/>
                <a:ea typeface="Poppins SemiBold"/>
                <a:cs typeface="Poppins SemiBold"/>
                <a:sym typeface="Poppins SemiBold"/>
              </a:rPr>
              <a:t>?</a:t>
            </a:r>
            <a:endParaRPr sz="2100" dirty="0"/>
          </a:p>
          <a:p>
            <a:pPr marL="342900" lvl="0" indent="-342900" algn="l" rtl="0">
              <a:lnSpc>
                <a:spcPct val="100000"/>
              </a:lnSpc>
              <a:spcBef>
                <a:spcPts val="600"/>
              </a:spcBef>
              <a:spcAft>
                <a:spcPts val="0"/>
              </a:spcAft>
              <a:buClr>
                <a:srgbClr val="333333"/>
              </a:buClr>
              <a:buSzPts val="2000"/>
              <a:buFont typeface="Noto Sans Symbols"/>
              <a:buChar char="▪"/>
            </a:pPr>
            <a:r>
              <a:rPr lang="en-US" sz="2100" dirty="0">
                <a:solidFill>
                  <a:srgbClr val="873988"/>
                </a:solidFill>
                <a:latin typeface="Poppins SemiBold"/>
                <a:ea typeface="Poppins SemiBold"/>
                <a:cs typeface="Poppins SemiBold"/>
                <a:sym typeface="Poppins SemiBold"/>
              </a:rPr>
              <a:t>How to get injectable </a:t>
            </a:r>
            <a:r>
              <a:rPr lang="en-US" sz="2100" dirty="0" err="1">
                <a:solidFill>
                  <a:srgbClr val="873988"/>
                </a:solidFill>
                <a:latin typeface="Poppins SemiBold"/>
                <a:ea typeface="Poppins SemiBold"/>
                <a:cs typeface="Poppins SemiBold"/>
                <a:sym typeface="Poppins SemiBold"/>
              </a:rPr>
              <a:t>PrEP</a:t>
            </a:r>
            <a:r>
              <a:rPr lang="en-US" sz="2100" dirty="0">
                <a:solidFill>
                  <a:srgbClr val="873988"/>
                </a:solidFill>
                <a:latin typeface="Poppins SemiBold"/>
                <a:ea typeface="Poppins SemiBold"/>
                <a:cs typeface="Poppins SemiBold"/>
                <a:sym typeface="Poppins SemiBold"/>
              </a:rPr>
              <a:t> and continue using it</a:t>
            </a:r>
            <a:endParaRPr sz="2100" dirty="0"/>
          </a:p>
          <a:p>
            <a:pPr marL="342900" lvl="0" indent="-342900" algn="l" rtl="0">
              <a:lnSpc>
                <a:spcPct val="100000"/>
              </a:lnSpc>
              <a:spcBef>
                <a:spcPts val="600"/>
              </a:spcBef>
              <a:spcAft>
                <a:spcPts val="0"/>
              </a:spcAft>
              <a:buClr>
                <a:srgbClr val="333333"/>
              </a:buClr>
              <a:buSzPts val="2000"/>
              <a:buFont typeface="Noto Sans Symbols"/>
              <a:buChar char="▪"/>
            </a:pPr>
            <a:r>
              <a:rPr lang="en-US" sz="2100" dirty="0">
                <a:solidFill>
                  <a:srgbClr val="873988"/>
                </a:solidFill>
                <a:latin typeface="Poppins SemiBold"/>
                <a:ea typeface="Poppins SemiBold"/>
                <a:cs typeface="Poppins SemiBold"/>
                <a:sym typeface="Poppins SemiBold"/>
              </a:rPr>
              <a:t>Answers to key questions on injectable </a:t>
            </a:r>
            <a:r>
              <a:rPr lang="en-US" sz="2100" dirty="0" err="1">
                <a:solidFill>
                  <a:srgbClr val="873988"/>
                </a:solidFill>
                <a:latin typeface="Poppins SemiBold"/>
                <a:ea typeface="Poppins SemiBold"/>
                <a:cs typeface="Poppins SemiBold"/>
                <a:sym typeface="Poppins SemiBold"/>
              </a:rPr>
              <a:t>PrEP</a:t>
            </a:r>
            <a:endParaRPr sz="2100" dirty="0"/>
          </a:p>
          <a:p>
            <a:pPr marL="342900" lvl="0" indent="-342900" algn="l" rtl="0">
              <a:lnSpc>
                <a:spcPct val="100000"/>
              </a:lnSpc>
              <a:spcBef>
                <a:spcPts val="600"/>
              </a:spcBef>
              <a:spcAft>
                <a:spcPts val="600"/>
              </a:spcAft>
              <a:buClr>
                <a:srgbClr val="333333"/>
              </a:buClr>
              <a:buSzPts val="2000"/>
              <a:buFont typeface="Noto Sans Symbols"/>
              <a:buChar char="▪"/>
            </a:pPr>
            <a:r>
              <a:rPr lang="en-US" sz="2100" dirty="0">
                <a:solidFill>
                  <a:srgbClr val="873988"/>
                </a:solidFill>
                <a:latin typeface="Poppins SemiBold"/>
                <a:ea typeface="Poppins SemiBold"/>
                <a:cs typeface="Poppins SemiBold"/>
                <a:sym typeface="Poppins SemiBold"/>
              </a:rPr>
              <a:t>How ambassadors can help their peers get and use injectable </a:t>
            </a:r>
            <a:r>
              <a:rPr lang="en-US" sz="2100" dirty="0" err="1">
                <a:solidFill>
                  <a:srgbClr val="873988"/>
                </a:solidFill>
                <a:latin typeface="Poppins SemiBold"/>
                <a:ea typeface="Poppins SemiBold"/>
                <a:cs typeface="Poppins SemiBold"/>
                <a:sym typeface="Poppins SemiBold"/>
              </a:rPr>
              <a:t>PrEP</a:t>
            </a:r>
            <a:endParaRPr sz="2100" dirty="0"/>
          </a:p>
        </p:txBody>
      </p:sp>
      <p:pic>
        <p:nvPicPr>
          <p:cNvPr id="507" name="Google Shape;507;p117"/>
          <p:cNvPicPr preferRelativeResize="0"/>
          <p:nvPr/>
        </p:nvPicPr>
        <p:blipFill rotWithShape="1">
          <a:blip r:embed="rId3">
            <a:alphaModFix/>
          </a:blip>
          <a:srcRect t="79" b="79"/>
          <a:stretch/>
        </p:blipFill>
        <p:spPr>
          <a:xfrm>
            <a:off x="116107" y="99725"/>
            <a:ext cx="5395345" cy="2093833"/>
          </a:xfrm>
          <a:prstGeom prst="roundRect">
            <a:avLst>
              <a:gd name="adj" fmla="val 16667"/>
            </a:avLst>
          </a:prstGeom>
          <a:noFill/>
          <a:ln>
            <a:noFill/>
          </a:ln>
        </p:spPr>
      </p:pic>
      <p:pic>
        <p:nvPicPr>
          <p:cNvPr id="508" name="Google Shape;508;p117"/>
          <p:cNvPicPr preferRelativeResize="0"/>
          <p:nvPr/>
        </p:nvPicPr>
        <p:blipFill>
          <a:blip r:embed="rId4">
            <a:alphaModFix/>
          </a:blip>
          <a:srcRect/>
          <a:stretch/>
        </p:blipFill>
        <p:spPr>
          <a:xfrm>
            <a:off x="7875008" y="300626"/>
            <a:ext cx="3327413" cy="4703117"/>
          </a:xfrm>
          <a:prstGeom prst="rect">
            <a:avLst/>
          </a:prstGeom>
          <a:noFill/>
          <a:ln>
            <a:noFill/>
          </a:ln>
          <a:effectLst>
            <a:outerShdw blurRad="292100" dist="139700" dir="2700000" algn="tl" rotWithShape="0">
              <a:srgbClr val="333333">
                <a:alpha val="65098"/>
              </a:srgbClr>
            </a:outerShdw>
          </a:effectLst>
        </p:spPr>
      </p:pic>
      <p:pic>
        <p:nvPicPr>
          <p:cNvPr id="509" name="Google Shape;509;p117"/>
          <p:cNvPicPr preferRelativeResize="0"/>
          <p:nvPr/>
        </p:nvPicPr>
        <p:blipFill>
          <a:blip r:embed="rId5">
            <a:alphaModFix/>
          </a:blip>
          <a:srcRect/>
          <a:stretch/>
        </p:blipFill>
        <p:spPr>
          <a:xfrm>
            <a:off x="8551247" y="1538559"/>
            <a:ext cx="3524646" cy="4981894"/>
          </a:xfrm>
          <a:prstGeom prst="rect">
            <a:avLst/>
          </a:prstGeom>
          <a:noFill/>
          <a:ln>
            <a:noFill/>
          </a:ln>
          <a:effectLst>
            <a:outerShdw blurRad="292100" dist="139700" dir="2700000" algn="tl" rotWithShape="0">
              <a:srgbClr val="333333">
                <a:alpha val="65098"/>
              </a:srgbClr>
            </a:outerShdw>
          </a:effec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14"/>
        <p:cNvGrpSpPr/>
        <p:nvPr/>
      </p:nvGrpSpPr>
      <p:grpSpPr>
        <a:xfrm>
          <a:off x="0" y="0"/>
          <a:ext cx="0" cy="0"/>
          <a:chOff x="0" y="0"/>
          <a:chExt cx="0" cy="0"/>
        </a:xfrm>
      </p:grpSpPr>
      <p:sp>
        <p:nvSpPr>
          <p:cNvPr id="515" name="Google Shape;515;p118"/>
          <p:cNvSpPr txBox="1">
            <a:spLocks noGrp="1"/>
          </p:cNvSpPr>
          <p:nvPr>
            <p:ph type="body" idx="2"/>
          </p:nvPr>
        </p:nvSpPr>
        <p:spPr>
          <a:xfrm>
            <a:off x="0" y="16547"/>
            <a:ext cx="7465512" cy="2626446"/>
          </a:xfrm>
          <a:prstGeom prst="rect">
            <a:avLst/>
          </a:prstGeom>
          <a:noFill/>
          <a:ln>
            <a:noFill/>
          </a:ln>
        </p:spPr>
        <p:txBody>
          <a:bodyPr spcFirstLastPara="1" wrap="square" lIns="731500" tIns="45700" rIns="91425" bIns="45700" anchor="ctr" anchorCtr="0">
            <a:noAutofit/>
          </a:bodyPr>
          <a:lstStyle/>
          <a:p>
            <a:pPr marL="0" lvl="0" indent="0" algn="l" rtl="0">
              <a:lnSpc>
                <a:spcPct val="100000"/>
              </a:lnSpc>
              <a:spcBef>
                <a:spcPts val="0"/>
              </a:spcBef>
              <a:spcAft>
                <a:spcPts val="0"/>
              </a:spcAft>
              <a:buSzPts val="3600"/>
              <a:buNone/>
            </a:pPr>
            <a:r>
              <a:rPr lang="en-US">
                <a:solidFill>
                  <a:srgbClr val="873988"/>
                </a:solidFill>
              </a:rPr>
              <a:t>Injectable PrEP: </a:t>
            </a:r>
            <a:endParaRPr/>
          </a:p>
          <a:p>
            <a:pPr marL="0" lvl="0" indent="0" algn="l" rtl="0">
              <a:lnSpc>
                <a:spcPct val="100000"/>
              </a:lnSpc>
              <a:spcBef>
                <a:spcPts val="0"/>
              </a:spcBef>
              <a:spcAft>
                <a:spcPts val="0"/>
              </a:spcAft>
              <a:buSzPts val="3600"/>
              <a:buNone/>
            </a:pPr>
            <a:r>
              <a:rPr lang="en-US">
                <a:solidFill>
                  <a:srgbClr val="873988"/>
                </a:solidFill>
              </a:rPr>
              <a:t>What are our local resources?</a:t>
            </a:r>
            <a:endParaRPr>
              <a:solidFill>
                <a:srgbClr val="873988"/>
              </a:solidFill>
            </a:endParaRPr>
          </a:p>
        </p:txBody>
      </p:sp>
      <p:sp>
        <p:nvSpPr>
          <p:cNvPr id="516" name="Google Shape;516;p118"/>
          <p:cNvSpPr/>
          <p:nvPr/>
        </p:nvSpPr>
        <p:spPr>
          <a:xfrm>
            <a:off x="713984" y="2415288"/>
            <a:ext cx="3018772" cy="1265128"/>
          </a:xfrm>
          <a:prstGeom prst="roundRect">
            <a:avLst>
              <a:gd name="adj" fmla="val 16667"/>
            </a:avLst>
          </a:prstGeom>
          <a:solidFill>
            <a:srgbClr val="BF6DC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000" b="0" i="0" u="none" strike="noStrike" cap="none">
                <a:solidFill>
                  <a:schemeClr val="lt1"/>
                </a:solidFill>
                <a:latin typeface="Poppins SemiBold"/>
                <a:ea typeface="Poppins SemiBold"/>
                <a:cs typeface="Poppins SemiBold"/>
                <a:sym typeface="Poppins SemiBold"/>
              </a:rPr>
              <a:t>Where can we find the local guidelines?</a:t>
            </a:r>
            <a:endParaRPr/>
          </a:p>
        </p:txBody>
      </p:sp>
      <p:sp>
        <p:nvSpPr>
          <p:cNvPr id="517" name="Google Shape;517;p118"/>
          <p:cNvSpPr/>
          <p:nvPr/>
        </p:nvSpPr>
        <p:spPr>
          <a:xfrm>
            <a:off x="4205614" y="2415288"/>
            <a:ext cx="3417517" cy="1265128"/>
          </a:xfrm>
          <a:prstGeom prst="roundRect">
            <a:avLst>
              <a:gd name="adj" fmla="val 16667"/>
            </a:avLst>
          </a:prstGeom>
          <a:solidFill>
            <a:srgbClr val="6B2E6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000" b="0" i="0" u="none" strike="noStrike" cap="none">
                <a:solidFill>
                  <a:schemeClr val="lt1"/>
                </a:solidFill>
                <a:latin typeface="Poppins SemiBold"/>
                <a:ea typeface="Poppins SemiBold"/>
                <a:cs typeface="Poppins SemiBold"/>
                <a:sym typeface="Poppins SemiBold"/>
              </a:rPr>
              <a:t>Do any injectable PrEP providers have their own factsheets?</a:t>
            </a:r>
            <a:endParaRPr/>
          </a:p>
        </p:txBody>
      </p:sp>
      <p:sp>
        <p:nvSpPr>
          <p:cNvPr id="518" name="Google Shape;518;p118"/>
          <p:cNvSpPr/>
          <p:nvPr/>
        </p:nvSpPr>
        <p:spPr>
          <a:xfrm>
            <a:off x="4830600" y="4051898"/>
            <a:ext cx="3636723" cy="1265128"/>
          </a:xfrm>
          <a:prstGeom prst="roundRect">
            <a:avLst>
              <a:gd name="adj" fmla="val 16667"/>
            </a:avLst>
          </a:prstGeom>
          <a:solidFill>
            <a:srgbClr val="7A347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000" b="0" i="0" u="none" strike="noStrike" cap="none">
                <a:solidFill>
                  <a:schemeClr val="lt1"/>
                </a:solidFill>
                <a:latin typeface="Poppins SemiBold"/>
                <a:ea typeface="Poppins SemiBold"/>
                <a:cs typeface="Poppins SemiBold"/>
                <a:sym typeface="Poppins SemiBold"/>
              </a:rPr>
              <a:t>Does our organization have an injectable PrEP factsheet?</a:t>
            </a:r>
            <a:endParaRPr/>
          </a:p>
        </p:txBody>
      </p:sp>
      <p:sp>
        <p:nvSpPr>
          <p:cNvPr id="519" name="Google Shape;519;p118"/>
          <p:cNvSpPr/>
          <p:nvPr/>
        </p:nvSpPr>
        <p:spPr>
          <a:xfrm>
            <a:off x="8179496" y="2415288"/>
            <a:ext cx="3018772" cy="1265128"/>
          </a:xfrm>
          <a:prstGeom prst="roundRect">
            <a:avLst>
              <a:gd name="adj" fmla="val 16667"/>
            </a:avLst>
          </a:prstGeom>
          <a:solidFill>
            <a:srgbClr val="CE90D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000" b="0" i="0" u="none" strike="noStrike" cap="none">
                <a:solidFill>
                  <a:schemeClr val="lt1"/>
                </a:solidFill>
                <a:latin typeface="Poppins SemiBold"/>
                <a:ea typeface="Poppins SemiBold"/>
                <a:cs typeface="Poppins SemiBold"/>
                <a:sym typeface="Poppins SemiBold"/>
              </a:rPr>
              <a:t>Where is injectable PrEP available?</a:t>
            </a:r>
            <a:endParaRPr/>
          </a:p>
        </p:txBody>
      </p:sp>
      <p:sp>
        <p:nvSpPr>
          <p:cNvPr id="520" name="Google Shape;520;p118"/>
          <p:cNvSpPr/>
          <p:nvPr/>
        </p:nvSpPr>
        <p:spPr>
          <a:xfrm>
            <a:off x="713984" y="4051898"/>
            <a:ext cx="3636723" cy="1265128"/>
          </a:xfrm>
          <a:prstGeom prst="roundRect">
            <a:avLst>
              <a:gd name="adj" fmla="val 16667"/>
            </a:avLst>
          </a:prstGeom>
          <a:solidFill>
            <a:srgbClr val="87398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000" b="0" i="0" u="none" strike="noStrike" cap="none">
                <a:solidFill>
                  <a:schemeClr val="lt1"/>
                </a:solidFill>
                <a:latin typeface="Poppins SemiBold"/>
                <a:ea typeface="Poppins SemiBold"/>
                <a:cs typeface="Poppins SemiBold"/>
                <a:sym typeface="Poppins SemiBold"/>
              </a:rPr>
              <a:t>Are there online links to local injectable PrEP resources?</a:t>
            </a:r>
            <a:endParaRPr/>
          </a:p>
        </p:txBody>
      </p:sp>
      <p:sp>
        <p:nvSpPr>
          <p:cNvPr id="521" name="Google Shape;521;p118"/>
          <p:cNvSpPr/>
          <p:nvPr/>
        </p:nvSpPr>
        <p:spPr>
          <a:xfrm>
            <a:off x="8947217" y="3425733"/>
            <a:ext cx="3018772" cy="1265128"/>
          </a:xfrm>
          <a:prstGeom prst="roundRect">
            <a:avLst>
              <a:gd name="adj" fmla="val 16667"/>
            </a:avLst>
          </a:prstGeom>
          <a:solidFill>
            <a:srgbClr val="5B7D5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800" b="0" i="0" u="none" strike="noStrike" cap="none">
                <a:solidFill>
                  <a:schemeClr val="lt1"/>
                </a:solidFill>
                <a:latin typeface="Poppins"/>
                <a:ea typeface="Poppins"/>
                <a:cs typeface="Poppins"/>
                <a:sym typeface="Poppins"/>
              </a:rPr>
              <a:t>Are these locations youth-friendly and stigma-free?</a:t>
            </a:r>
            <a:endParaRPr/>
          </a:p>
        </p:txBody>
      </p:sp>
      <p:sp>
        <p:nvSpPr>
          <p:cNvPr id="523" name="Google Shape;523;p118"/>
          <p:cNvSpPr/>
          <p:nvPr/>
        </p:nvSpPr>
        <p:spPr>
          <a:xfrm>
            <a:off x="713984" y="5848941"/>
            <a:ext cx="6964471" cy="876990"/>
          </a:xfrm>
          <a:prstGeom prst="roundRect">
            <a:avLst>
              <a:gd name="adj" fmla="val 16667"/>
            </a:avLst>
          </a:prstGeom>
          <a:solidFill>
            <a:srgbClr val="87398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800" b="0" i="0" u="none" strike="noStrike" cap="none">
                <a:solidFill>
                  <a:schemeClr val="lt1"/>
                </a:solidFill>
                <a:latin typeface="Poppins SemiBold"/>
                <a:ea typeface="Poppins SemiBold"/>
                <a:cs typeface="Poppins SemiBold"/>
                <a:sym typeface="Poppins SemiBold"/>
              </a:rPr>
              <a:t>What other resources are there?</a:t>
            </a:r>
            <a:endParaRPr/>
          </a:p>
        </p:txBody>
      </p:sp>
      <p:sp>
        <p:nvSpPr>
          <p:cNvPr id="524" name="Google Shape;524;p118"/>
          <p:cNvSpPr txBox="1">
            <a:spLocks noGrp="1"/>
          </p:cNvSpPr>
          <p:nvPr>
            <p:ph type="body" idx="1"/>
          </p:nvPr>
        </p:nvSpPr>
        <p:spPr>
          <a:xfrm>
            <a:off x="7991606" y="5822206"/>
            <a:ext cx="3974384" cy="87699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2000"/>
              <a:buNone/>
            </a:pPr>
            <a:r>
              <a:rPr lang="en-US" sz="1800" i="1">
                <a:solidFill>
                  <a:srgbClr val="333333"/>
                </a:solidFill>
                <a:latin typeface="Poppins SemiBold"/>
                <a:ea typeface="Poppins SemiBold"/>
                <a:cs typeface="Poppins SemiBold"/>
                <a:sym typeface="Poppins SemiBold"/>
              </a:rPr>
              <a:t>Take notes in the “Planning Your Training” worksheet, under Key Element III, question 1</a:t>
            </a:r>
            <a:endParaRPr sz="1800" i="1">
              <a:solidFill>
                <a:srgbClr val="333333"/>
              </a:solidFill>
              <a:latin typeface="Poppins SemiBold"/>
              <a:ea typeface="Poppins SemiBold"/>
              <a:cs typeface="Poppins SemiBold"/>
              <a:sym typeface="Poppins SemiBold"/>
            </a:endParaRPr>
          </a:p>
        </p:txBody>
      </p:sp>
      <p:sp>
        <p:nvSpPr>
          <p:cNvPr id="2" name="Rectangle 1">
            <a:extLst>
              <a:ext uri="{FF2B5EF4-FFF2-40B4-BE49-F238E27FC236}">
                <a16:creationId xmlns:a16="http://schemas.microsoft.com/office/drawing/2014/main" id="{923FC9B7-C171-4CE3-E203-1545F68AB048}"/>
              </a:ext>
            </a:extLst>
          </p:cNvPr>
          <p:cNvSpPr/>
          <p:nvPr/>
        </p:nvSpPr>
        <p:spPr>
          <a:xfrm>
            <a:off x="9181578" y="-12525"/>
            <a:ext cx="3010422" cy="1941534"/>
          </a:xfrm>
          <a:prstGeom prst="rect">
            <a:avLst/>
          </a:prstGeom>
          <a:solidFill>
            <a:schemeClr val="accent1">
              <a:lumMod val="50000"/>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56FB5D61-E979-3457-8773-20E323F16716}"/>
              </a:ext>
            </a:extLst>
          </p:cNvPr>
          <p:cNvPicPr>
            <a:picLocks noChangeAspect="1"/>
          </p:cNvPicPr>
          <p:nvPr/>
        </p:nvPicPr>
        <p:blipFill>
          <a:blip r:embed="rId3">
            <a:alphaModFix amt="75000"/>
            <a:duotone>
              <a:prstClr val="black"/>
              <a:schemeClr val="accent1">
                <a:tint val="45000"/>
                <a:satMod val="400000"/>
              </a:schemeClr>
            </a:duotone>
          </a:blip>
          <a:stretch>
            <a:fillRect/>
          </a:stretch>
        </p:blipFill>
        <p:spPr>
          <a:xfrm>
            <a:off x="9504818" y="225388"/>
            <a:ext cx="2357330" cy="1444815"/>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29"/>
        <p:cNvGrpSpPr/>
        <p:nvPr/>
      </p:nvGrpSpPr>
      <p:grpSpPr>
        <a:xfrm>
          <a:off x="0" y="0"/>
          <a:ext cx="0" cy="0"/>
          <a:chOff x="0" y="0"/>
          <a:chExt cx="0" cy="0"/>
        </a:xfrm>
      </p:grpSpPr>
      <p:sp>
        <p:nvSpPr>
          <p:cNvPr id="530" name="Google Shape;530;p119"/>
          <p:cNvSpPr txBox="1">
            <a:spLocks noGrp="1"/>
          </p:cNvSpPr>
          <p:nvPr>
            <p:ph type="body" idx="2"/>
          </p:nvPr>
        </p:nvSpPr>
        <p:spPr>
          <a:xfrm>
            <a:off x="0" y="-108713"/>
            <a:ext cx="7465512" cy="2626446"/>
          </a:xfrm>
          <a:prstGeom prst="rect">
            <a:avLst/>
          </a:prstGeom>
          <a:noFill/>
          <a:ln>
            <a:noFill/>
          </a:ln>
        </p:spPr>
        <p:txBody>
          <a:bodyPr spcFirstLastPara="1" wrap="square" lIns="731500" tIns="45700" rIns="91425" bIns="45700" anchor="ctr" anchorCtr="0">
            <a:noAutofit/>
          </a:bodyPr>
          <a:lstStyle/>
          <a:p>
            <a:pPr marL="0" lvl="0" indent="0" algn="l" rtl="0">
              <a:lnSpc>
                <a:spcPct val="100000"/>
              </a:lnSpc>
              <a:spcBef>
                <a:spcPts val="0"/>
              </a:spcBef>
              <a:spcAft>
                <a:spcPts val="0"/>
              </a:spcAft>
              <a:buSzPts val="3600"/>
              <a:buNone/>
            </a:pPr>
            <a:r>
              <a:rPr lang="en-US" dirty="0">
                <a:solidFill>
                  <a:srgbClr val="873988"/>
                </a:solidFill>
              </a:rPr>
              <a:t>Injectable </a:t>
            </a:r>
            <a:r>
              <a:rPr lang="en-US" dirty="0" err="1">
                <a:solidFill>
                  <a:srgbClr val="873988"/>
                </a:solidFill>
              </a:rPr>
              <a:t>lenacapavir</a:t>
            </a:r>
            <a:r>
              <a:rPr lang="en-US" dirty="0">
                <a:solidFill>
                  <a:srgbClr val="873988"/>
                </a:solidFill>
              </a:rPr>
              <a:t> for HIV prevention:</a:t>
            </a:r>
            <a:endParaRPr dirty="0"/>
          </a:p>
          <a:p>
            <a:pPr marL="0" lvl="0" indent="0" algn="l" rtl="0">
              <a:lnSpc>
                <a:spcPct val="100000"/>
              </a:lnSpc>
              <a:spcBef>
                <a:spcPts val="0"/>
              </a:spcBef>
              <a:spcAft>
                <a:spcPts val="0"/>
              </a:spcAft>
              <a:buSzPts val="3600"/>
              <a:buNone/>
            </a:pPr>
            <a:r>
              <a:rPr lang="en-US" dirty="0">
                <a:solidFill>
                  <a:srgbClr val="377132"/>
                </a:solidFill>
              </a:rPr>
              <a:t>INTRO</a:t>
            </a:r>
            <a:endParaRPr dirty="0">
              <a:solidFill>
                <a:srgbClr val="377132"/>
              </a:solidFill>
            </a:endParaRPr>
          </a:p>
        </p:txBody>
      </p:sp>
      <p:sp>
        <p:nvSpPr>
          <p:cNvPr id="531" name="Google Shape;531;p119"/>
          <p:cNvSpPr txBox="1">
            <a:spLocks noGrp="1"/>
          </p:cNvSpPr>
          <p:nvPr>
            <p:ph type="body" idx="1"/>
          </p:nvPr>
        </p:nvSpPr>
        <p:spPr>
          <a:xfrm>
            <a:off x="706782" y="2059862"/>
            <a:ext cx="8048911" cy="4703117"/>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0"/>
              </a:spcBef>
              <a:spcAft>
                <a:spcPts val="0"/>
              </a:spcAft>
              <a:buClr>
                <a:srgbClr val="377132"/>
              </a:buClr>
              <a:buSzPts val="2000"/>
              <a:buFont typeface="Noto Sans Symbols"/>
              <a:buChar char="▪"/>
            </a:pPr>
            <a:r>
              <a:rPr lang="en-US" sz="2200" dirty="0">
                <a:solidFill>
                  <a:srgbClr val="333333"/>
                </a:solidFill>
              </a:rPr>
              <a:t>Injectable </a:t>
            </a:r>
            <a:r>
              <a:rPr lang="en-US" sz="2200" dirty="0" err="1">
                <a:solidFill>
                  <a:srgbClr val="333333"/>
                </a:solidFill>
              </a:rPr>
              <a:t>lenacapavir</a:t>
            </a:r>
            <a:r>
              <a:rPr lang="en-US" sz="2200" dirty="0">
                <a:solidFill>
                  <a:srgbClr val="333333"/>
                </a:solidFill>
              </a:rPr>
              <a:t> for HIV prevention – LEN </a:t>
            </a:r>
            <a:r>
              <a:rPr lang="en-US" sz="2200" dirty="0" err="1">
                <a:solidFill>
                  <a:srgbClr val="333333"/>
                </a:solidFill>
              </a:rPr>
              <a:t>PrEP</a:t>
            </a:r>
            <a:r>
              <a:rPr lang="en-US" sz="2200" dirty="0">
                <a:solidFill>
                  <a:srgbClr val="333333"/>
                </a:solidFill>
              </a:rPr>
              <a:t> – is a set of </a:t>
            </a:r>
            <a:r>
              <a:rPr lang="en-US" sz="2200" b="1" dirty="0">
                <a:solidFill>
                  <a:srgbClr val="333333"/>
                </a:solidFill>
              </a:rPr>
              <a:t>2 1.5-mL injections given every 6 months </a:t>
            </a:r>
            <a:r>
              <a:rPr lang="en-US" sz="2200" dirty="0">
                <a:solidFill>
                  <a:srgbClr val="333333"/>
                </a:solidFill>
              </a:rPr>
              <a:t>to prevent HIV</a:t>
            </a:r>
            <a:endParaRPr sz="2200" dirty="0"/>
          </a:p>
          <a:p>
            <a:pPr marL="342900" lvl="0" indent="-342900" algn="l" rtl="0">
              <a:lnSpc>
                <a:spcPct val="100000"/>
              </a:lnSpc>
              <a:spcBef>
                <a:spcPts val="1200"/>
              </a:spcBef>
              <a:spcAft>
                <a:spcPts val="0"/>
              </a:spcAft>
              <a:buClr>
                <a:srgbClr val="377132"/>
              </a:buClr>
              <a:buSzPts val="2000"/>
              <a:buFont typeface="Noto Sans Symbols"/>
              <a:buChar char="▪"/>
            </a:pPr>
            <a:r>
              <a:rPr lang="en-US" sz="2200" dirty="0">
                <a:solidFill>
                  <a:srgbClr val="333333"/>
                </a:solidFill>
              </a:rPr>
              <a:t>Highly </a:t>
            </a:r>
            <a:r>
              <a:rPr lang="en-US" sz="2200" b="1" dirty="0">
                <a:solidFill>
                  <a:srgbClr val="333333"/>
                </a:solidFill>
              </a:rPr>
              <a:t>effective, up to 100% </a:t>
            </a:r>
            <a:r>
              <a:rPr lang="en-US" sz="2200" dirty="0">
                <a:solidFill>
                  <a:srgbClr val="333333"/>
                </a:solidFill>
              </a:rPr>
              <a:t>with on-time injections</a:t>
            </a:r>
            <a:endParaRPr sz="2200" dirty="0"/>
          </a:p>
          <a:p>
            <a:pPr marL="342900" lvl="0" indent="-342900" algn="l" rtl="0">
              <a:lnSpc>
                <a:spcPct val="100000"/>
              </a:lnSpc>
              <a:spcBef>
                <a:spcPts val="1200"/>
              </a:spcBef>
              <a:spcAft>
                <a:spcPts val="0"/>
              </a:spcAft>
              <a:buClr>
                <a:srgbClr val="377132"/>
              </a:buClr>
              <a:buSzPts val="2000"/>
              <a:buFont typeface="Noto Sans Symbols"/>
              <a:buChar char="▪"/>
            </a:pPr>
            <a:r>
              <a:rPr lang="en-US" sz="2200" dirty="0">
                <a:solidFill>
                  <a:srgbClr val="333333"/>
                </a:solidFill>
              </a:rPr>
              <a:t>Shown to be </a:t>
            </a:r>
            <a:r>
              <a:rPr lang="en-US" sz="2200" b="1" dirty="0">
                <a:solidFill>
                  <a:srgbClr val="333333"/>
                </a:solidFill>
              </a:rPr>
              <a:t>safe for people as young as 16</a:t>
            </a:r>
            <a:r>
              <a:rPr lang="en-US" sz="2200" dirty="0">
                <a:solidFill>
                  <a:srgbClr val="333333"/>
                </a:solidFill>
              </a:rPr>
              <a:t>, and for </a:t>
            </a:r>
            <a:r>
              <a:rPr lang="en-US" sz="2200" b="1" dirty="0">
                <a:solidFill>
                  <a:srgbClr val="333333"/>
                </a:solidFill>
              </a:rPr>
              <a:t>people of all gender identities</a:t>
            </a:r>
            <a:endParaRPr sz="2200" dirty="0"/>
          </a:p>
          <a:p>
            <a:pPr marL="342900" lvl="0" indent="-342900" algn="l" rtl="0">
              <a:lnSpc>
                <a:spcPct val="100000"/>
              </a:lnSpc>
              <a:spcBef>
                <a:spcPts val="1200"/>
              </a:spcBef>
              <a:spcAft>
                <a:spcPts val="0"/>
              </a:spcAft>
              <a:buClr>
                <a:srgbClr val="377132"/>
              </a:buClr>
              <a:buSzPts val="2000"/>
              <a:buFont typeface="Noto Sans Symbols"/>
              <a:buChar char="▪"/>
            </a:pPr>
            <a:r>
              <a:rPr lang="en-US" sz="2200" dirty="0">
                <a:solidFill>
                  <a:srgbClr val="333333"/>
                </a:solidFill>
              </a:rPr>
              <a:t>Likely to be </a:t>
            </a:r>
            <a:r>
              <a:rPr lang="en-US" sz="2200" b="1" dirty="0">
                <a:solidFill>
                  <a:srgbClr val="333333"/>
                </a:solidFill>
              </a:rPr>
              <a:t>safe and effective for pregnant and breastfeeding people</a:t>
            </a:r>
            <a:endParaRPr sz="2200" dirty="0"/>
          </a:p>
          <a:p>
            <a:pPr marL="342900" lvl="0" indent="-342900" algn="l" rtl="0">
              <a:lnSpc>
                <a:spcPct val="100000"/>
              </a:lnSpc>
              <a:spcBef>
                <a:spcPts val="1200"/>
              </a:spcBef>
              <a:spcAft>
                <a:spcPts val="1200"/>
              </a:spcAft>
              <a:buClr>
                <a:srgbClr val="377132"/>
              </a:buClr>
              <a:buSzPts val="2000"/>
              <a:buFont typeface="Noto Sans Symbols"/>
              <a:buChar char="▪"/>
            </a:pPr>
            <a:r>
              <a:rPr lang="en-US" sz="2200" dirty="0">
                <a:solidFill>
                  <a:srgbClr val="333333"/>
                </a:solidFill>
              </a:rPr>
              <a:t>Can be used with </a:t>
            </a:r>
            <a:r>
              <a:rPr lang="en-US" sz="2200" b="1" dirty="0">
                <a:solidFill>
                  <a:srgbClr val="333333"/>
                </a:solidFill>
              </a:rPr>
              <a:t>all forms of contraception</a:t>
            </a:r>
            <a:r>
              <a:rPr lang="en-US" sz="2200" dirty="0">
                <a:solidFill>
                  <a:srgbClr val="333333"/>
                </a:solidFill>
              </a:rPr>
              <a:t>, and </a:t>
            </a:r>
            <a:r>
              <a:rPr lang="en-US" sz="2200" b="1" dirty="0">
                <a:solidFill>
                  <a:srgbClr val="333333"/>
                </a:solidFill>
              </a:rPr>
              <a:t>does not interact significantly with gender-affirming hormones</a:t>
            </a:r>
            <a:endParaRPr sz="2200" dirty="0"/>
          </a:p>
        </p:txBody>
      </p:sp>
      <p:pic>
        <p:nvPicPr>
          <p:cNvPr id="3" name="Picture 2">
            <a:extLst>
              <a:ext uri="{FF2B5EF4-FFF2-40B4-BE49-F238E27FC236}">
                <a16:creationId xmlns:a16="http://schemas.microsoft.com/office/drawing/2014/main" id="{895A6750-B6FA-7800-50B0-FBB8EA70CE6D}"/>
              </a:ext>
            </a:extLst>
          </p:cNvPr>
          <p:cNvPicPr>
            <a:picLocks noChangeAspect="1"/>
          </p:cNvPicPr>
          <p:nvPr/>
        </p:nvPicPr>
        <p:blipFill>
          <a:blip r:embed="rId3"/>
          <a:stretch>
            <a:fillRect/>
          </a:stretch>
        </p:blipFill>
        <p:spPr>
          <a:xfrm>
            <a:off x="8496248" y="488482"/>
            <a:ext cx="3695752" cy="5652327"/>
          </a:xfrm>
          <a:prstGeom prst="rect">
            <a:avLst/>
          </a:prstGeom>
        </p:spPr>
      </p:pic>
      <p:sp>
        <p:nvSpPr>
          <p:cNvPr id="2" name="Google Shape;533;p119">
            <a:extLst>
              <a:ext uri="{FF2B5EF4-FFF2-40B4-BE49-F238E27FC236}">
                <a16:creationId xmlns:a16="http://schemas.microsoft.com/office/drawing/2014/main" id="{D5599AB5-F024-04AB-DF05-C44B14E1805A}"/>
              </a:ext>
            </a:extLst>
          </p:cNvPr>
          <p:cNvSpPr txBox="1"/>
          <p:nvPr/>
        </p:nvSpPr>
        <p:spPr>
          <a:xfrm>
            <a:off x="9080796" y="6401736"/>
            <a:ext cx="3111204" cy="536607"/>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1200"/>
              </a:spcAft>
              <a:buClr>
                <a:srgbClr val="377132"/>
              </a:buClr>
              <a:buSzPts val="2000"/>
              <a:buFont typeface="Arial"/>
              <a:buNone/>
            </a:pPr>
            <a:r>
              <a:rPr lang="en-US" sz="1200" b="0" i="0" u="none" strike="noStrike" cap="none" dirty="0">
                <a:solidFill>
                  <a:srgbClr val="333333"/>
                </a:solidFill>
                <a:latin typeface="Poppins"/>
                <a:ea typeface="Poppins"/>
                <a:cs typeface="Poppins"/>
                <a:sym typeface="Poppins"/>
              </a:rPr>
              <a:t>Training manual pages 129-141 (AGYW Version) and 155-167 (Diverse Version)</a:t>
            </a:r>
            <a:endParaRPr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38"/>
        <p:cNvGrpSpPr/>
        <p:nvPr/>
      </p:nvGrpSpPr>
      <p:grpSpPr>
        <a:xfrm>
          <a:off x="0" y="0"/>
          <a:ext cx="0" cy="0"/>
          <a:chOff x="0" y="0"/>
          <a:chExt cx="0" cy="0"/>
        </a:xfrm>
      </p:grpSpPr>
      <p:sp>
        <p:nvSpPr>
          <p:cNvPr id="539" name="Google Shape;539;p120"/>
          <p:cNvSpPr txBox="1">
            <a:spLocks noGrp="1"/>
          </p:cNvSpPr>
          <p:nvPr>
            <p:ph type="body" idx="2"/>
          </p:nvPr>
        </p:nvSpPr>
        <p:spPr>
          <a:xfrm>
            <a:off x="0" y="-108713"/>
            <a:ext cx="11135638" cy="2626446"/>
          </a:xfrm>
          <a:prstGeom prst="rect">
            <a:avLst/>
          </a:prstGeom>
          <a:noFill/>
          <a:ln>
            <a:noFill/>
          </a:ln>
        </p:spPr>
        <p:txBody>
          <a:bodyPr spcFirstLastPara="1" wrap="square" lIns="731500" tIns="45700" rIns="91425" bIns="45700" anchor="ctr" anchorCtr="0">
            <a:noAutofit/>
          </a:bodyPr>
          <a:lstStyle/>
          <a:p>
            <a:pPr marL="0" lvl="0" indent="0" algn="l" rtl="0">
              <a:lnSpc>
                <a:spcPct val="100000"/>
              </a:lnSpc>
              <a:spcBef>
                <a:spcPts val="0"/>
              </a:spcBef>
              <a:spcAft>
                <a:spcPts val="0"/>
              </a:spcAft>
              <a:buSzPts val="3600"/>
              <a:buNone/>
            </a:pPr>
            <a:r>
              <a:rPr lang="en-US" dirty="0">
                <a:solidFill>
                  <a:srgbClr val="873988"/>
                </a:solidFill>
              </a:rPr>
              <a:t>Injectable </a:t>
            </a:r>
            <a:r>
              <a:rPr lang="en-US" dirty="0" err="1">
                <a:solidFill>
                  <a:srgbClr val="873988"/>
                </a:solidFill>
              </a:rPr>
              <a:t>lenacapavir</a:t>
            </a:r>
            <a:r>
              <a:rPr lang="en-US" dirty="0">
                <a:solidFill>
                  <a:srgbClr val="873988"/>
                </a:solidFill>
              </a:rPr>
              <a:t> for HIV prevention:</a:t>
            </a:r>
            <a:endParaRPr dirty="0"/>
          </a:p>
          <a:p>
            <a:pPr marL="0" lvl="0" indent="0" algn="l" rtl="0">
              <a:lnSpc>
                <a:spcPct val="100000"/>
              </a:lnSpc>
              <a:spcBef>
                <a:spcPts val="0"/>
              </a:spcBef>
              <a:spcAft>
                <a:spcPts val="0"/>
              </a:spcAft>
              <a:buSzPts val="3600"/>
              <a:buNone/>
            </a:pPr>
            <a:r>
              <a:rPr lang="en-US" dirty="0">
                <a:solidFill>
                  <a:srgbClr val="377132"/>
                </a:solidFill>
              </a:rPr>
              <a:t>THE BASICS</a:t>
            </a:r>
            <a:endParaRPr dirty="0">
              <a:solidFill>
                <a:srgbClr val="873988"/>
              </a:solidFill>
            </a:endParaRPr>
          </a:p>
        </p:txBody>
      </p:sp>
      <p:sp>
        <p:nvSpPr>
          <p:cNvPr id="540" name="Google Shape;540;p120"/>
          <p:cNvSpPr txBox="1">
            <a:spLocks noGrp="1"/>
          </p:cNvSpPr>
          <p:nvPr>
            <p:ph type="body" idx="1"/>
          </p:nvPr>
        </p:nvSpPr>
        <p:spPr>
          <a:xfrm>
            <a:off x="706782" y="2172596"/>
            <a:ext cx="8838051" cy="4703117"/>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0"/>
              </a:spcBef>
              <a:spcAft>
                <a:spcPts val="0"/>
              </a:spcAft>
              <a:buClr>
                <a:srgbClr val="377132"/>
              </a:buClr>
              <a:buSzPts val="2000"/>
              <a:buFont typeface="Noto Sans Symbols"/>
              <a:buChar char="▪"/>
            </a:pPr>
            <a:r>
              <a:rPr lang="en-US" sz="2400" dirty="0">
                <a:solidFill>
                  <a:srgbClr val="333333"/>
                </a:solidFill>
              </a:rPr>
              <a:t>The </a:t>
            </a:r>
            <a:r>
              <a:rPr lang="en-US" sz="2400" b="1" dirty="0">
                <a:solidFill>
                  <a:srgbClr val="333333"/>
                </a:solidFill>
              </a:rPr>
              <a:t>first dose is given along with 2 </a:t>
            </a:r>
            <a:r>
              <a:rPr lang="en-US" sz="2400" b="1" dirty="0" err="1">
                <a:solidFill>
                  <a:srgbClr val="333333"/>
                </a:solidFill>
              </a:rPr>
              <a:t>lenacapavir</a:t>
            </a:r>
            <a:r>
              <a:rPr lang="en-US" sz="2400" b="1" dirty="0">
                <a:solidFill>
                  <a:srgbClr val="333333"/>
                </a:solidFill>
              </a:rPr>
              <a:t> pills (300mg) and then followed one day later with another dose of 2 more pills</a:t>
            </a:r>
            <a:r>
              <a:rPr lang="en-US" sz="2400" dirty="0">
                <a:solidFill>
                  <a:srgbClr val="333333"/>
                </a:solidFill>
              </a:rPr>
              <a:t>. After that, only injections are needed every 6 months – no pills.</a:t>
            </a:r>
            <a:endParaRPr dirty="0"/>
          </a:p>
          <a:p>
            <a:pPr marL="342900" lvl="0" indent="-215900" algn="l" rtl="0">
              <a:lnSpc>
                <a:spcPct val="100000"/>
              </a:lnSpc>
              <a:spcBef>
                <a:spcPts val="1200"/>
              </a:spcBef>
              <a:spcAft>
                <a:spcPts val="0"/>
              </a:spcAft>
              <a:buClr>
                <a:srgbClr val="377132"/>
              </a:buClr>
              <a:buSzPts val="2000"/>
              <a:buFont typeface="Noto Sans Symbols"/>
              <a:buNone/>
            </a:pPr>
            <a:endParaRPr sz="2400" dirty="0">
              <a:solidFill>
                <a:srgbClr val="333333"/>
              </a:solidFill>
            </a:endParaRPr>
          </a:p>
          <a:p>
            <a:pPr marL="0" lvl="0" indent="0" algn="l" rtl="0">
              <a:lnSpc>
                <a:spcPct val="100000"/>
              </a:lnSpc>
              <a:spcBef>
                <a:spcPts val="1200"/>
              </a:spcBef>
              <a:spcAft>
                <a:spcPts val="0"/>
              </a:spcAft>
              <a:buClr>
                <a:srgbClr val="377132"/>
              </a:buClr>
              <a:buSzPts val="2000"/>
              <a:buNone/>
            </a:pPr>
            <a:endParaRPr sz="2400" dirty="0">
              <a:solidFill>
                <a:srgbClr val="333333"/>
              </a:solidFill>
            </a:endParaRPr>
          </a:p>
          <a:p>
            <a:pPr marL="0" lvl="0" indent="0" algn="l" rtl="0">
              <a:lnSpc>
                <a:spcPct val="100000"/>
              </a:lnSpc>
              <a:spcBef>
                <a:spcPts val="1200"/>
              </a:spcBef>
              <a:spcAft>
                <a:spcPts val="0"/>
              </a:spcAft>
              <a:buClr>
                <a:srgbClr val="377132"/>
              </a:buClr>
              <a:buSzPts val="2000"/>
              <a:buNone/>
            </a:pPr>
            <a:r>
              <a:rPr lang="en-US" sz="2400" dirty="0">
                <a:solidFill>
                  <a:srgbClr val="333333"/>
                </a:solidFill>
              </a:rPr>
              <a:t>  </a:t>
            </a:r>
            <a:endParaRPr dirty="0"/>
          </a:p>
          <a:p>
            <a:pPr marL="342900" lvl="0" indent="-215900" algn="l" rtl="0">
              <a:lnSpc>
                <a:spcPct val="100000"/>
              </a:lnSpc>
              <a:spcBef>
                <a:spcPts val="1200"/>
              </a:spcBef>
              <a:spcAft>
                <a:spcPts val="0"/>
              </a:spcAft>
              <a:buClr>
                <a:srgbClr val="377132"/>
              </a:buClr>
              <a:buSzPts val="2000"/>
              <a:buFont typeface="Noto Sans Symbols"/>
              <a:buNone/>
            </a:pPr>
            <a:endParaRPr sz="2400" dirty="0">
              <a:solidFill>
                <a:srgbClr val="333333"/>
              </a:solidFill>
            </a:endParaRPr>
          </a:p>
          <a:p>
            <a:pPr marL="342900" lvl="0" indent="-215900" algn="l" rtl="0">
              <a:lnSpc>
                <a:spcPct val="100000"/>
              </a:lnSpc>
              <a:spcBef>
                <a:spcPts val="1200"/>
              </a:spcBef>
              <a:spcAft>
                <a:spcPts val="0"/>
              </a:spcAft>
              <a:buClr>
                <a:srgbClr val="377132"/>
              </a:buClr>
              <a:buSzPts val="2000"/>
              <a:buFont typeface="Noto Sans Symbols"/>
              <a:buNone/>
            </a:pPr>
            <a:endParaRPr sz="1000" dirty="0">
              <a:solidFill>
                <a:srgbClr val="333333"/>
              </a:solidFill>
            </a:endParaRPr>
          </a:p>
          <a:p>
            <a:pPr marL="342900" lvl="0" indent="-342900" algn="l" rtl="0">
              <a:lnSpc>
                <a:spcPct val="100000"/>
              </a:lnSpc>
              <a:spcBef>
                <a:spcPts val="1200"/>
              </a:spcBef>
              <a:spcAft>
                <a:spcPts val="1200"/>
              </a:spcAft>
              <a:buClr>
                <a:srgbClr val="377132"/>
              </a:buClr>
              <a:buSzPts val="2000"/>
              <a:buFont typeface="Noto Sans Symbols"/>
              <a:buChar char="▪"/>
            </a:pPr>
            <a:r>
              <a:rPr lang="en-US" sz="2400" dirty="0">
                <a:solidFill>
                  <a:srgbClr val="333333"/>
                </a:solidFill>
              </a:rPr>
              <a:t>Injections can be given in </a:t>
            </a:r>
            <a:r>
              <a:rPr lang="en-US" sz="2400" b="1" dirty="0">
                <a:solidFill>
                  <a:srgbClr val="333333"/>
                </a:solidFill>
              </a:rPr>
              <a:t>the belly or thigh</a:t>
            </a:r>
            <a:endParaRPr dirty="0"/>
          </a:p>
        </p:txBody>
      </p:sp>
      <p:pic>
        <p:nvPicPr>
          <p:cNvPr id="541" name="Google Shape;541;p120"/>
          <p:cNvPicPr preferRelativeResize="0"/>
          <p:nvPr/>
        </p:nvPicPr>
        <p:blipFill rotWithShape="1">
          <a:blip r:embed="rId3">
            <a:alphaModFix/>
          </a:blip>
          <a:srcRect/>
          <a:stretch/>
        </p:blipFill>
        <p:spPr>
          <a:xfrm>
            <a:off x="1319328" y="3862642"/>
            <a:ext cx="6559543" cy="1964642"/>
          </a:xfrm>
          <a:prstGeom prst="rect">
            <a:avLst/>
          </a:prstGeom>
          <a:noFill/>
          <a:ln>
            <a:noFill/>
          </a:ln>
          <a:effectLst>
            <a:outerShdw blurRad="292100" dist="139700" dir="2700000" algn="tl" rotWithShape="0">
              <a:srgbClr val="333333">
                <a:alpha val="65098"/>
              </a:srgbClr>
            </a:outerShdw>
          </a:effectLst>
        </p:spPr>
      </p:pic>
      <p:pic>
        <p:nvPicPr>
          <p:cNvPr id="3" name="Picture 2">
            <a:extLst>
              <a:ext uri="{FF2B5EF4-FFF2-40B4-BE49-F238E27FC236}">
                <a16:creationId xmlns:a16="http://schemas.microsoft.com/office/drawing/2014/main" id="{45758299-3543-6816-D58B-477BDA426124}"/>
              </a:ext>
            </a:extLst>
          </p:cNvPr>
          <p:cNvPicPr>
            <a:picLocks noChangeAspect="1"/>
          </p:cNvPicPr>
          <p:nvPr/>
        </p:nvPicPr>
        <p:blipFill>
          <a:blip r:embed="rId4"/>
          <a:stretch>
            <a:fillRect/>
          </a:stretch>
        </p:blipFill>
        <p:spPr>
          <a:xfrm>
            <a:off x="9445585" y="2762996"/>
            <a:ext cx="2569731" cy="3638740"/>
          </a:xfrm>
          <a:prstGeom prst="rect">
            <a:avLst/>
          </a:prstGeom>
        </p:spPr>
      </p:pic>
      <p:sp>
        <p:nvSpPr>
          <p:cNvPr id="2" name="Google Shape;533;p119">
            <a:extLst>
              <a:ext uri="{FF2B5EF4-FFF2-40B4-BE49-F238E27FC236}">
                <a16:creationId xmlns:a16="http://schemas.microsoft.com/office/drawing/2014/main" id="{86EB6281-F514-E99D-040A-37D184F4841B}"/>
              </a:ext>
            </a:extLst>
          </p:cNvPr>
          <p:cNvSpPr txBox="1"/>
          <p:nvPr/>
        </p:nvSpPr>
        <p:spPr>
          <a:xfrm>
            <a:off x="9080796" y="6401736"/>
            <a:ext cx="3111204" cy="536607"/>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1200"/>
              </a:spcAft>
              <a:buClr>
                <a:srgbClr val="377132"/>
              </a:buClr>
              <a:buSzPts val="2000"/>
              <a:buFont typeface="Arial"/>
              <a:buNone/>
            </a:pPr>
            <a:r>
              <a:rPr lang="en-US" sz="1200" b="0" i="0" u="none" strike="noStrike" cap="none" dirty="0">
                <a:solidFill>
                  <a:srgbClr val="333333"/>
                </a:solidFill>
                <a:latin typeface="Poppins"/>
                <a:ea typeface="Poppins"/>
                <a:cs typeface="Poppins"/>
                <a:sym typeface="Poppins"/>
              </a:rPr>
              <a:t>Training manual pages 129-141 (AGYW Version) and 155-167 (Diverse Version)</a:t>
            </a:r>
            <a:endParaRPr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48"/>
        <p:cNvGrpSpPr/>
        <p:nvPr/>
      </p:nvGrpSpPr>
      <p:grpSpPr>
        <a:xfrm>
          <a:off x="0" y="0"/>
          <a:ext cx="0" cy="0"/>
          <a:chOff x="0" y="0"/>
          <a:chExt cx="0" cy="0"/>
        </a:xfrm>
      </p:grpSpPr>
      <p:sp>
        <p:nvSpPr>
          <p:cNvPr id="549" name="Google Shape;549;p121"/>
          <p:cNvSpPr txBox="1">
            <a:spLocks noGrp="1"/>
          </p:cNvSpPr>
          <p:nvPr>
            <p:ph type="body" idx="2"/>
          </p:nvPr>
        </p:nvSpPr>
        <p:spPr>
          <a:xfrm>
            <a:off x="0" y="-108713"/>
            <a:ext cx="7465512" cy="2626446"/>
          </a:xfrm>
          <a:prstGeom prst="rect">
            <a:avLst/>
          </a:prstGeom>
          <a:noFill/>
          <a:ln>
            <a:noFill/>
          </a:ln>
        </p:spPr>
        <p:txBody>
          <a:bodyPr spcFirstLastPara="1" wrap="square" lIns="731500" tIns="45700" rIns="91425" bIns="45700" anchor="ctr" anchorCtr="0">
            <a:noAutofit/>
          </a:bodyPr>
          <a:lstStyle/>
          <a:p>
            <a:pPr marL="0" lvl="0" indent="0" algn="l" rtl="0">
              <a:lnSpc>
                <a:spcPct val="100000"/>
              </a:lnSpc>
              <a:spcBef>
                <a:spcPts val="0"/>
              </a:spcBef>
              <a:spcAft>
                <a:spcPts val="0"/>
              </a:spcAft>
              <a:buSzPts val="3600"/>
              <a:buNone/>
            </a:pPr>
            <a:r>
              <a:rPr lang="en-US">
                <a:solidFill>
                  <a:srgbClr val="873988"/>
                </a:solidFill>
              </a:rPr>
              <a:t>Injectable lenacapavir for HIV prevention:</a:t>
            </a:r>
            <a:endParaRPr/>
          </a:p>
          <a:p>
            <a:pPr marL="0" lvl="0" indent="0" algn="l" rtl="0">
              <a:lnSpc>
                <a:spcPct val="100000"/>
              </a:lnSpc>
              <a:spcBef>
                <a:spcPts val="0"/>
              </a:spcBef>
              <a:spcAft>
                <a:spcPts val="0"/>
              </a:spcAft>
              <a:buSzPts val="3600"/>
              <a:buNone/>
            </a:pPr>
            <a:r>
              <a:rPr lang="en-US">
                <a:solidFill>
                  <a:srgbClr val="377132"/>
                </a:solidFill>
              </a:rPr>
              <a:t>SIDE EFFECTS</a:t>
            </a:r>
            <a:endParaRPr>
              <a:solidFill>
                <a:srgbClr val="873988"/>
              </a:solidFill>
            </a:endParaRPr>
          </a:p>
        </p:txBody>
      </p:sp>
      <p:sp>
        <p:nvSpPr>
          <p:cNvPr id="550" name="Google Shape;550;p121"/>
          <p:cNvSpPr txBox="1">
            <a:spLocks noGrp="1"/>
          </p:cNvSpPr>
          <p:nvPr>
            <p:ph type="body" idx="1"/>
          </p:nvPr>
        </p:nvSpPr>
        <p:spPr>
          <a:xfrm>
            <a:off x="706782" y="2104016"/>
            <a:ext cx="7465512" cy="4703117"/>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0"/>
              </a:spcBef>
              <a:spcAft>
                <a:spcPts val="0"/>
              </a:spcAft>
              <a:buClr>
                <a:srgbClr val="377132"/>
              </a:buClr>
              <a:buSzPts val="2000"/>
              <a:buFont typeface="Noto Sans Symbols"/>
              <a:buChar char="▪"/>
            </a:pPr>
            <a:r>
              <a:rPr lang="en-US" sz="2400">
                <a:solidFill>
                  <a:srgbClr val="333333"/>
                </a:solidFill>
              </a:rPr>
              <a:t>LEN PrEP may cause </a:t>
            </a:r>
            <a:r>
              <a:rPr lang="en-US" sz="2400" b="1">
                <a:solidFill>
                  <a:srgbClr val="333333"/>
                </a:solidFill>
              </a:rPr>
              <a:t>injection site reactions</a:t>
            </a:r>
            <a:r>
              <a:rPr lang="en-US" sz="2400">
                <a:solidFill>
                  <a:srgbClr val="333333"/>
                </a:solidFill>
              </a:rPr>
              <a:t>, such as:</a:t>
            </a:r>
            <a:endParaRPr/>
          </a:p>
          <a:p>
            <a:pPr marL="800100" lvl="1" indent="-342900" algn="l" rtl="0">
              <a:lnSpc>
                <a:spcPct val="100000"/>
              </a:lnSpc>
              <a:spcBef>
                <a:spcPts val="1200"/>
              </a:spcBef>
              <a:spcAft>
                <a:spcPts val="0"/>
              </a:spcAft>
              <a:buClr>
                <a:srgbClr val="377132"/>
              </a:buClr>
              <a:buSzPts val="2000"/>
              <a:buFont typeface="Noto Sans Symbols"/>
              <a:buChar char="▪"/>
            </a:pPr>
            <a:r>
              <a:rPr lang="en-US" sz="2200">
                <a:solidFill>
                  <a:srgbClr val="333333"/>
                </a:solidFill>
              </a:rPr>
              <a:t>Swelling</a:t>
            </a:r>
            <a:endParaRPr/>
          </a:p>
          <a:p>
            <a:pPr marL="800100" lvl="1" indent="-342900" algn="l" rtl="0">
              <a:lnSpc>
                <a:spcPct val="100000"/>
              </a:lnSpc>
              <a:spcBef>
                <a:spcPts val="600"/>
              </a:spcBef>
              <a:spcAft>
                <a:spcPts val="0"/>
              </a:spcAft>
              <a:buClr>
                <a:srgbClr val="377132"/>
              </a:buClr>
              <a:buSzPts val="2000"/>
              <a:buFont typeface="Noto Sans Symbols"/>
              <a:buChar char="▪"/>
            </a:pPr>
            <a:r>
              <a:rPr lang="en-US" sz="2200">
                <a:solidFill>
                  <a:srgbClr val="333333"/>
                </a:solidFill>
              </a:rPr>
              <a:t>Pain</a:t>
            </a:r>
            <a:endParaRPr/>
          </a:p>
          <a:p>
            <a:pPr marL="800100" lvl="1" indent="-342900" algn="l" rtl="0">
              <a:lnSpc>
                <a:spcPct val="100000"/>
              </a:lnSpc>
              <a:spcBef>
                <a:spcPts val="600"/>
              </a:spcBef>
              <a:spcAft>
                <a:spcPts val="0"/>
              </a:spcAft>
              <a:buClr>
                <a:srgbClr val="377132"/>
              </a:buClr>
              <a:buSzPts val="2000"/>
              <a:buFont typeface="Noto Sans Symbols"/>
              <a:buChar char="▪"/>
            </a:pPr>
            <a:r>
              <a:rPr lang="en-US" sz="2200">
                <a:solidFill>
                  <a:srgbClr val="333333"/>
                </a:solidFill>
              </a:rPr>
              <a:t>Thickening skin, or</a:t>
            </a:r>
            <a:endParaRPr/>
          </a:p>
          <a:p>
            <a:pPr marL="800100" lvl="1" indent="-342900" algn="l" rtl="0">
              <a:lnSpc>
                <a:spcPct val="100000"/>
              </a:lnSpc>
              <a:spcBef>
                <a:spcPts val="600"/>
              </a:spcBef>
              <a:spcAft>
                <a:spcPts val="0"/>
              </a:spcAft>
              <a:buClr>
                <a:srgbClr val="377132"/>
              </a:buClr>
              <a:buSzPts val="2000"/>
              <a:buFont typeface="Noto Sans Symbols"/>
              <a:buChar char="▪"/>
            </a:pPr>
            <a:r>
              <a:rPr lang="en-US" sz="2200">
                <a:solidFill>
                  <a:srgbClr val="333333"/>
                </a:solidFill>
              </a:rPr>
              <a:t>Bumps on the skin</a:t>
            </a:r>
            <a:endParaRPr/>
          </a:p>
          <a:p>
            <a:pPr marL="0" lvl="0" indent="0" algn="l" rtl="0">
              <a:lnSpc>
                <a:spcPct val="100000"/>
              </a:lnSpc>
              <a:spcBef>
                <a:spcPts val="600"/>
              </a:spcBef>
              <a:spcAft>
                <a:spcPts val="0"/>
              </a:spcAft>
              <a:buClr>
                <a:srgbClr val="377132"/>
              </a:buClr>
              <a:buSzPts val="2000"/>
              <a:buNone/>
            </a:pPr>
            <a:r>
              <a:rPr lang="en-US" sz="2000" i="1">
                <a:solidFill>
                  <a:srgbClr val="333333"/>
                </a:solidFill>
              </a:rPr>
              <a:t>Injection site reactions may last several months.</a:t>
            </a:r>
            <a:endParaRPr/>
          </a:p>
          <a:p>
            <a:pPr marL="342900" lvl="0" indent="-342900" algn="l" rtl="0">
              <a:lnSpc>
                <a:spcPct val="100000"/>
              </a:lnSpc>
              <a:spcBef>
                <a:spcPts val="1200"/>
              </a:spcBef>
              <a:spcAft>
                <a:spcPts val="0"/>
              </a:spcAft>
              <a:buClr>
                <a:srgbClr val="377132"/>
              </a:buClr>
              <a:buSzPts val="2000"/>
              <a:buChar char="•"/>
            </a:pPr>
            <a:r>
              <a:rPr lang="en-US" sz="2400">
                <a:solidFill>
                  <a:srgbClr val="333333"/>
                </a:solidFill>
              </a:rPr>
              <a:t>Side effects include </a:t>
            </a:r>
            <a:r>
              <a:rPr lang="en-US" sz="2400" b="1">
                <a:solidFill>
                  <a:srgbClr val="333333"/>
                </a:solidFill>
              </a:rPr>
              <a:t>headache, dizziness, nausea, diarrhea, </a:t>
            </a:r>
            <a:r>
              <a:rPr lang="en-US" sz="2400">
                <a:solidFill>
                  <a:srgbClr val="333333"/>
                </a:solidFill>
              </a:rPr>
              <a:t>and</a:t>
            </a:r>
            <a:r>
              <a:rPr lang="en-US" sz="2400" b="1">
                <a:solidFill>
                  <a:srgbClr val="333333"/>
                </a:solidFill>
              </a:rPr>
              <a:t> tiredness</a:t>
            </a:r>
            <a:endParaRPr/>
          </a:p>
          <a:p>
            <a:pPr marL="0" lvl="0" indent="0" algn="l" rtl="0">
              <a:lnSpc>
                <a:spcPct val="100000"/>
              </a:lnSpc>
              <a:spcBef>
                <a:spcPts val="1200"/>
              </a:spcBef>
              <a:spcAft>
                <a:spcPts val="0"/>
              </a:spcAft>
              <a:buClr>
                <a:srgbClr val="377132"/>
              </a:buClr>
              <a:buSzPts val="2000"/>
              <a:buNone/>
            </a:pPr>
            <a:r>
              <a:rPr lang="en-US" sz="2400">
                <a:solidFill>
                  <a:srgbClr val="377132"/>
                </a:solidFill>
                <a:latin typeface="Poppins SemiBold"/>
                <a:ea typeface="Poppins SemiBold"/>
                <a:cs typeface="Poppins SemiBold"/>
                <a:sym typeface="Poppins SemiBold"/>
              </a:rPr>
              <a:t>Side effects and injection site reactions an be managed with help from a provider.</a:t>
            </a:r>
            <a:endParaRPr/>
          </a:p>
          <a:p>
            <a:pPr marL="800100" lvl="1" indent="-215900" algn="l" rtl="0">
              <a:lnSpc>
                <a:spcPct val="100000"/>
              </a:lnSpc>
              <a:spcBef>
                <a:spcPts val="1200"/>
              </a:spcBef>
              <a:spcAft>
                <a:spcPts val="1200"/>
              </a:spcAft>
              <a:buClr>
                <a:srgbClr val="377132"/>
              </a:buClr>
              <a:buSzPts val="2000"/>
              <a:buFont typeface="Noto Sans Symbols"/>
              <a:buNone/>
            </a:pPr>
            <a:endParaRPr sz="2200">
              <a:solidFill>
                <a:srgbClr val="333333"/>
              </a:solidFill>
            </a:endParaRPr>
          </a:p>
        </p:txBody>
      </p:sp>
      <p:pic>
        <p:nvPicPr>
          <p:cNvPr id="552" name="Google Shape;552;p121"/>
          <p:cNvPicPr preferRelativeResize="0"/>
          <p:nvPr/>
        </p:nvPicPr>
        <p:blipFill>
          <a:blip r:embed="rId3">
            <a:alphaModFix/>
          </a:blip>
          <a:srcRect l="12898" r="12898"/>
          <a:stretch/>
        </p:blipFill>
        <p:spPr>
          <a:xfrm>
            <a:off x="8420087" y="1021390"/>
            <a:ext cx="3065131" cy="4099250"/>
          </a:xfrm>
          <a:prstGeom prst="rect">
            <a:avLst/>
          </a:prstGeom>
          <a:noFill/>
          <a:ln>
            <a:noFill/>
          </a:ln>
        </p:spPr>
      </p:pic>
      <p:sp>
        <p:nvSpPr>
          <p:cNvPr id="2" name="Google Shape;533;p119">
            <a:extLst>
              <a:ext uri="{FF2B5EF4-FFF2-40B4-BE49-F238E27FC236}">
                <a16:creationId xmlns:a16="http://schemas.microsoft.com/office/drawing/2014/main" id="{410B17D9-3536-F6ED-BDFB-1718173C06C1}"/>
              </a:ext>
            </a:extLst>
          </p:cNvPr>
          <p:cNvSpPr txBox="1"/>
          <p:nvPr/>
        </p:nvSpPr>
        <p:spPr>
          <a:xfrm>
            <a:off x="9080796" y="6401736"/>
            <a:ext cx="3111204" cy="536607"/>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1200"/>
              </a:spcAft>
              <a:buClr>
                <a:srgbClr val="377132"/>
              </a:buClr>
              <a:buSzPts val="2000"/>
              <a:buFont typeface="Arial"/>
              <a:buNone/>
            </a:pPr>
            <a:r>
              <a:rPr lang="en-US" sz="1200" b="0" i="0" u="none" strike="noStrike" cap="none" dirty="0">
                <a:solidFill>
                  <a:srgbClr val="333333"/>
                </a:solidFill>
                <a:latin typeface="Poppins"/>
                <a:ea typeface="Poppins"/>
                <a:cs typeface="Poppins"/>
                <a:sym typeface="Poppins"/>
              </a:rPr>
              <a:t>Training manual pages 129-141 (AGYW Version) and 155-167 (Diverse Version)</a:t>
            </a:r>
            <a:endParaRPr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57"/>
        <p:cNvGrpSpPr/>
        <p:nvPr/>
      </p:nvGrpSpPr>
      <p:grpSpPr>
        <a:xfrm>
          <a:off x="0" y="0"/>
          <a:ext cx="0" cy="0"/>
          <a:chOff x="0" y="0"/>
          <a:chExt cx="0" cy="0"/>
        </a:xfrm>
      </p:grpSpPr>
      <p:sp>
        <p:nvSpPr>
          <p:cNvPr id="558" name="Google Shape;558;p122"/>
          <p:cNvSpPr txBox="1">
            <a:spLocks noGrp="1"/>
          </p:cNvSpPr>
          <p:nvPr>
            <p:ph type="body" idx="1"/>
          </p:nvPr>
        </p:nvSpPr>
        <p:spPr>
          <a:xfrm>
            <a:off x="413408" y="2417524"/>
            <a:ext cx="5849606" cy="427960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2000"/>
              <a:buNone/>
            </a:pPr>
            <a:r>
              <a:rPr lang="en-US" sz="2300" i="1">
                <a:solidFill>
                  <a:srgbClr val="333333"/>
                </a:solidFill>
              </a:rPr>
              <a:t>Topics covered:</a:t>
            </a:r>
            <a:endParaRPr/>
          </a:p>
          <a:p>
            <a:pPr marL="342900" lvl="0" indent="-342900" algn="l" rtl="0">
              <a:lnSpc>
                <a:spcPct val="100000"/>
              </a:lnSpc>
              <a:spcBef>
                <a:spcPts val="600"/>
              </a:spcBef>
              <a:spcAft>
                <a:spcPts val="0"/>
              </a:spcAft>
              <a:buClr>
                <a:srgbClr val="333333"/>
              </a:buClr>
              <a:buSzPts val="2000"/>
              <a:buFont typeface="Noto Sans Symbols"/>
              <a:buChar char="▪"/>
            </a:pPr>
            <a:r>
              <a:rPr lang="en-US" sz="2300">
                <a:solidFill>
                  <a:srgbClr val="92298E"/>
                </a:solidFill>
                <a:latin typeface="Poppins SemiBold"/>
                <a:ea typeface="Poppins SemiBold"/>
                <a:cs typeface="Poppins SemiBold"/>
                <a:sym typeface="Poppins SemiBold"/>
              </a:rPr>
              <a:t>Helping peers decide whether to tell others that they are using PrEP</a:t>
            </a:r>
            <a:endParaRPr/>
          </a:p>
          <a:p>
            <a:pPr marL="342900" lvl="0" indent="-342900" algn="l" rtl="0">
              <a:lnSpc>
                <a:spcPct val="100000"/>
              </a:lnSpc>
              <a:spcBef>
                <a:spcPts val="600"/>
              </a:spcBef>
              <a:spcAft>
                <a:spcPts val="0"/>
              </a:spcAft>
              <a:buClr>
                <a:srgbClr val="333333"/>
              </a:buClr>
              <a:buSzPts val="2000"/>
              <a:buFont typeface="Noto Sans Symbols"/>
              <a:buChar char="▪"/>
            </a:pPr>
            <a:r>
              <a:rPr lang="en-US" sz="2300">
                <a:solidFill>
                  <a:srgbClr val="92298E"/>
                </a:solidFill>
                <a:latin typeface="Poppins SemiBold"/>
                <a:ea typeface="Poppins SemiBold"/>
                <a:cs typeface="Poppins SemiBold"/>
                <a:sym typeface="Poppins SemiBold"/>
              </a:rPr>
              <a:t>Supporting peers to talk to their partners, parents, or other people in their lives about PrEP</a:t>
            </a:r>
            <a:endParaRPr/>
          </a:p>
          <a:p>
            <a:pPr marL="342900" lvl="0" indent="-342900" algn="l" rtl="0">
              <a:lnSpc>
                <a:spcPct val="100000"/>
              </a:lnSpc>
              <a:spcBef>
                <a:spcPts val="600"/>
              </a:spcBef>
              <a:spcAft>
                <a:spcPts val="0"/>
              </a:spcAft>
              <a:buClr>
                <a:srgbClr val="333333"/>
              </a:buClr>
              <a:buSzPts val="2000"/>
              <a:buFont typeface="Noto Sans Symbols"/>
              <a:buChar char="▪"/>
            </a:pPr>
            <a:r>
              <a:rPr lang="en-US" sz="2300">
                <a:solidFill>
                  <a:srgbClr val="92298E"/>
                </a:solidFill>
                <a:latin typeface="Poppins SemiBold"/>
                <a:ea typeface="Poppins SemiBold"/>
                <a:cs typeface="Poppins SemiBold"/>
                <a:sym typeface="Poppins SemiBold"/>
              </a:rPr>
              <a:t>Supporting peers to keep their PrEP use private</a:t>
            </a:r>
            <a:endParaRPr/>
          </a:p>
          <a:p>
            <a:pPr marL="342900" lvl="0" indent="-342900" algn="l" rtl="0">
              <a:lnSpc>
                <a:spcPct val="100000"/>
              </a:lnSpc>
              <a:spcBef>
                <a:spcPts val="600"/>
              </a:spcBef>
              <a:spcAft>
                <a:spcPts val="0"/>
              </a:spcAft>
              <a:buClr>
                <a:srgbClr val="333333"/>
              </a:buClr>
              <a:buSzPts val="2000"/>
              <a:buFont typeface="Noto Sans Symbols"/>
              <a:buChar char="▪"/>
            </a:pPr>
            <a:r>
              <a:rPr lang="en-US" sz="2300">
                <a:solidFill>
                  <a:srgbClr val="92298E"/>
                </a:solidFill>
                <a:latin typeface="Poppins SemiBold"/>
                <a:ea typeface="Poppins SemiBold"/>
                <a:cs typeface="Poppins SemiBold"/>
                <a:sym typeface="Poppins SemiBold"/>
              </a:rPr>
              <a:t>Awareness raising about PrEP</a:t>
            </a:r>
            <a:endParaRPr/>
          </a:p>
          <a:p>
            <a:pPr marL="342900" lvl="0" indent="-342900" algn="l" rtl="0">
              <a:lnSpc>
                <a:spcPct val="100000"/>
              </a:lnSpc>
              <a:spcBef>
                <a:spcPts val="600"/>
              </a:spcBef>
              <a:spcAft>
                <a:spcPts val="600"/>
              </a:spcAft>
              <a:buClr>
                <a:srgbClr val="333333"/>
              </a:buClr>
              <a:buSzPts val="2000"/>
              <a:buFont typeface="Noto Sans Symbols"/>
              <a:buChar char="▪"/>
            </a:pPr>
            <a:r>
              <a:rPr lang="en-US" sz="2300">
                <a:solidFill>
                  <a:srgbClr val="92298E"/>
                </a:solidFill>
                <a:latin typeface="Poppins SemiBold"/>
                <a:ea typeface="Poppins SemiBold"/>
                <a:cs typeface="Poppins SemiBold"/>
                <a:sym typeface="Poppins SemiBold"/>
              </a:rPr>
              <a:t>Advocating and organizing for PrEP in their communities</a:t>
            </a:r>
            <a:endParaRPr/>
          </a:p>
        </p:txBody>
      </p:sp>
      <p:pic>
        <p:nvPicPr>
          <p:cNvPr id="559" name="Google Shape;559;p122"/>
          <p:cNvPicPr preferRelativeResize="0"/>
          <p:nvPr/>
        </p:nvPicPr>
        <p:blipFill rotWithShape="1">
          <a:blip r:embed="rId3">
            <a:alphaModFix/>
          </a:blip>
          <a:srcRect l="1317" t="-1" r="-717" b="-1238"/>
          <a:stretch/>
        </p:blipFill>
        <p:spPr>
          <a:xfrm>
            <a:off x="116107" y="99725"/>
            <a:ext cx="5508079" cy="2119755"/>
          </a:xfrm>
          <a:prstGeom prst="roundRect">
            <a:avLst>
              <a:gd name="adj" fmla="val 16667"/>
            </a:avLst>
          </a:prstGeom>
          <a:noFill/>
          <a:ln>
            <a:noFill/>
          </a:ln>
        </p:spPr>
      </p:pic>
      <p:pic>
        <p:nvPicPr>
          <p:cNvPr id="560" name="Google Shape;560;p122"/>
          <p:cNvPicPr preferRelativeResize="0"/>
          <p:nvPr/>
        </p:nvPicPr>
        <p:blipFill rotWithShape="1">
          <a:blip r:embed="rId4">
            <a:alphaModFix/>
          </a:blip>
          <a:srcRect/>
          <a:stretch/>
        </p:blipFill>
        <p:spPr>
          <a:xfrm>
            <a:off x="6246312" y="400566"/>
            <a:ext cx="3203031" cy="4522163"/>
          </a:xfrm>
          <a:prstGeom prst="rect">
            <a:avLst/>
          </a:prstGeom>
          <a:noFill/>
          <a:ln>
            <a:noFill/>
          </a:ln>
          <a:effectLst>
            <a:outerShdw blurRad="292100" dist="139700" dir="2700000" algn="tl" rotWithShape="0">
              <a:srgbClr val="333333">
                <a:alpha val="65098"/>
              </a:srgbClr>
            </a:outerShdw>
          </a:effectLst>
        </p:spPr>
      </p:pic>
      <p:pic>
        <p:nvPicPr>
          <p:cNvPr id="561" name="Google Shape;561;p122"/>
          <p:cNvPicPr preferRelativeResize="0"/>
          <p:nvPr/>
        </p:nvPicPr>
        <p:blipFill rotWithShape="1">
          <a:blip r:embed="rId5">
            <a:alphaModFix/>
          </a:blip>
          <a:srcRect/>
          <a:stretch/>
        </p:blipFill>
        <p:spPr>
          <a:xfrm>
            <a:off x="7540637" y="1451050"/>
            <a:ext cx="3002226" cy="4279606"/>
          </a:xfrm>
          <a:prstGeom prst="rect">
            <a:avLst/>
          </a:prstGeom>
          <a:noFill/>
          <a:ln>
            <a:noFill/>
          </a:ln>
          <a:effectLst>
            <a:outerShdw blurRad="292100" dist="139700" dir="2700000" algn="tl" rotWithShape="0">
              <a:srgbClr val="333333">
                <a:alpha val="65098"/>
              </a:srgbClr>
            </a:outerShdw>
          </a:effectLst>
        </p:spPr>
      </p:pic>
      <p:pic>
        <p:nvPicPr>
          <p:cNvPr id="562" name="Google Shape;562;p122"/>
          <p:cNvPicPr preferRelativeResize="0"/>
          <p:nvPr/>
        </p:nvPicPr>
        <p:blipFill rotWithShape="1">
          <a:blip r:embed="rId6">
            <a:alphaModFix/>
          </a:blip>
          <a:srcRect/>
          <a:stretch/>
        </p:blipFill>
        <p:spPr>
          <a:xfrm>
            <a:off x="8979540" y="2532225"/>
            <a:ext cx="2949364" cy="4164904"/>
          </a:xfrm>
          <a:prstGeom prst="rect">
            <a:avLst/>
          </a:prstGeom>
          <a:noFill/>
          <a:ln>
            <a:noFill/>
          </a:ln>
          <a:effectLst>
            <a:outerShdw blurRad="292100" dist="139700" dir="2700000" algn="tl" rotWithShape="0">
              <a:srgbClr val="333333">
                <a:alpha val="65098"/>
              </a:srgbClr>
            </a:outerShdw>
          </a:effec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67"/>
        <p:cNvGrpSpPr/>
        <p:nvPr/>
      </p:nvGrpSpPr>
      <p:grpSpPr>
        <a:xfrm>
          <a:off x="0" y="0"/>
          <a:ext cx="0" cy="0"/>
          <a:chOff x="0" y="0"/>
          <a:chExt cx="0" cy="0"/>
        </a:xfrm>
      </p:grpSpPr>
      <p:sp>
        <p:nvSpPr>
          <p:cNvPr id="568" name="Google Shape;568;p48"/>
          <p:cNvSpPr txBox="1">
            <a:spLocks noGrp="1"/>
          </p:cNvSpPr>
          <p:nvPr>
            <p:ph type="title"/>
          </p:nvPr>
        </p:nvSpPr>
        <p:spPr>
          <a:xfrm>
            <a:off x="4363661" y="602286"/>
            <a:ext cx="7315200" cy="566738"/>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r>
              <a:rPr lang="en-US" dirty="0"/>
              <a:t>Group work</a:t>
            </a:r>
            <a:endParaRPr dirty="0"/>
          </a:p>
        </p:txBody>
      </p:sp>
      <p:sp>
        <p:nvSpPr>
          <p:cNvPr id="569" name="Google Shape;569;p48"/>
          <p:cNvSpPr txBox="1">
            <a:spLocks noGrp="1"/>
          </p:cNvSpPr>
          <p:nvPr>
            <p:ph type="body" idx="1"/>
          </p:nvPr>
        </p:nvSpPr>
        <p:spPr>
          <a:xfrm>
            <a:off x="4363661" y="1256107"/>
            <a:ext cx="7315200" cy="4113033"/>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1800"/>
              </a:spcAft>
              <a:buSzPts val="2000"/>
              <a:buNone/>
            </a:pPr>
            <a:r>
              <a:rPr lang="en-US" dirty="0"/>
              <a:t>Let’s </a:t>
            </a:r>
            <a:r>
              <a:rPr lang="en-US" dirty="0">
                <a:latin typeface="Poppins SemiBold"/>
                <a:ea typeface="Poppins SemiBold"/>
                <a:cs typeface="Poppins SemiBold"/>
                <a:sym typeface="Poppins SemiBold"/>
              </a:rPr>
              <a:t>review question 3 under “Key Element II” </a:t>
            </a:r>
            <a:r>
              <a:rPr lang="en-US" dirty="0"/>
              <a:t>of our worksheets together.</a:t>
            </a:r>
          </a:p>
          <a:p>
            <a:pPr marL="457200" lvl="0" indent="-457200" algn="l" rtl="0">
              <a:lnSpc>
                <a:spcPct val="100000"/>
              </a:lnSpc>
              <a:spcBef>
                <a:spcPts val="400"/>
              </a:spcBef>
              <a:spcAft>
                <a:spcPts val="1800"/>
              </a:spcAft>
              <a:buClr>
                <a:srgbClr val="DE9F3B"/>
              </a:buClr>
              <a:buSzPts val="2000"/>
              <a:buAutoNum type="arabicPeriod"/>
            </a:pPr>
            <a:r>
              <a:rPr lang="en-US" b="1" dirty="0">
                <a:solidFill>
                  <a:srgbClr val="DE9F3B"/>
                </a:solidFill>
                <a:latin typeface="Poppins"/>
                <a:ea typeface="Poppins"/>
                <a:cs typeface="Poppins"/>
                <a:sym typeface="Poppins"/>
              </a:rPr>
              <a:t>WHICH </a:t>
            </a:r>
            <a:r>
              <a:rPr lang="en-US" b="1" dirty="0" err="1">
                <a:solidFill>
                  <a:srgbClr val="DE9F3B"/>
                </a:solidFill>
                <a:latin typeface="Poppins"/>
                <a:ea typeface="Poppins"/>
                <a:cs typeface="Poppins"/>
                <a:sym typeface="Poppins"/>
              </a:rPr>
              <a:t>PrEP</a:t>
            </a:r>
            <a:r>
              <a:rPr lang="en-US" b="1" dirty="0">
                <a:solidFill>
                  <a:srgbClr val="DE9F3B"/>
                </a:solidFill>
                <a:latin typeface="Poppins"/>
                <a:ea typeface="Poppins"/>
                <a:cs typeface="Poppins"/>
                <a:sym typeface="Poppins"/>
              </a:rPr>
              <a:t> METHODS </a:t>
            </a:r>
            <a:r>
              <a:rPr lang="en-US" dirty="0">
                <a:latin typeface="Poppins"/>
                <a:ea typeface="Poppins"/>
                <a:cs typeface="Poppins"/>
                <a:sym typeface="Poppins"/>
              </a:rPr>
              <a:t>will we train on? </a:t>
            </a:r>
          </a:p>
          <a:p>
            <a:pPr marL="0" lvl="0" indent="0" algn="l" rtl="0">
              <a:lnSpc>
                <a:spcPct val="100000"/>
              </a:lnSpc>
              <a:spcBef>
                <a:spcPts val="400"/>
              </a:spcBef>
              <a:spcAft>
                <a:spcPts val="0"/>
              </a:spcAft>
              <a:buClr>
                <a:srgbClr val="DE9F3B"/>
              </a:buClr>
              <a:buSzPts val="2000"/>
              <a:buNone/>
            </a:pPr>
            <a:r>
              <a:rPr lang="en-US" sz="1800" i="1" dirty="0">
                <a:latin typeface="Poppins SemiBold"/>
                <a:ea typeface="Poppins SemiBold"/>
                <a:cs typeface="Poppins SemiBold"/>
                <a:sym typeface="Poppins SemiBold"/>
              </a:rPr>
              <a:t>To answer this question, it may help to think about: </a:t>
            </a:r>
            <a:endParaRPr dirty="0"/>
          </a:p>
          <a:p>
            <a:pPr marL="342900" lvl="0" indent="-342900" algn="l" rtl="0">
              <a:lnSpc>
                <a:spcPct val="100000"/>
              </a:lnSpc>
              <a:spcBef>
                <a:spcPts val="400"/>
              </a:spcBef>
              <a:spcAft>
                <a:spcPts val="0"/>
              </a:spcAft>
              <a:buClr>
                <a:srgbClr val="DE9F3B"/>
              </a:buClr>
              <a:buSzPts val="2000"/>
              <a:buFont typeface="Arial"/>
              <a:buChar char="•"/>
            </a:pPr>
            <a:r>
              <a:rPr lang="en-US" sz="1800" dirty="0">
                <a:latin typeface="Poppins"/>
                <a:ea typeface="Poppins"/>
                <a:cs typeface="Poppins"/>
                <a:sym typeface="Poppins"/>
              </a:rPr>
              <a:t>Which </a:t>
            </a:r>
            <a:r>
              <a:rPr lang="en-US" sz="1800" dirty="0" err="1">
                <a:latin typeface="Poppins"/>
                <a:ea typeface="Poppins"/>
                <a:cs typeface="Poppins"/>
                <a:sym typeface="Poppins"/>
              </a:rPr>
              <a:t>PrEP</a:t>
            </a:r>
            <a:r>
              <a:rPr lang="en-US" sz="1800" dirty="0">
                <a:latin typeface="Poppins"/>
                <a:ea typeface="Poppins"/>
                <a:cs typeface="Poppins"/>
                <a:sym typeface="Poppins"/>
              </a:rPr>
              <a:t> methods do your ambassadors </a:t>
            </a:r>
            <a:r>
              <a:rPr lang="en-US" sz="1800" b="1" dirty="0">
                <a:solidFill>
                  <a:srgbClr val="DE9F3B"/>
                </a:solidFill>
                <a:latin typeface="Poppins"/>
                <a:ea typeface="Poppins"/>
                <a:cs typeface="Poppins"/>
                <a:sym typeface="Poppins"/>
              </a:rPr>
              <a:t>ALREADY</a:t>
            </a:r>
            <a:r>
              <a:rPr lang="en-US" sz="1800" dirty="0">
                <a:solidFill>
                  <a:srgbClr val="DE9F3B"/>
                </a:solidFill>
                <a:latin typeface="Poppins"/>
                <a:ea typeface="Poppins"/>
                <a:cs typeface="Poppins"/>
                <a:sym typeface="Poppins"/>
              </a:rPr>
              <a:t> </a:t>
            </a:r>
            <a:r>
              <a:rPr lang="en-US" sz="1800" dirty="0">
                <a:latin typeface="Poppins"/>
                <a:ea typeface="Poppins"/>
                <a:cs typeface="Poppins"/>
                <a:sym typeface="Poppins"/>
              </a:rPr>
              <a:t>know about?</a:t>
            </a:r>
            <a:endParaRPr dirty="0"/>
          </a:p>
          <a:p>
            <a:pPr marL="342900" lvl="0" indent="-342900" algn="l" rtl="0">
              <a:lnSpc>
                <a:spcPct val="100000"/>
              </a:lnSpc>
              <a:spcBef>
                <a:spcPts val="400"/>
              </a:spcBef>
              <a:spcAft>
                <a:spcPts val="0"/>
              </a:spcAft>
              <a:buClr>
                <a:srgbClr val="DE9F3B"/>
              </a:buClr>
              <a:buSzPts val="2000"/>
              <a:buFont typeface="Arial"/>
              <a:buChar char="•"/>
            </a:pPr>
            <a:r>
              <a:rPr lang="en-US" sz="1800" dirty="0">
                <a:latin typeface="Poppins"/>
                <a:ea typeface="Poppins"/>
                <a:cs typeface="Poppins"/>
                <a:sym typeface="Poppins"/>
              </a:rPr>
              <a:t>Which </a:t>
            </a:r>
            <a:r>
              <a:rPr lang="en-US" sz="1800" dirty="0" err="1">
                <a:latin typeface="Poppins"/>
                <a:ea typeface="Poppins"/>
                <a:cs typeface="Poppins"/>
                <a:sym typeface="Poppins"/>
              </a:rPr>
              <a:t>PrEP</a:t>
            </a:r>
            <a:r>
              <a:rPr lang="en-US" sz="1800" dirty="0">
                <a:latin typeface="Poppins"/>
                <a:ea typeface="Poppins"/>
                <a:cs typeface="Poppins"/>
                <a:sym typeface="Poppins"/>
              </a:rPr>
              <a:t> methods are </a:t>
            </a:r>
            <a:r>
              <a:rPr lang="en-US" sz="1800" b="1" dirty="0">
                <a:solidFill>
                  <a:srgbClr val="DE9F3B"/>
                </a:solidFill>
                <a:latin typeface="Poppins"/>
                <a:ea typeface="Poppins"/>
                <a:cs typeface="Poppins"/>
                <a:sym typeface="Poppins"/>
              </a:rPr>
              <a:t>AVAILABLE</a:t>
            </a:r>
            <a:r>
              <a:rPr lang="en-US" sz="1800" dirty="0">
                <a:latin typeface="Poppins"/>
                <a:ea typeface="Poppins"/>
                <a:cs typeface="Poppins"/>
                <a:sym typeface="Poppins"/>
              </a:rPr>
              <a:t> in your community?</a:t>
            </a:r>
            <a:endParaRPr dirty="0"/>
          </a:p>
          <a:p>
            <a:pPr marL="342900" lvl="0" indent="-342900" algn="l" rtl="0">
              <a:lnSpc>
                <a:spcPct val="100000"/>
              </a:lnSpc>
              <a:spcBef>
                <a:spcPts val="400"/>
              </a:spcBef>
              <a:spcAft>
                <a:spcPts val="1800"/>
              </a:spcAft>
              <a:buClr>
                <a:srgbClr val="DE9F3B"/>
              </a:buClr>
              <a:buSzPts val="2000"/>
              <a:buFont typeface="Arial"/>
              <a:buChar char="•"/>
            </a:pPr>
            <a:r>
              <a:rPr lang="en-US" sz="1800" dirty="0">
                <a:latin typeface="Poppins"/>
                <a:ea typeface="Poppins"/>
                <a:cs typeface="Poppins"/>
                <a:sym typeface="Poppins"/>
              </a:rPr>
              <a:t>Do your ambassadors need a </a:t>
            </a:r>
            <a:r>
              <a:rPr lang="en-US" sz="1800" b="1" dirty="0">
                <a:solidFill>
                  <a:srgbClr val="DE9F3B"/>
                </a:solidFill>
                <a:latin typeface="Poppins"/>
                <a:ea typeface="Poppins"/>
                <a:cs typeface="Poppins"/>
                <a:sym typeface="Poppins"/>
              </a:rPr>
              <a:t>REFRESHER</a:t>
            </a:r>
            <a:r>
              <a:rPr lang="en-US" sz="1800" dirty="0">
                <a:latin typeface="Poppins"/>
                <a:ea typeface="Poppins"/>
                <a:cs typeface="Poppins"/>
                <a:sym typeface="Poppins"/>
              </a:rPr>
              <a:t> on any </a:t>
            </a:r>
            <a:r>
              <a:rPr lang="en-US" sz="1800" dirty="0" err="1">
                <a:latin typeface="Poppins"/>
                <a:ea typeface="Poppins"/>
                <a:cs typeface="Poppins"/>
                <a:sym typeface="Poppins"/>
              </a:rPr>
              <a:t>PrEP</a:t>
            </a:r>
            <a:r>
              <a:rPr lang="en-US" sz="1800" dirty="0">
                <a:latin typeface="Poppins"/>
                <a:ea typeface="Poppins"/>
                <a:cs typeface="Poppins"/>
                <a:sym typeface="Poppins"/>
              </a:rPr>
              <a:t> methods? Do they need to learn </a:t>
            </a:r>
            <a:r>
              <a:rPr lang="en-US" sz="1800" b="1" dirty="0">
                <a:solidFill>
                  <a:srgbClr val="DE9F3B"/>
                </a:solidFill>
                <a:latin typeface="Poppins"/>
                <a:ea typeface="Poppins"/>
                <a:cs typeface="Poppins"/>
                <a:sym typeface="Poppins"/>
              </a:rPr>
              <a:t>UP-TO-DATE SCIENCE </a:t>
            </a:r>
            <a:r>
              <a:rPr lang="en-US" sz="1800" dirty="0">
                <a:latin typeface="Poppins"/>
                <a:ea typeface="Poppins"/>
                <a:cs typeface="Poppins"/>
                <a:sym typeface="Poppins"/>
              </a:rPr>
              <a:t>about any of available methods?</a:t>
            </a:r>
            <a:endParaRPr lang="en-US" dirty="0"/>
          </a:p>
          <a:p>
            <a:pPr marL="0" lvl="0" indent="0" algn="l" rtl="0">
              <a:lnSpc>
                <a:spcPct val="100000"/>
              </a:lnSpc>
              <a:spcBef>
                <a:spcPts val="400"/>
              </a:spcBef>
              <a:spcAft>
                <a:spcPts val="0"/>
              </a:spcAft>
              <a:buSzPts val="2000"/>
              <a:buNone/>
            </a:pPr>
            <a:r>
              <a:rPr lang="en-US" dirty="0">
                <a:latin typeface="Poppins"/>
                <a:ea typeface="Poppins"/>
                <a:cs typeface="Poppins"/>
                <a:sym typeface="Poppins"/>
              </a:rPr>
              <a:t>Feel free to </a:t>
            </a:r>
            <a:r>
              <a:rPr lang="en-US" b="1" dirty="0">
                <a:latin typeface="Poppins"/>
                <a:ea typeface="Poppins"/>
                <a:cs typeface="Poppins"/>
                <a:sym typeface="Poppins"/>
              </a:rPr>
              <a:t>take notes on your worksheet</a:t>
            </a:r>
            <a:r>
              <a:rPr lang="en-US" dirty="0">
                <a:latin typeface="Poppins"/>
                <a:ea typeface="Poppins"/>
                <a:cs typeface="Poppins"/>
                <a:sym typeface="Poppins"/>
              </a:rPr>
              <a:t>.</a:t>
            </a:r>
            <a:r>
              <a:rPr lang="en-US" dirty="0"/>
              <a:t> Also note that the availability of </a:t>
            </a:r>
            <a:r>
              <a:rPr lang="en-US" dirty="0" err="1"/>
              <a:t>PrEP</a:t>
            </a:r>
            <a:r>
              <a:rPr lang="en-US" dirty="0"/>
              <a:t> methods in your context </a:t>
            </a:r>
            <a:r>
              <a:rPr lang="en-US" i="1" dirty="0">
                <a:latin typeface="Poppins SemiBold"/>
                <a:ea typeface="Poppins SemiBold"/>
                <a:cs typeface="Poppins SemiBold"/>
                <a:sym typeface="Poppins SemiBold"/>
              </a:rPr>
              <a:t>may mean updates are needed to your Ambassador Toolkit</a:t>
            </a:r>
            <a:r>
              <a:rPr lang="en-US" dirty="0"/>
              <a:t>. We will discuss this in session 3. </a:t>
            </a:r>
            <a:endParaRPr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5EBEE"/>
        </a:solidFill>
        <a:effectLst/>
      </p:bgPr>
    </p:bg>
    <p:spTree>
      <p:nvGrpSpPr>
        <p:cNvPr id="1" name="Shape 244"/>
        <p:cNvGrpSpPr/>
        <p:nvPr/>
      </p:nvGrpSpPr>
      <p:grpSpPr>
        <a:xfrm>
          <a:off x="0" y="0"/>
          <a:ext cx="0" cy="0"/>
          <a:chOff x="0" y="0"/>
          <a:chExt cx="0" cy="0"/>
        </a:xfrm>
      </p:grpSpPr>
      <p:sp>
        <p:nvSpPr>
          <p:cNvPr id="245" name="Google Shape;245;p94"/>
          <p:cNvSpPr txBox="1">
            <a:spLocks noGrp="1"/>
          </p:cNvSpPr>
          <p:nvPr>
            <p:ph type="body" idx="1"/>
          </p:nvPr>
        </p:nvSpPr>
        <p:spPr>
          <a:xfrm>
            <a:off x="1453415" y="1524919"/>
            <a:ext cx="5861247" cy="520245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2000"/>
              <a:buNone/>
            </a:pPr>
            <a:r>
              <a:rPr lang="en-US" sz="2000">
                <a:latin typeface="Poppins"/>
                <a:ea typeface="Poppins"/>
                <a:cs typeface="Poppins"/>
                <a:sym typeface="Poppins"/>
              </a:rPr>
              <a:t>Get to know the topics covered in the Foundational Knowledge sessions in the HIV Prevention Ambassador Training.</a:t>
            </a:r>
            <a:endParaRPr/>
          </a:p>
          <a:p>
            <a:pPr marL="0" lvl="0" indent="0" algn="l" rtl="0">
              <a:lnSpc>
                <a:spcPct val="100000"/>
              </a:lnSpc>
              <a:spcBef>
                <a:spcPts val="400"/>
              </a:spcBef>
              <a:spcAft>
                <a:spcPts val="0"/>
              </a:spcAft>
              <a:buSzPts val="2000"/>
              <a:buNone/>
            </a:pPr>
            <a:endParaRPr sz="2000">
              <a:latin typeface="Poppins"/>
              <a:ea typeface="Poppins"/>
              <a:cs typeface="Poppins"/>
              <a:sym typeface="Poppins"/>
            </a:endParaRPr>
          </a:p>
          <a:p>
            <a:pPr marL="0" lvl="0" indent="0" algn="l" rtl="0">
              <a:lnSpc>
                <a:spcPct val="100000"/>
              </a:lnSpc>
              <a:spcBef>
                <a:spcPts val="400"/>
              </a:spcBef>
              <a:spcAft>
                <a:spcPts val="0"/>
              </a:spcAft>
              <a:buSzPts val="2000"/>
              <a:buNone/>
            </a:pPr>
            <a:r>
              <a:rPr lang="en-US" sz="2000"/>
              <a:t>Learn about the basic information on PrEP methods included in the training.</a:t>
            </a:r>
            <a:endParaRPr/>
          </a:p>
          <a:p>
            <a:pPr marL="0" lvl="0" indent="0" algn="l" rtl="0">
              <a:lnSpc>
                <a:spcPct val="100000"/>
              </a:lnSpc>
              <a:spcBef>
                <a:spcPts val="400"/>
              </a:spcBef>
              <a:spcAft>
                <a:spcPts val="0"/>
              </a:spcAft>
              <a:buSzPts val="2000"/>
              <a:buNone/>
            </a:pPr>
            <a:endParaRPr sz="2000">
              <a:latin typeface="Poppins"/>
              <a:ea typeface="Poppins"/>
              <a:cs typeface="Poppins"/>
              <a:sym typeface="Poppins"/>
            </a:endParaRPr>
          </a:p>
          <a:p>
            <a:pPr marL="0" lvl="0" indent="0" algn="l" rtl="0">
              <a:lnSpc>
                <a:spcPct val="100000"/>
              </a:lnSpc>
              <a:spcBef>
                <a:spcPts val="400"/>
              </a:spcBef>
              <a:spcAft>
                <a:spcPts val="0"/>
              </a:spcAft>
              <a:buSzPts val="2000"/>
              <a:buNone/>
            </a:pPr>
            <a:r>
              <a:rPr lang="en-US" sz="2000"/>
              <a:t>Start thinking about what Foundational Knowledge and which PrEP methods we will include in our own HIV Prevention Ambassador Training.</a:t>
            </a:r>
            <a:endParaRPr/>
          </a:p>
          <a:p>
            <a:pPr marL="0" lvl="0" indent="0" algn="l" rtl="0">
              <a:lnSpc>
                <a:spcPct val="100000"/>
              </a:lnSpc>
              <a:spcBef>
                <a:spcPts val="400"/>
              </a:spcBef>
              <a:spcAft>
                <a:spcPts val="0"/>
              </a:spcAft>
              <a:buSzPts val="2000"/>
              <a:buNone/>
            </a:pPr>
            <a:endParaRPr sz="2000">
              <a:latin typeface="Poppins"/>
              <a:ea typeface="Poppins"/>
              <a:cs typeface="Poppins"/>
              <a:sym typeface="Poppins"/>
            </a:endParaRPr>
          </a:p>
          <a:p>
            <a:pPr marL="342900" lvl="0" indent="-215900" algn="l" rtl="0">
              <a:lnSpc>
                <a:spcPct val="100000"/>
              </a:lnSpc>
              <a:spcBef>
                <a:spcPts val="400"/>
              </a:spcBef>
              <a:spcAft>
                <a:spcPts val="0"/>
              </a:spcAft>
              <a:buSzPts val="2000"/>
              <a:buNone/>
            </a:pPr>
            <a:endParaRPr sz="2000">
              <a:latin typeface="Poppins"/>
              <a:ea typeface="Poppins"/>
              <a:cs typeface="Poppins"/>
              <a:sym typeface="Poppins"/>
            </a:endParaRPr>
          </a:p>
        </p:txBody>
      </p:sp>
      <p:sp>
        <p:nvSpPr>
          <p:cNvPr id="246" name="Google Shape;246;p94"/>
          <p:cNvSpPr txBox="1">
            <a:spLocks noGrp="1"/>
          </p:cNvSpPr>
          <p:nvPr>
            <p:ph type="body" idx="2"/>
          </p:nvPr>
        </p:nvSpPr>
        <p:spPr>
          <a:xfrm>
            <a:off x="0" y="321542"/>
            <a:ext cx="9873949" cy="1143000"/>
          </a:xfrm>
          <a:prstGeom prst="rect">
            <a:avLst/>
          </a:prstGeom>
          <a:noFill/>
          <a:ln>
            <a:noFill/>
          </a:ln>
        </p:spPr>
        <p:txBody>
          <a:bodyPr spcFirstLastPara="1" wrap="square" lIns="731500" tIns="45700" rIns="91425" bIns="45700" anchor="ctr" anchorCtr="0">
            <a:noAutofit/>
          </a:bodyPr>
          <a:lstStyle/>
          <a:p>
            <a:pPr marL="342900" lvl="0" indent="-342900" algn="l" rtl="0">
              <a:lnSpc>
                <a:spcPct val="100000"/>
              </a:lnSpc>
              <a:spcBef>
                <a:spcPts val="0"/>
              </a:spcBef>
              <a:spcAft>
                <a:spcPts val="0"/>
              </a:spcAft>
              <a:buSzPts val="3600"/>
              <a:buNone/>
            </a:pPr>
            <a:r>
              <a:rPr lang="en-US">
                <a:solidFill>
                  <a:schemeClr val="accent5"/>
                </a:solidFill>
              </a:rPr>
              <a:t>During this session, we will…</a:t>
            </a:r>
            <a:endParaRPr>
              <a:solidFill>
                <a:schemeClr val="accent5"/>
              </a:solidFill>
            </a:endParaRPr>
          </a:p>
        </p:txBody>
      </p:sp>
      <p:pic>
        <p:nvPicPr>
          <p:cNvPr id="247" name="Google Shape;247;p94" descr="A couple of men standing together&#10;&#10;AI-generated content may be incorrect."/>
          <p:cNvPicPr preferRelativeResize="0"/>
          <p:nvPr/>
        </p:nvPicPr>
        <p:blipFill rotWithShape="1">
          <a:blip r:embed="rId3">
            <a:alphaModFix/>
          </a:blip>
          <a:srcRect/>
          <a:stretch/>
        </p:blipFill>
        <p:spPr>
          <a:xfrm>
            <a:off x="7973312" y="1655543"/>
            <a:ext cx="3123055" cy="4495135"/>
          </a:xfrm>
          <a:prstGeom prst="rect">
            <a:avLst/>
          </a:prstGeom>
          <a:noFill/>
          <a:ln>
            <a:noFill/>
          </a:ln>
        </p:spPr>
      </p:pic>
      <p:pic>
        <p:nvPicPr>
          <p:cNvPr id="248" name="Google Shape;248;p94"/>
          <p:cNvPicPr preferRelativeResize="0"/>
          <p:nvPr/>
        </p:nvPicPr>
        <p:blipFill rotWithShape="1">
          <a:blip r:embed="rId4">
            <a:alphaModFix/>
          </a:blip>
          <a:srcRect/>
          <a:stretch/>
        </p:blipFill>
        <p:spPr>
          <a:xfrm>
            <a:off x="9425693" y="2000571"/>
            <a:ext cx="2900623" cy="4099497"/>
          </a:xfrm>
          <a:prstGeom prst="rect">
            <a:avLst/>
          </a:prstGeom>
          <a:noFill/>
          <a:ln>
            <a:noFill/>
          </a:ln>
        </p:spPr>
      </p:pic>
      <p:pic>
        <p:nvPicPr>
          <p:cNvPr id="249" name="Google Shape;249;p94" descr="A picture containing toy, doll&#10;&#10;Description automatically generated"/>
          <p:cNvPicPr preferRelativeResize="0"/>
          <p:nvPr/>
        </p:nvPicPr>
        <p:blipFill rotWithShape="1">
          <a:blip r:embed="rId5">
            <a:alphaModFix/>
          </a:blip>
          <a:srcRect/>
          <a:stretch/>
        </p:blipFill>
        <p:spPr>
          <a:xfrm>
            <a:off x="7016817" y="1655543"/>
            <a:ext cx="2011889" cy="4621391"/>
          </a:xfrm>
          <a:prstGeom prst="rect">
            <a:avLst/>
          </a:prstGeom>
          <a:noFill/>
          <a:ln>
            <a:noFill/>
          </a:ln>
        </p:spPr>
      </p:pic>
      <p:pic>
        <p:nvPicPr>
          <p:cNvPr id="250" name="Google Shape;250;p94" descr="Badge 3 with solid fill"/>
          <p:cNvPicPr preferRelativeResize="0"/>
          <p:nvPr/>
        </p:nvPicPr>
        <p:blipFill rotWithShape="1">
          <a:blip r:embed="rId6">
            <a:alphaModFix/>
          </a:blip>
          <a:srcRect/>
          <a:stretch/>
        </p:blipFill>
        <p:spPr>
          <a:xfrm>
            <a:off x="911300" y="3779645"/>
            <a:ext cx="536273" cy="536273"/>
          </a:xfrm>
          <a:prstGeom prst="rect">
            <a:avLst/>
          </a:prstGeom>
          <a:noFill/>
          <a:ln>
            <a:noFill/>
          </a:ln>
        </p:spPr>
      </p:pic>
      <p:pic>
        <p:nvPicPr>
          <p:cNvPr id="251" name="Google Shape;251;p94" descr="Badge with solid fill"/>
          <p:cNvPicPr preferRelativeResize="0"/>
          <p:nvPr/>
        </p:nvPicPr>
        <p:blipFill rotWithShape="1">
          <a:blip r:embed="rId7">
            <a:alphaModFix/>
          </a:blip>
          <a:srcRect/>
          <a:stretch/>
        </p:blipFill>
        <p:spPr>
          <a:xfrm>
            <a:off x="911300" y="2766665"/>
            <a:ext cx="536273" cy="536273"/>
          </a:xfrm>
          <a:prstGeom prst="rect">
            <a:avLst/>
          </a:prstGeom>
          <a:noFill/>
          <a:ln>
            <a:noFill/>
          </a:ln>
        </p:spPr>
      </p:pic>
      <p:pic>
        <p:nvPicPr>
          <p:cNvPr id="252" name="Google Shape;252;p94" descr="Badge 1 with solid fill"/>
          <p:cNvPicPr preferRelativeResize="0"/>
          <p:nvPr/>
        </p:nvPicPr>
        <p:blipFill rotWithShape="1">
          <a:blip r:embed="rId8">
            <a:alphaModFix/>
          </a:blip>
          <a:srcRect/>
          <a:stretch/>
        </p:blipFill>
        <p:spPr>
          <a:xfrm>
            <a:off x="911300" y="1444197"/>
            <a:ext cx="536273" cy="536273"/>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74"/>
        <p:cNvGrpSpPr/>
        <p:nvPr/>
      </p:nvGrpSpPr>
      <p:grpSpPr>
        <a:xfrm>
          <a:off x="0" y="0"/>
          <a:ext cx="0" cy="0"/>
          <a:chOff x="0" y="0"/>
          <a:chExt cx="0" cy="0"/>
        </a:xfrm>
      </p:grpSpPr>
      <p:sp>
        <p:nvSpPr>
          <p:cNvPr id="575" name="Google Shape;575;p123"/>
          <p:cNvSpPr txBox="1"/>
          <p:nvPr/>
        </p:nvSpPr>
        <p:spPr>
          <a:xfrm>
            <a:off x="553015" y="645254"/>
            <a:ext cx="4157208" cy="190655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309FCD"/>
              </a:buClr>
              <a:buSzPts val="5400"/>
              <a:buFont typeface="Arial"/>
              <a:buNone/>
            </a:pPr>
            <a:r>
              <a:rPr lang="en-US" sz="5400" b="1" i="0" u="none" strike="noStrike" cap="none">
                <a:solidFill>
                  <a:srgbClr val="FECFD9"/>
                </a:solidFill>
                <a:latin typeface="Poppins"/>
                <a:ea typeface="Poppins"/>
                <a:cs typeface="Poppins"/>
                <a:sym typeface="Poppins"/>
              </a:rPr>
              <a:t>Closing Activity</a:t>
            </a:r>
            <a:endParaRPr sz="1400" b="0" i="0" u="none" strike="noStrike" cap="none">
              <a:solidFill>
                <a:srgbClr val="FECFD9"/>
              </a:solidFill>
              <a:latin typeface="Arial"/>
              <a:ea typeface="Arial"/>
              <a:cs typeface="Arial"/>
              <a:sym typeface="Arial"/>
            </a:endParaRPr>
          </a:p>
        </p:txBody>
      </p:sp>
      <p:pic>
        <p:nvPicPr>
          <p:cNvPr id="576" name="Google Shape;576;p123" descr="Rose, Thorn, &amp; Bud Check-in | Mental health activities, Therapy ..."/>
          <p:cNvPicPr preferRelativeResize="0"/>
          <p:nvPr/>
        </p:nvPicPr>
        <p:blipFill rotWithShape="1">
          <a:blip r:embed="rId3">
            <a:alphaModFix/>
          </a:blip>
          <a:srcRect l="28169" t="14187" r="21340"/>
          <a:stretch/>
        </p:blipFill>
        <p:spPr>
          <a:xfrm>
            <a:off x="3708867" y="402712"/>
            <a:ext cx="3866709" cy="6201432"/>
          </a:xfrm>
          <a:prstGeom prst="rect">
            <a:avLst/>
          </a:prstGeom>
          <a:noFill/>
          <a:ln>
            <a:noFill/>
          </a:ln>
        </p:spPr>
      </p:pic>
      <p:sp>
        <p:nvSpPr>
          <p:cNvPr id="577" name="Google Shape;577;p123"/>
          <p:cNvSpPr txBox="1"/>
          <p:nvPr/>
        </p:nvSpPr>
        <p:spPr>
          <a:xfrm>
            <a:off x="6446629" y="688018"/>
            <a:ext cx="4157208" cy="147745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309FCD"/>
              </a:buClr>
              <a:buSzPts val="5400"/>
              <a:buFont typeface="Arial"/>
              <a:buNone/>
            </a:pPr>
            <a:r>
              <a:rPr lang="en-US" sz="4800" b="1" i="0" u="none" strike="noStrike" cap="none">
                <a:solidFill>
                  <a:srgbClr val="FECFD9"/>
                </a:solidFill>
                <a:latin typeface="Poppins"/>
                <a:ea typeface="Poppins"/>
                <a:cs typeface="Poppins"/>
                <a:sym typeface="Poppins"/>
              </a:rPr>
              <a:t>ROSE</a:t>
            </a:r>
            <a:endParaRPr/>
          </a:p>
          <a:p>
            <a:pPr marL="0" marR="0" lvl="0" indent="0" algn="l" rtl="0">
              <a:lnSpc>
                <a:spcPct val="100000"/>
              </a:lnSpc>
              <a:spcBef>
                <a:spcPts val="0"/>
              </a:spcBef>
              <a:spcAft>
                <a:spcPts val="0"/>
              </a:spcAft>
              <a:buClr>
                <a:srgbClr val="309FCD"/>
              </a:buClr>
              <a:buSzPts val="5400"/>
              <a:buFont typeface="Arial"/>
              <a:buNone/>
            </a:pPr>
            <a:r>
              <a:rPr lang="en-US" sz="1800" b="0" i="0" u="none" strike="noStrike" cap="none">
                <a:solidFill>
                  <a:srgbClr val="542C34"/>
                </a:solidFill>
                <a:latin typeface="Poppins"/>
                <a:ea typeface="Poppins"/>
                <a:cs typeface="Poppins"/>
                <a:sym typeface="Poppins"/>
              </a:rPr>
              <a:t>What bloomed in your mind during today’s session?</a:t>
            </a:r>
            <a:endParaRPr sz="500" b="0" i="0" u="none" strike="noStrike" cap="none">
              <a:solidFill>
                <a:srgbClr val="542C34"/>
              </a:solidFill>
              <a:latin typeface="Arial"/>
              <a:ea typeface="Arial"/>
              <a:cs typeface="Arial"/>
              <a:sym typeface="Arial"/>
            </a:endParaRPr>
          </a:p>
        </p:txBody>
      </p:sp>
      <p:sp>
        <p:nvSpPr>
          <p:cNvPr id="578" name="Google Shape;578;p123"/>
          <p:cNvSpPr txBox="1"/>
          <p:nvPr/>
        </p:nvSpPr>
        <p:spPr>
          <a:xfrm>
            <a:off x="7283056" y="2907351"/>
            <a:ext cx="4157208" cy="147745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309FCD"/>
              </a:buClr>
              <a:buSzPts val="5400"/>
              <a:buFont typeface="Arial"/>
              <a:buNone/>
            </a:pPr>
            <a:r>
              <a:rPr lang="en-US" sz="4800" b="1" i="0" u="none" strike="noStrike" cap="none">
                <a:solidFill>
                  <a:srgbClr val="FECFD9"/>
                </a:solidFill>
                <a:latin typeface="Poppins"/>
                <a:ea typeface="Poppins"/>
                <a:cs typeface="Poppins"/>
                <a:sym typeface="Poppins"/>
              </a:rPr>
              <a:t>BUD</a:t>
            </a:r>
            <a:endParaRPr/>
          </a:p>
          <a:p>
            <a:pPr marL="0" marR="0" lvl="0" indent="0" algn="l" rtl="0">
              <a:lnSpc>
                <a:spcPct val="100000"/>
              </a:lnSpc>
              <a:spcBef>
                <a:spcPts val="0"/>
              </a:spcBef>
              <a:spcAft>
                <a:spcPts val="0"/>
              </a:spcAft>
              <a:buClr>
                <a:srgbClr val="309FCD"/>
              </a:buClr>
              <a:buSzPts val="5400"/>
              <a:buFont typeface="Arial"/>
              <a:buNone/>
            </a:pPr>
            <a:r>
              <a:rPr lang="en-US" sz="1800" b="0" i="0" u="none" strike="noStrike" cap="none">
                <a:solidFill>
                  <a:srgbClr val="542C34"/>
                </a:solidFill>
                <a:latin typeface="Poppins"/>
                <a:ea typeface="Poppins"/>
                <a:cs typeface="Poppins"/>
                <a:sym typeface="Poppins"/>
              </a:rPr>
              <a:t>What are you looking forward to after today’s session?</a:t>
            </a:r>
            <a:endParaRPr sz="500" b="0" i="0" u="none" strike="noStrike" cap="none">
              <a:solidFill>
                <a:srgbClr val="542C34"/>
              </a:solidFill>
              <a:latin typeface="Arial"/>
              <a:ea typeface="Arial"/>
              <a:cs typeface="Arial"/>
              <a:sym typeface="Arial"/>
            </a:endParaRPr>
          </a:p>
        </p:txBody>
      </p:sp>
      <p:sp>
        <p:nvSpPr>
          <p:cNvPr id="579" name="Google Shape;579;p123"/>
          <p:cNvSpPr txBox="1"/>
          <p:nvPr/>
        </p:nvSpPr>
        <p:spPr>
          <a:xfrm>
            <a:off x="5805131" y="5126685"/>
            <a:ext cx="4157208" cy="147745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309FCD"/>
              </a:buClr>
              <a:buSzPts val="5400"/>
              <a:buFont typeface="Arial"/>
              <a:buNone/>
            </a:pPr>
            <a:r>
              <a:rPr lang="en-US" sz="4800" b="1" i="0" u="none" strike="noStrike" cap="none">
                <a:solidFill>
                  <a:srgbClr val="FECFD9"/>
                </a:solidFill>
                <a:latin typeface="Poppins"/>
                <a:ea typeface="Poppins"/>
                <a:cs typeface="Poppins"/>
                <a:sym typeface="Poppins"/>
              </a:rPr>
              <a:t>THORN</a:t>
            </a:r>
            <a:endParaRPr/>
          </a:p>
          <a:p>
            <a:pPr marL="0" marR="0" lvl="0" indent="0" algn="l" rtl="0">
              <a:lnSpc>
                <a:spcPct val="100000"/>
              </a:lnSpc>
              <a:spcBef>
                <a:spcPts val="0"/>
              </a:spcBef>
              <a:spcAft>
                <a:spcPts val="0"/>
              </a:spcAft>
              <a:buClr>
                <a:srgbClr val="309FCD"/>
              </a:buClr>
              <a:buSzPts val="5400"/>
              <a:buFont typeface="Arial"/>
              <a:buNone/>
            </a:pPr>
            <a:r>
              <a:rPr lang="en-US" sz="1800" b="0" i="0" u="none" strike="noStrike" cap="none">
                <a:solidFill>
                  <a:srgbClr val="542C34"/>
                </a:solidFill>
                <a:latin typeface="Poppins"/>
                <a:ea typeface="Poppins"/>
                <a:cs typeface="Poppins"/>
                <a:sym typeface="Poppins"/>
              </a:rPr>
              <a:t>What is feeling challenging or stressful about today’s session?</a:t>
            </a:r>
            <a:endParaRPr sz="500" b="0" i="0" u="none" strike="noStrike" cap="none">
              <a:solidFill>
                <a:srgbClr val="542C34"/>
              </a:solidFill>
              <a:latin typeface="Arial"/>
              <a:ea typeface="Arial"/>
              <a:cs typeface="Arial"/>
              <a:sym typeface="Aria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84"/>
        <p:cNvGrpSpPr/>
        <p:nvPr/>
      </p:nvGrpSpPr>
      <p:grpSpPr>
        <a:xfrm>
          <a:off x="0" y="0"/>
          <a:ext cx="0" cy="0"/>
          <a:chOff x="0" y="0"/>
          <a:chExt cx="0" cy="0"/>
        </a:xfrm>
      </p:grpSpPr>
      <p:sp>
        <p:nvSpPr>
          <p:cNvPr id="585" name="Google Shape;585;p49"/>
          <p:cNvSpPr/>
          <p:nvPr/>
        </p:nvSpPr>
        <p:spPr>
          <a:xfrm>
            <a:off x="2784929" y="5079976"/>
            <a:ext cx="6622141" cy="608944"/>
          </a:xfrm>
          <a:prstGeom prst="roundRect">
            <a:avLst>
              <a:gd name="adj" fmla="val 16667"/>
            </a:avLst>
          </a:prstGeom>
          <a:solidFill>
            <a:schemeClr val="lt1"/>
          </a:solidFill>
          <a:ln w="25400" cap="flat" cmpd="sng">
            <a:solidFill>
              <a:schemeClr val="lt1"/>
            </a:solidFill>
            <a:prstDash val="solid"/>
            <a:round/>
            <a:headEnd type="none" w="sm" len="sm"/>
            <a:tailEnd type="none" w="sm" len="sm"/>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chemeClr val="accent2"/>
                </a:solidFill>
                <a:latin typeface="Poppins"/>
                <a:ea typeface="Poppins"/>
                <a:cs typeface="Poppins"/>
                <a:sym typeface="Poppins"/>
              </a:rPr>
              <a:t>END OF SESSION 2 – THANK YOU!</a:t>
            </a:r>
            <a:endParaRPr sz="1400" b="0" i="0" u="none" strike="noStrike" cap="none">
              <a:solidFill>
                <a:srgbClr val="000000"/>
              </a:solidFill>
              <a:latin typeface="Arial"/>
              <a:ea typeface="Arial"/>
              <a:cs typeface="Arial"/>
              <a:sym typeface="Arial"/>
            </a:endParaRPr>
          </a:p>
        </p:txBody>
      </p:sp>
      <p:grpSp>
        <p:nvGrpSpPr>
          <p:cNvPr id="586" name="Google Shape;586;p49"/>
          <p:cNvGrpSpPr/>
          <p:nvPr/>
        </p:nvGrpSpPr>
        <p:grpSpPr>
          <a:xfrm>
            <a:off x="1613719" y="1316736"/>
            <a:ext cx="9467710" cy="3672828"/>
            <a:chOff x="-8879236" y="350321"/>
            <a:chExt cx="24287926" cy="9422063"/>
          </a:xfrm>
        </p:grpSpPr>
        <p:pic>
          <p:nvPicPr>
            <p:cNvPr id="587" name="Google Shape;587;p49" descr="A pregnant person in a yellow dress&#10;&#10;Description automatically generated"/>
            <p:cNvPicPr preferRelativeResize="0"/>
            <p:nvPr/>
          </p:nvPicPr>
          <p:blipFill rotWithShape="1">
            <a:blip r:embed="rId3">
              <a:alphaModFix/>
            </a:blip>
            <a:srcRect/>
            <a:stretch/>
          </p:blipFill>
          <p:spPr>
            <a:xfrm>
              <a:off x="-1392112" y="502617"/>
              <a:ext cx="6281919" cy="8884826"/>
            </a:xfrm>
            <a:prstGeom prst="rect">
              <a:avLst/>
            </a:prstGeom>
            <a:noFill/>
            <a:ln>
              <a:noFill/>
            </a:ln>
          </p:spPr>
        </p:pic>
        <p:pic>
          <p:nvPicPr>
            <p:cNvPr id="588" name="Google Shape;588;p49" descr="A person in a blue skirt and orange shirt&#10;&#10;Description automatically generated"/>
            <p:cNvPicPr preferRelativeResize="0"/>
            <p:nvPr/>
          </p:nvPicPr>
          <p:blipFill rotWithShape="1">
            <a:blip r:embed="rId4">
              <a:alphaModFix/>
            </a:blip>
            <a:srcRect l="19735" t="5673" r="16552" b="4557"/>
            <a:stretch/>
          </p:blipFill>
          <p:spPr>
            <a:xfrm>
              <a:off x="2327317" y="799113"/>
              <a:ext cx="3080656" cy="8184742"/>
            </a:xfrm>
            <a:prstGeom prst="rect">
              <a:avLst/>
            </a:prstGeom>
            <a:noFill/>
            <a:ln>
              <a:noFill/>
            </a:ln>
          </p:spPr>
        </p:pic>
        <p:pic>
          <p:nvPicPr>
            <p:cNvPr id="589" name="Google Shape;589;p49" descr="A person in a yellow shirt and blue skirt&#10;&#10;Description automatically generated"/>
            <p:cNvPicPr preferRelativeResize="0"/>
            <p:nvPr/>
          </p:nvPicPr>
          <p:blipFill rotWithShape="1">
            <a:blip r:embed="rId5">
              <a:alphaModFix/>
            </a:blip>
            <a:srcRect l="27595" r="29341"/>
            <a:stretch/>
          </p:blipFill>
          <p:spPr>
            <a:xfrm>
              <a:off x="-1077625" y="403116"/>
              <a:ext cx="2784929" cy="9144000"/>
            </a:xfrm>
            <a:prstGeom prst="rect">
              <a:avLst/>
            </a:prstGeom>
            <a:noFill/>
            <a:ln>
              <a:noFill/>
            </a:ln>
          </p:spPr>
        </p:pic>
        <p:pic>
          <p:nvPicPr>
            <p:cNvPr id="590" name="Google Shape;590;p49" descr="A person holding a book&#10;&#10;Description automatically generated"/>
            <p:cNvPicPr preferRelativeResize="0"/>
            <p:nvPr/>
          </p:nvPicPr>
          <p:blipFill rotWithShape="1">
            <a:blip r:embed="rId6">
              <a:alphaModFix/>
            </a:blip>
            <a:srcRect l="27176" r="26566"/>
            <a:stretch/>
          </p:blipFill>
          <p:spPr>
            <a:xfrm>
              <a:off x="9315543" y="403331"/>
              <a:ext cx="3015501" cy="9202686"/>
            </a:xfrm>
            <a:prstGeom prst="rect">
              <a:avLst/>
            </a:prstGeom>
            <a:noFill/>
            <a:ln>
              <a:noFill/>
            </a:ln>
          </p:spPr>
        </p:pic>
        <p:pic>
          <p:nvPicPr>
            <p:cNvPr id="591" name="Google Shape;591;p49" descr="A couple of men standing together&#10;&#10;Description automatically generated"/>
            <p:cNvPicPr preferRelativeResize="0"/>
            <p:nvPr/>
          </p:nvPicPr>
          <p:blipFill rotWithShape="1">
            <a:blip r:embed="rId7">
              <a:alphaModFix/>
            </a:blip>
            <a:srcRect l="3684" r="13920" b="1297"/>
            <a:stretch/>
          </p:blipFill>
          <p:spPr>
            <a:xfrm>
              <a:off x="-7797087" y="350321"/>
              <a:ext cx="5241300" cy="9037122"/>
            </a:xfrm>
            <a:prstGeom prst="rect">
              <a:avLst/>
            </a:prstGeom>
            <a:noFill/>
            <a:ln>
              <a:noFill/>
            </a:ln>
          </p:spPr>
        </p:pic>
        <p:pic>
          <p:nvPicPr>
            <p:cNvPr id="592" name="Google Shape;592;p49" descr="A person holding a baby&#10;&#10;Description automatically generated"/>
            <p:cNvPicPr preferRelativeResize="0"/>
            <p:nvPr/>
          </p:nvPicPr>
          <p:blipFill rotWithShape="1">
            <a:blip r:embed="rId8">
              <a:alphaModFix/>
            </a:blip>
            <a:srcRect l="22978" t="1299" r="25255" b="4026"/>
            <a:stretch/>
          </p:blipFill>
          <p:spPr>
            <a:xfrm>
              <a:off x="-3357111" y="486886"/>
              <a:ext cx="3048006" cy="8657114"/>
            </a:xfrm>
            <a:prstGeom prst="rect">
              <a:avLst/>
            </a:prstGeom>
            <a:noFill/>
            <a:ln>
              <a:noFill/>
            </a:ln>
          </p:spPr>
        </p:pic>
        <p:pic>
          <p:nvPicPr>
            <p:cNvPr id="593" name="Google Shape;593;p49" descr="A cartoon of a person&#10;&#10;Description automatically generated"/>
            <p:cNvPicPr preferRelativeResize="0"/>
            <p:nvPr/>
          </p:nvPicPr>
          <p:blipFill rotWithShape="1">
            <a:blip r:embed="rId9">
              <a:alphaModFix/>
            </a:blip>
            <a:srcRect l="30387" t="2337" r="24806" b="4025"/>
            <a:stretch/>
          </p:blipFill>
          <p:spPr>
            <a:xfrm>
              <a:off x="-8879236" y="427508"/>
              <a:ext cx="2897580" cy="8562110"/>
            </a:xfrm>
            <a:prstGeom prst="rect">
              <a:avLst/>
            </a:prstGeom>
            <a:noFill/>
            <a:ln>
              <a:noFill/>
            </a:ln>
          </p:spPr>
        </p:pic>
        <p:pic>
          <p:nvPicPr>
            <p:cNvPr id="594" name="Google Shape;594;p49" descr="A person in a green shirt and blue jeans&#10;&#10;Description automatically generated"/>
            <p:cNvPicPr preferRelativeResize="0"/>
            <p:nvPr/>
          </p:nvPicPr>
          <p:blipFill rotWithShape="1">
            <a:blip r:embed="rId10">
              <a:alphaModFix/>
            </a:blip>
            <a:srcRect l="7328" t="3891" r="19578" b="5706"/>
            <a:stretch/>
          </p:blipFill>
          <p:spPr>
            <a:xfrm>
              <a:off x="7167107" y="625673"/>
              <a:ext cx="3015501" cy="8602446"/>
            </a:xfrm>
            <a:prstGeom prst="rect">
              <a:avLst/>
            </a:prstGeom>
            <a:noFill/>
            <a:ln>
              <a:noFill/>
            </a:ln>
          </p:spPr>
        </p:pic>
        <p:pic>
          <p:nvPicPr>
            <p:cNvPr id="595" name="Google Shape;595;p49"/>
            <p:cNvPicPr preferRelativeResize="0"/>
            <p:nvPr/>
          </p:nvPicPr>
          <p:blipFill rotWithShape="1">
            <a:blip r:embed="rId11">
              <a:alphaModFix/>
            </a:blip>
            <a:srcRect l="24653" r="27126"/>
            <a:stretch/>
          </p:blipFill>
          <p:spPr>
            <a:xfrm>
              <a:off x="10768352" y="1089790"/>
              <a:ext cx="2828959" cy="8297653"/>
            </a:xfrm>
            <a:prstGeom prst="rect">
              <a:avLst/>
            </a:prstGeom>
            <a:noFill/>
            <a:ln>
              <a:noFill/>
            </a:ln>
          </p:spPr>
        </p:pic>
        <p:pic>
          <p:nvPicPr>
            <p:cNvPr id="596" name="Google Shape;596;p49" descr="A person in a skirt&#10;&#10;Description automatically generated"/>
            <p:cNvPicPr preferRelativeResize="0"/>
            <p:nvPr/>
          </p:nvPicPr>
          <p:blipFill rotWithShape="1">
            <a:blip r:embed="rId12">
              <a:alphaModFix/>
            </a:blip>
            <a:srcRect l="27283" t="8067" r="23967" b="5593"/>
            <a:stretch/>
          </p:blipFill>
          <p:spPr>
            <a:xfrm>
              <a:off x="12776590" y="1111599"/>
              <a:ext cx="2632100" cy="8209391"/>
            </a:xfrm>
            <a:prstGeom prst="rect">
              <a:avLst/>
            </a:prstGeom>
            <a:noFill/>
            <a:ln>
              <a:noFill/>
            </a:ln>
          </p:spPr>
        </p:pic>
        <p:pic>
          <p:nvPicPr>
            <p:cNvPr id="597" name="Google Shape;597;p49" descr="A person wearing a scarf&#10;&#10;Description automatically generated"/>
            <p:cNvPicPr preferRelativeResize="0"/>
            <p:nvPr/>
          </p:nvPicPr>
          <p:blipFill rotWithShape="1">
            <a:blip r:embed="rId13">
              <a:alphaModFix/>
            </a:blip>
            <a:srcRect l="15699" t="8307" r="29910"/>
            <a:stretch/>
          </p:blipFill>
          <p:spPr>
            <a:xfrm>
              <a:off x="5811866" y="1727667"/>
              <a:ext cx="2360273" cy="8044717"/>
            </a:xfrm>
            <a:prstGeom prst="rect">
              <a:avLst/>
            </a:prstGeom>
            <a:noFill/>
            <a:ln>
              <a:noFill/>
            </a:ln>
          </p:spPr>
        </p:pic>
        <p:pic>
          <p:nvPicPr>
            <p:cNvPr id="598" name="Google Shape;598;p49" descr="A person in a yellow shirt and blue pants&#10;&#10;Description automatically generated"/>
            <p:cNvPicPr preferRelativeResize="0"/>
            <p:nvPr/>
          </p:nvPicPr>
          <p:blipFill rotWithShape="1">
            <a:blip r:embed="rId14">
              <a:alphaModFix/>
            </a:blip>
            <a:srcRect l="27943" t="5287" r="25093" b="6810"/>
            <a:stretch/>
          </p:blipFill>
          <p:spPr>
            <a:xfrm>
              <a:off x="4195496" y="654619"/>
              <a:ext cx="2632100" cy="8965763"/>
            </a:xfrm>
            <a:prstGeom prst="rect">
              <a:avLst/>
            </a:prstGeom>
            <a:noFill/>
            <a:ln>
              <a:noFill/>
            </a:ln>
          </p:spPr>
        </p:pic>
      </p:grpSp>
      <p:sp>
        <p:nvSpPr>
          <p:cNvPr id="599" name="Google Shape;599;p49"/>
          <p:cNvSpPr/>
          <p:nvPr/>
        </p:nvSpPr>
        <p:spPr>
          <a:xfrm>
            <a:off x="2784929" y="5838584"/>
            <a:ext cx="6622141" cy="608944"/>
          </a:xfrm>
          <a:prstGeom prst="roundRect">
            <a:avLst>
              <a:gd name="adj" fmla="val 16667"/>
            </a:avLst>
          </a:prstGeom>
          <a:solidFill>
            <a:schemeClr val="lt1"/>
          </a:solidFill>
          <a:ln w="25400" cap="flat" cmpd="sng">
            <a:solidFill>
              <a:schemeClr val="lt1"/>
            </a:solidFill>
            <a:prstDash val="solid"/>
            <a:round/>
            <a:headEnd type="none" w="sm" len="sm"/>
            <a:tailEnd type="none" w="sm" len="sm"/>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dirty="0">
                <a:solidFill>
                  <a:schemeClr val="accent5"/>
                </a:solidFill>
                <a:latin typeface="Poppins"/>
                <a:ea typeface="Poppins"/>
                <a:cs typeface="Poppins"/>
                <a:sym typeface="Poppins"/>
              </a:rPr>
              <a:t>See you at </a:t>
            </a:r>
            <a:r>
              <a:rPr lang="en-US" sz="2800" b="1" i="0" u="none" strike="noStrike" cap="none" dirty="0">
                <a:solidFill>
                  <a:srgbClr val="FF0000"/>
                </a:solidFill>
                <a:latin typeface="Poppins"/>
                <a:ea typeface="Poppins"/>
                <a:cs typeface="Poppins"/>
                <a:sym typeface="Poppins"/>
              </a:rPr>
              <a:t>DAY / TIME </a:t>
            </a:r>
            <a:r>
              <a:rPr lang="en-US" sz="2800" b="1" i="0" u="none" strike="noStrike" cap="none" dirty="0">
                <a:solidFill>
                  <a:schemeClr val="accent5"/>
                </a:solidFill>
                <a:latin typeface="Poppins"/>
                <a:ea typeface="Poppins"/>
                <a:cs typeface="Poppins"/>
                <a:sym typeface="Poppins"/>
              </a:rPr>
              <a:t>for Session 3!</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p6"/>
          <p:cNvSpPr txBox="1">
            <a:spLocks noGrp="1"/>
          </p:cNvSpPr>
          <p:nvPr>
            <p:ph type="body" idx="1"/>
          </p:nvPr>
        </p:nvSpPr>
        <p:spPr>
          <a:xfrm>
            <a:off x="534390" y="1952625"/>
            <a:ext cx="7352310" cy="1816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309FCD"/>
              </a:buClr>
              <a:buSzPts val="5400"/>
              <a:buFont typeface="Arial"/>
              <a:buNone/>
            </a:pPr>
            <a:r>
              <a:rPr lang="en-US" sz="5400" b="1" i="0" u="none" strike="noStrike" cap="none" dirty="0">
                <a:solidFill>
                  <a:schemeClr val="dk2"/>
                </a:solidFill>
                <a:latin typeface="Poppins"/>
                <a:ea typeface="Poppins"/>
                <a:cs typeface="Poppins"/>
                <a:sym typeface="Poppins"/>
              </a:rPr>
              <a:t>FOUNDATIONAL KNOWLEDGE</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5EBEE"/>
        </a:solidFill>
        <a:effectLst/>
      </p:bgPr>
    </p:bg>
    <p:spTree>
      <p:nvGrpSpPr>
        <p:cNvPr id="1" name="Shape 263"/>
        <p:cNvGrpSpPr/>
        <p:nvPr/>
      </p:nvGrpSpPr>
      <p:grpSpPr>
        <a:xfrm>
          <a:off x="0" y="0"/>
          <a:ext cx="0" cy="0"/>
          <a:chOff x="0" y="0"/>
          <a:chExt cx="0" cy="0"/>
        </a:xfrm>
      </p:grpSpPr>
      <p:sp>
        <p:nvSpPr>
          <p:cNvPr id="264" name="Google Shape;264;p95"/>
          <p:cNvSpPr txBox="1"/>
          <p:nvPr/>
        </p:nvSpPr>
        <p:spPr>
          <a:xfrm>
            <a:off x="4321458" y="1145678"/>
            <a:ext cx="7315200" cy="566738"/>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None/>
            </a:pPr>
            <a:r>
              <a:rPr lang="en-US" sz="3200" b="1" i="0" u="none" strike="noStrike" cap="none">
                <a:solidFill>
                  <a:srgbClr val="53AA4B"/>
                </a:solidFill>
                <a:latin typeface="Poppins"/>
                <a:ea typeface="Poppins"/>
                <a:cs typeface="Poppins"/>
                <a:sym typeface="Poppins"/>
              </a:rPr>
              <a:t>Foundational Knowledge</a:t>
            </a:r>
            <a:endParaRPr/>
          </a:p>
        </p:txBody>
      </p:sp>
      <p:sp>
        <p:nvSpPr>
          <p:cNvPr id="265" name="Google Shape;265;p95"/>
          <p:cNvSpPr txBox="1">
            <a:spLocks noGrp="1"/>
          </p:cNvSpPr>
          <p:nvPr>
            <p:ph type="body" idx="1"/>
          </p:nvPr>
        </p:nvSpPr>
        <p:spPr>
          <a:xfrm>
            <a:off x="5303520" y="1799499"/>
            <a:ext cx="6333138" cy="4094864"/>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2000"/>
              <a:buNone/>
            </a:pPr>
            <a:r>
              <a:rPr lang="en-US" sz="2200" dirty="0">
                <a:solidFill>
                  <a:srgbClr val="333333"/>
                </a:solidFill>
              </a:rPr>
              <a:t>This portion of the training covers </a:t>
            </a:r>
            <a:r>
              <a:rPr lang="en-US" sz="2200" b="1" dirty="0">
                <a:solidFill>
                  <a:srgbClr val="333333"/>
                </a:solidFill>
              </a:rPr>
              <a:t>basic topics that ambassadors need to be effective in their roles</a:t>
            </a:r>
            <a:r>
              <a:rPr lang="en-US" sz="2200" dirty="0">
                <a:solidFill>
                  <a:srgbClr val="333333"/>
                </a:solidFill>
              </a:rPr>
              <a:t>. Each session stands on its own, so you can choose to use one or all of these sessions at any point in your training.</a:t>
            </a:r>
            <a:endParaRPr dirty="0"/>
          </a:p>
          <a:p>
            <a:pPr marL="0" lvl="0" indent="0" algn="r" rtl="0">
              <a:lnSpc>
                <a:spcPct val="100000"/>
              </a:lnSpc>
              <a:spcBef>
                <a:spcPts val="0"/>
              </a:spcBef>
              <a:spcAft>
                <a:spcPts val="0"/>
              </a:spcAft>
              <a:buSzPts val="2000"/>
              <a:buNone/>
            </a:pPr>
            <a:endParaRPr sz="2200" dirty="0">
              <a:solidFill>
                <a:srgbClr val="333333"/>
              </a:solidFill>
            </a:endParaRPr>
          </a:p>
          <a:p>
            <a:pPr marL="0" lvl="0" indent="0" algn="r" rtl="0">
              <a:lnSpc>
                <a:spcPct val="100000"/>
              </a:lnSpc>
              <a:spcBef>
                <a:spcPts val="0"/>
              </a:spcBef>
              <a:spcAft>
                <a:spcPts val="0"/>
              </a:spcAft>
              <a:buSzPts val="2000"/>
              <a:buNone/>
            </a:pPr>
            <a:r>
              <a:rPr lang="en-US" sz="2200" dirty="0">
                <a:solidFill>
                  <a:srgbClr val="333333"/>
                </a:solidFill>
              </a:rPr>
              <a:t>Because these topics are so important for ambassadors, </a:t>
            </a:r>
            <a:r>
              <a:rPr lang="en-US" sz="2200" b="1" dirty="0">
                <a:solidFill>
                  <a:srgbClr val="333333"/>
                </a:solidFill>
              </a:rPr>
              <a:t>we recommend including all of these sessions unless your ambassadors already have a strong understanding </a:t>
            </a:r>
            <a:r>
              <a:rPr lang="en-US" sz="2200" dirty="0">
                <a:solidFill>
                  <a:srgbClr val="333333"/>
                </a:solidFill>
              </a:rPr>
              <a:t>of the topics. </a:t>
            </a:r>
            <a:r>
              <a:rPr lang="en-US" sz="2200" dirty="0">
                <a:solidFill>
                  <a:srgbClr val="333333"/>
                </a:solidFill>
                <a:latin typeface="Poppins SemiBold"/>
                <a:ea typeface="Poppins SemiBold"/>
                <a:cs typeface="Poppins SemiBold"/>
                <a:sym typeface="Poppins SemiBold"/>
              </a:rPr>
              <a:t> </a:t>
            </a:r>
            <a:endParaRPr sz="2200" dirty="0">
              <a:solidFill>
                <a:srgbClr val="333333"/>
              </a:solidFill>
            </a:endParaRPr>
          </a:p>
        </p:txBody>
      </p:sp>
      <p:pic>
        <p:nvPicPr>
          <p:cNvPr id="266" name="Google Shape;266;p95"/>
          <p:cNvPicPr preferRelativeResize="0"/>
          <p:nvPr/>
        </p:nvPicPr>
        <p:blipFill rotWithShape="1">
          <a:blip r:embed="rId3">
            <a:alphaModFix/>
          </a:blip>
          <a:srcRect/>
          <a:stretch/>
        </p:blipFill>
        <p:spPr>
          <a:xfrm>
            <a:off x="-1" y="0"/>
            <a:ext cx="5207577" cy="6872068"/>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5EBEE"/>
        </a:solidFill>
        <a:effectLst/>
      </p:bgPr>
    </p:bg>
    <p:spTree>
      <p:nvGrpSpPr>
        <p:cNvPr id="1" name="Shape 271"/>
        <p:cNvGrpSpPr/>
        <p:nvPr/>
      </p:nvGrpSpPr>
      <p:grpSpPr>
        <a:xfrm>
          <a:off x="0" y="0"/>
          <a:ext cx="0" cy="0"/>
          <a:chOff x="0" y="0"/>
          <a:chExt cx="0" cy="0"/>
        </a:xfrm>
      </p:grpSpPr>
      <p:sp>
        <p:nvSpPr>
          <p:cNvPr id="272" name="Google Shape;272;p9"/>
          <p:cNvSpPr txBox="1">
            <a:spLocks noGrp="1"/>
          </p:cNvSpPr>
          <p:nvPr>
            <p:ph type="body" idx="2"/>
          </p:nvPr>
        </p:nvSpPr>
        <p:spPr>
          <a:xfrm>
            <a:off x="0" y="321542"/>
            <a:ext cx="9873949" cy="1143000"/>
          </a:xfrm>
          <a:prstGeom prst="rect">
            <a:avLst/>
          </a:prstGeom>
          <a:noFill/>
          <a:ln>
            <a:noFill/>
          </a:ln>
        </p:spPr>
        <p:txBody>
          <a:bodyPr spcFirstLastPara="1" wrap="square" lIns="731500" tIns="45700" rIns="91425" bIns="45700" anchor="ctr" anchorCtr="0">
            <a:noAutofit/>
          </a:bodyPr>
          <a:lstStyle/>
          <a:p>
            <a:pPr marL="342900" lvl="0" indent="-342900" algn="l" rtl="0">
              <a:lnSpc>
                <a:spcPct val="100000"/>
              </a:lnSpc>
              <a:spcBef>
                <a:spcPts val="0"/>
              </a:spcBef>
              <a:spcAft>
                <a:spcPts val="0"/>
              </a:spcAft>
              <a:buSzPts val="3600"/>
              <a:buNone/>
            </a:pPr>
            <a:r>
              <a:rPr lang="en-US">
                <a:solidFill>
                  <a:srgbClr val="53AA4B"/>
                </a:solidFill>
              </a:rPr>
              <a:t>Foundational Knowledge - Contents</a:t>
            </a:r>
            <a:endParaRPr>
              <a:solidFill>
                <a:srgbClr val="53AA4B"/>
              </a:solidFill>
            </a:endParaRPr>
          </a:p>
        </p:txBody>
      </p:sp>
      <p:pic>
        <p:nvPicPr>
          <p:cNvPr id="273" name="Google Shape;273;p9"/>
          <p:cNvPicPr preferRelativeResize="0"/>
          <p:nvPr/>
        </p:nvPicPr>
        <p:blipFill rotWithShape="1">
          <a:blip r:embed="rId3">
            <a:alphaModFix/>
          </a:blip>
          <a:srcRect l="4166" r="3748"/>
          <a:stretch/>
        </p:blipFill>
        <p:spPr>
          <a:xfrm>
            <a:off x="770338" y="2183703"/>
            <a:ext cx="5181600" cy="2420380"/>
          </a:xfrm>
          <a:prstGeom prst="rect">
            <a:avLst/>
          </a:prstGeom>
          <a:noFill/>
          <a:ln>
            <a:noFill/>
          </a:ln>
          <a:effectLst>
            <a:outerShdw blurRad="292100" dist="139700" dir="2700000" algn="tl" rotWithShape="0">
              <a:srgbClr val="333333">
                <a:alpha val="65098"/>
              </a:srgbClr>
            </a:outerShdw>
          </a:effectLst>
        </p:spPr>
      </p:pic>
      <p:pic>
        <p:nvPicPr>
          <p:cNvPr id="274" name="Google Shape;274;p9"/>
          <p:cNvPicPr preferRelativeResize="0"/>
          <p:nvPr/>
        </p:nvPicPr>
        <p:blipFill rotWithShape="1">
          <a:blip r:embed="rId4">
            <a:alphaModFix/>
          </a:blip>
          <a:srcRect/>
          <a:stretch/>
        </p:blipFill>
        <p:spPr>
          <a:xfrm>
            <a:off x="7083313" y="2183703"/>
            <a:ext cx="4478738" cy="2420380"/>
          </a:xfrm>
          <a:prstGeom prst="rect">
            <a:avLst/>
          </a:prstGeom>
          <a:noFill/>
          <a:ln>
            <a:noFill/>
          </a:ln>
          <a:effectLst>
            <a:outerShdw blurRad="292100" dist="139700" dir="2700000" algn="tl" rotWithShape="0">
              <a:srgbClr val="333333">
                <a:alpha val="65098"/>
              </a:srgbClr>
            </a:outerShdw>
          </a:effectLst>
        </p:spPr>
      </p:pic>
      <p:sp>
        <p:nvSpPr>
          <p:cNvPr id="275" name="Google Shape;275;p9"/>
          <p:cNvSpPr txBox="1"/>
          <p:nvPr/>
        </p:nvSpPr>
        <p:spPr>
          <a:xfrm>
            <a:off x="6883400" y="1246273"/>
            <a:ext cx="4387549" cy="1143000"/>
          </a:xfrm>
          <a:prstGeom prst="rect">
            <a:avLst/>
          </a:prstGeom>
          <a:noFill/>
          <a:ln>
            <a:noFill/>
          </a:ln>
        </p:spPr>
        <p:txBody>
          <a:bodyPr spcFirstLastPara="1" wrap="square" lIns="731500" tIns="45700" rIns="91425" bIns="45700" anchor="ctr" anchorCtr="0">
            <a:noAutofit/>
          </a:bodyPr>
          <a:lstStyle/>
          <a:p>
            <a:pPr marL="342900" marR="0" lvl="0" indent="-342900" algn="l" rtl="0">
              <a:lnSpc>
                <a:spcPct val="100000"/>
              </a:lnSpc>
              <a:spcBef>
                <a:spcPts val="0"/>
              </a:spcBef>
              <a:spcAft>
                <a:spcPts val="0"/>
              </a:spcAft>
              <a:buClr>
                <a:srgbClr val="309FCD"/>
              </a:buClr>
              <a:buSzPts val="3600"/>
              <a:buFont typeface="Arial"/>
              <a:buNone/>
            </a:pPr>
            <a:r>
              <a:rPr lang="en-US" sz="3200" b="1" i="0" u="none" strike="noStrike" cap="none">
                <a:solidFill>
                  <a:schemeClr val="accent5"/>
                </a:solidFill>
                <a:latin typeface="Poppins"/>
                <a:ea typeface="Poppins"/>
                <a:cs typeface="Poppins"/>
                <a:sym typeface="Poppins"/>
              </a:rPr>
              <a:t>AGYW Version</a:t>
            </a:r>
            <a:endParaRPr/>
          </a:p>
        </p:txBody>
      </p:sp>
      <p:sp>
        <p:nvSpPr>
          <p:cNvPr id="276" name="Google Shape;276;p9"/>
          <p:cNvSpPr txBox="1"/>
          <p:nvPr/>
        </p:nvSpPr>
        <p:spPr>
          <a:xfrm>
            <a:off x="1098851" y="1246273"/>
            <a:ext cx="4387549" cy="1143000"/>
          </a:xfrm>
          <a:prstGeom prst="rect">
            <a:avLst/>
          </a:prstGeom>
          <a:noFill/>
          <a:ln>
            <a:noFill/>
          </a:ln>
        </p:spPr>
        <p:txBody>
          <a:bodyPr spcFirstLastPara="1" wrap="square" lIns="731500" tIns="45700" rIns="91425" bIns="45700" anchor="ctr" anchorCtr="0">
            <a:noAutofit/>
          </a:bodyPr>
          <a:lstStyle/>
          <a:p>
            <a:pPr marL="342900" marR="0" lvl="0" indent="-342900" algn="l" rtl="0">
              <a:lnSpc>
                <a:spcPct val="100000"/>
              </a:lnSpc>
              <a:spcBef>
                <a:spcPts val="0"/>
              </a:spcBef>
              <a:spcAft>
                <a:spcPts val="0"/>
              </a:spcAft>
              <a:buClr>
                <a:srgbClr val="309FCD"/>
              </a:buClr>
              <a:buSzPts val="3600"/>
              <a:buFont typeface="Arial"/>
              <a:buNone/>
            </a:pPr>
            <a:r>
              <a:rPr lang="en-US" sz="3200" b="1" i="0" u="none" strike="noStrike" cap="none">
                <a:solidFill>
                  <a:schemeClr val="accent5"/>
                </a:solidFill>
                <a:latin typeface="Poppins"/>
                <a:ea typeface="Poppins"/>
                <a:cs typeface="Poppins"/>
                <a:sym typeface="Poppins"/>
              </a:rPr>
              <a:t>Diverse Version</a:t>
            </a:r>
            <a:endParaRPr/>
          </a:p>
        </p:txBody>
      </p:sp>
      <p:sp>
        <p:nvSpPr>
          <p:cNvPr id="277" name="Google Shape;277;p9"/>
          <p:cNvSpPr txBox="1">
            <a:spLocks noGrp="1"/>
          </p:cNvSpPr>
          <p:nvPr>
            <p:ph type="body" idx="1"/>
          </p:nvPr>
        </p:nvSpPr>
        <p:spPr>
          <a:xfrm>
            <a:off x="1098851" y="4782723"/>
            <a:ext cx="10801049" cy="1973678"/>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2000"/>
              <a:buNone/>
            </a:pPr>
            <a:r>
              <a:rPr lang="en-US" sz="2000">
                <a:solidFill>
                  <a:srgbClr val="333333"/>
                </a:solidFill>
              </a:rPr>
              <a:t>Due to feedback we received from workshop participants, the Foundational Knowledge in </a:t>
            </a:r>
            <a:r>
              <a:rPr lang="en-US" sz="2000">
                <a:solidFill>
                  <a:srgbClr val="333333"/>
                </a:solidFill>
                <a:latin typeface="Poppins SemiBold"/>
                <a:ea typeface="Poppins SemiBold"/>
                <a:cs typeface="Poppins SemiBold"/>
                <a:sym typeface="Poppins SemiBold"/>
              </a:rPr>
              <a:t>the Diverse Version includes more information about diverse gender identities and the trans experience</a:t>
            </a:r>
            <a:r>
              <a:rPr lang="en-US" sz="2000">
                <a:solidFill>
                  <a:srgbClr val="333333"/>
                </a:solidFill>
              </a:rPr>
              <a:t>. Based on this feedback, we also moved the “Gender-based Stigma, Discrimination, and Violence” session </a:t>
            </a:r>
            <a:r>
              <a:rPr lang="en-US" sz="2000" i="1">
                <a:solidFill>
                  <a:srgbClr val="333333"/>
                </a:solidFill>
              </a:rPr>
              <a:t>before </a:t>
            </a:r>
            <a:r>
              <a:rPr lang="en-US" sz="2000">
                <a:solidFill>
                  <a:srgbClr val="333333"/>
                </a:solidFill>
              </a:rPr>
              <a:t>“Getting to Know Our Bodies” so that </a:t>
            </a:r>
            <a:r>
              <a:rPr lang="en-US" sz="2000">
                <a:solidFill>
                  <a:srgbClr val="333333"/>
                </a:solidFill>
                <a:latin typeface="Poppins SemiBold"/>
                <a:ea typeface="Poppins SemiBold"/>
                <a:cs typeface="Poppins SemiBold"/>
                <a:sym typeface="Poppins SemiBold"/>
              </a:rPr>
              <a:t>biological information about the reproductive system could be presented in a more gender-inclusive way</a:t>
            </a:r>
            <a:r>
              <a:rPr lang="en-US" sz="2000">
                <a:solidFill>
                  <a:srgbClr val="333333"/>
                </a:solidFill>
              </a:rPr>
              <a:t>. </a:t>
            </a:r>
            <a:endParaRPr sz="2000">
              <a:solidFill>
                <a:srgbClr val="333333"/>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5EBEE"/>
        </a:solidFill>
        <a:effectLst/>
      </p:bgPr>
    </p:bg>
    <p:spTree>
      <p:nvGrpSpPr>
        <p:cNvPr id="1" name="Shape 282"/>
        <p:cNvGrpSpPr/>
        <p:nvPr/>
      </p:nvGrpSpPr>
      <p:grpSpPr>
        <a:xfrm>
          <a:off x="0" y="0"/>
          <a:ext cx="0" cy="0"/>
          <a:chOff x="0" y="0"/>
          <a:chExt cx="0" cy="0"/>
        </a:xfrm>
      </p:grpSpPr>
      <p:sp>
        <p:nvSpPr>
          <p:cNvPr id="283" name="Google Shape;283;p10"/>
          <p:cNvSpPr txBox="1">
            <a:spLocks noGrp="1"/>
          </p:cNvSpPr>
          <p:nvPr>
            <p:ph type="body" idx="2"/>
          </p:nvPr>
        </p:nvSpPr>
        <p:spPr>
          <a:xfrm>
            <a:off x="0" y="321542"/>
            <a:ext cx="12192000" cy="1143000"/>
          </a:xfrm>
          <a:prstGeom prst="rect">
            <a:avLst/>
          </a:prstGeom>
          <a:noFill/>
          <a:ln>
            <a:noFill/>
          </a:ln>
        </p:spPr>
        <p:txBody>
          <a:bodyPr spcFirstLastPara="1" wrap="square" lIns="731500" tIns="45700" rIns="91425" bIns="45700" anchor="ctr" anchorCtr="0">
            <a:noAutofit/>
          </a:bodyPr>
          <a:lstStyle/>
          <a:p>
            <a:pPr marL="342900" lvl="0" indent="-342900" algn="l" rtl="0">
              <a:lnSpc>
                <a:spcPct val="100000"/>
              </a:lnSpc>
              <a:spcBef>
                <a:spcPts val="0"/>
              </a:spcBef>
              <a:spcAft>
                <a:spcPts val="0"/>
              </a:spcAft>
              <a:buSzPts val="3500"/>
              <a:buNone/>
            </a:pPr>
            <a:r>
              <a:rPr lang="en-US">
                <a:solidFill>
                  <a:srgbClr val="53AA4B"/>
                </a:solidFill>
              </a:rPr>
              <a:t>Human Rights</a:t>
            </a:r>
            <a:endParaRPr>
              <a:solidFill>
                <a:srgbClr val="53AA4B"/>
              </a:solidFill>
            </a:endParaRPr>
          </a:p>
        </p:txBody>
      </p:sp>
      <p:sp>
        <p:nvSpPr>
          <p:cNvPr id="284" name="Google Shape;284;p10"/>
          <p:cNvSpPr txBox="1"/>
          <p:nvPr/>
        </p:nvSpPr>
        <p:spPr>
          <a:xfrm>
            <a:off x="3759390" y="1674796"/>
            <a:ext cx="8127810" cy="402603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3"/>
              </a:buClr>
              <a:buSzPts val="1800"/>
              <a:buFont typeface="Arial"/>
              <a:buNone/>
            </a:pPr>
            <a:r>
              <a:rPr lang="en-US" sz="2000" b="1" i="0" u="none" strike="noStrike" cap="none">
                <a:solidFill>
                  <a:srgbClr val="53AA4B"/>
                </a:solidFill>
                <a:latin typeface="Poppins"/>
                <a:ea typeface="Poppins"/>
                <a:cs typeface="Poppins"/>
                <a:sym typeface="Poppins"/>
              </a:rPr>
              <a:t>Session Goal:</a:t>
            </a:r>
            <a:endParaRPr/>
          </a:p>
          <a:p>
            <a:pPr marL="0" marR="0" lvl="0" indent="0" algn="l" rtl="0">
              <a:lnSpc>
                <a:spcPct val="100000"/>
              </a:lnSpc>
              <a:spcBef>
                <a:spcPts val="600"/>
              </a:spcBef>
              <a:spcAft>
                <a:spcPts val="0"/>
              </a:spcAft>
              <a:buClr>
                <a:schemeClr val="accent3"/>
              </a:buClr>
              <a:buSzPts val="1800"/>
              <a:buFont typeface="Arial"/>
              <a:buNone/>
            </a:pPr>
            <a:r>
              <a:rPr lang="en-US" sz="2000" b="0" i="0" u="none" strike="noStrike" cap="none">
                <a:solidFill>
                  <a:srgbClr val="333333"/>
                </a:solidFill>
                <a:latin typeface="Poppins"/>
                <a:ea typeface="Poppins"/>
                <a:cs typeface="Poppins"/>
                <a:sym typeface="Poppins"/>
              </a:rPr>
              <a:t>Participants learn about </a:t>
            </a:r>
            <a:r>
              <a:rPr lang="en-US" sz="2000" b="1" i="0" u="none" strike="noStrike" cap="none">
                <a:solidFill>
                  <a:srgbClr val="333333"/>
                </a:solidFill>
                <a:latin typeface="Poppins"/>
                <a:ea typeface="Poppins"/>
                <a:cs typeface="Poppins"/>
                <a:sym typeface="Poppins"/>
              </a:rPr>
              <a:t>human rights and how they can be applied to sexual health, HIV prevention, and PrEP method use</a:t>
            </a:r>
            <a:r>
              <a:rPr lang="en-US" sz="2000" b="0" i="0" u="none" strike="noStrike" cap="none">
                <a:solidFill>
                  <a:srgbClr val="333333"/>
                </a:solidFill>
                <a:latin typeface="Poppins"/>
                <a:ea typeface="Poppins"/>
                <a:cs typeface="Poppins"/>
                <a:sym typeface="Poppins"/>
              </a:rPr>
              <a:t>. They will also deepen their understanding of the topic by identifying </a:t>
            </a:r>
            <a:r>
              <a:rPr lang="en-US" sz="2000" b="1" i="0" u="none" strike="noStrike" cap="none">
                <a:solidFill>
                  <a:srgbClr val="333333"/>
                </a:solidFill>
                <a:latin typeface="Poppins"/>
                <a:ea typeface="Poppins"/>
                <a:cs typeface="Poppins"/>
                <a:sym typeface="Poppins"/>
              </a:rPr>
              <a:t>how a person’s life can be affected by their ability to exercise their rights</a:t>
            </a:r>
            <a:r>
              <a:rPr lang="en-US" sz="2000" b="0" i="0" u="none" strike="noStrike" cap="none">
                <a:solidFill>
                  <a:srgbClr val="333333"/>
                </a:solidFill>
                <a:latin typeface="Poppins"/>
                <a:ea typeface="Poppins"/>
                <a:cs typeface="Poppins"/>
                <a:sym typeface="Poppins"/>
              </a:rPr>
              <a:t>.</a:t>
            </a:r>
            <a:endParaRPr/>
          </a:p>
          <a:p>
            <a:pPr marL="0" marR="0" lvl="0" indent="0" algn="l" rtl="0">
              <a:lnSpc>
                <a:spcPct val="100000"/>
              </a:lnSpc>
              <a:spcBef>
                <a:spcPts val="0"/>
              </a:spcBef>
              <a:spcAft>
                <a:spcPts val="0"/>
              </a:spcAft>
              <a:buClr>
                <a:schemeClr val="accent3"/>
              </a:buClr>
              <a:buSzPts val="1800"/>
              <a:buFont typeface="Arial"/>
              <a:buNone/>
            </a:pPr>
            <a:endParaRPr sz="2000" b="0" i="0" u="none" strike="noStrike" cap="none">
              <a:solidFill>
                <a:srgbClr val="333333"/>
              </a:solidFill>
              <a:latin typeface="Poppins"/>
              <a:ea typeface="Poppins"/>
              <a:cs typeface="Poppins"/>
              <a:sym typeface="Poppins"/>
            </a:endParaRPr>
          </a:p>
          <a:p>
            <a:pPr marL="0" marR="0" lvl="0" indent="0" algn="l" rtl="0">
              <a:lnSpc>
                <a:spcPct val="100000"/>
              </a:lnSpc>
              <a:spcBef>
                <a:spcPts val="0"/>
              </a:spcBef>
              <a:spcAft>
                <a:spcPts val="0"/>
              </a:spcAft>
              <a:buNone/>
            </a:pPr>
            <a:r>
              <a:rPr lang="en-US" sz="2000" b="1" i="0" u="none" strike="noStrike" cap="none">
                <a:solidFill>
                  <a:srgbClr val="53AA4B"/>
                </a:solidFill>
                <a:latin typeface="Poppins"/>
                <a:ea typeface="Poppins"/>
                <a:cs typeface="Poppins"/>
                <a:sym typeface="Poppins"/>
              </a:rPr>
              <a:t>Session Activities:</a:t>
            </a:r>
            <a:endParaRPr/>
          </a:p>
          <a:p>
            <a:pPr marL="285750" marR="0" lvl="0" indent="-285750" algn="l" rtl="0">
              <a:lnSpc>
                <a:spcPct val="100000"/>
              </a:lnSpc>
              <a:spcBef>
                <a:spcPts val="600"/>
              </a:spcBef>
              <a:spcAft>
                <a:spcPts val="0"/>
              </a:spcAft>
              <a:buClr>
                <a:srgbClr val="53AA4B"/>
              </a:buClr>
              <a:buSzPts val="1800"/>
              <a:buFont typeface="Noto Sans Symbols"/>
              <a:buChar char="▪"/>
            </a:pPr>
            <a:r>
              <a:rPr lang="en-US" sz="2000" b="0" i="0" u="none" strike="noStrike" cap="none">
                <a:solidFill>
                  <a:srgbClr val="333333"/>
                </a:solidFill>
                <a:latin typeface="Poppins"/>
                <a:ea typeface="Poppins"/>
                <a:cs typeface="Poppins"/>
                <a:sym typeface="Poppins"/>
              </a:rPr>
              <a:t>Discussion and sticky note brainstorming</a:t>
            </a:r>
            <a:endParaRPr/>
          </a:p>
          <a:p>
            <a:pPr marL="285750" marR="0" lvl="0" indent="-285750" algn="l" rtl="0">
              <a:lnSpc>
                <a:spcPct val="100000"/>
              </a:lnSpc>
              <a:spcBef>
                <a:spcPts val="0"/>
              </a:spcBef>
              <a:spcAft>
                <a:spcPts val="0"/>
              </a:spcAft>
              <a:buClr>
                <a:srgbClr val="53AA4B"/>
              </a:buClr>
              <a:buSzPts val="1800"/>
              <a:buFont typeface="Noto Sans Symbols"/>
              <a:buChar char="▪"/>
            </a:pPr>
            <a:r>
              <a:rPr lang="en-US" sz="2000" b="0" i="0" u="none" strike="noStrike" cap="none">
                <a:solidFill>
                  <a:srgbClr val="333333"/>
                </a:solidFill>
                <a:latin typeface="Poppins"/>
                <a:ea typeface="Poppins"/>
                <a:cs typeface="Poppins"/>
                <a:sym typeface="Poppins"/>
              </a:rPr>
              <a:t>Character exercise</a:t>
            </a:r>
            <a:endParaRPr/>
          </a:p>
          <a:p>
            <a:pPr marL="285750" marR="0" lvl="0" indent="-285750" algn="l" rtl="0">
              <a:lnSpc>
                <a:spcPct val="100000"/>
              </a:lnSpc>
              <a:spcBef>
                <a:spcPts val="0"/>
              </a:spcBef>
              <a:spcAft>
                <a:spcPts val="0"/>
              </a:spcAft>
              <a:buClr>
                <a:srgbClr val="53AA4B"/>
              </a:buClr>
              <a:buSzPts val="1800"/>
              <a:buFont typeface="Noto Sans Symbols"/>
              <a:buChar char="▪"/>
            </a:pPr>
            <a:r>
              <a:rPr lang="en-US" sz="2000" b="0" i="0" u="none" strike="noStrike" cap="none">
                <a:solidFill>
                  <a:srgbClr val="333333"/>
                </a:solidFill>
                <a:latin typeface="Poppins"/>
                <a:ea typeface="Poppins"/>
                <a:cs typeface="Poppins"/>
                <a:sym typeface="Poppins"/>
              </a:rPr>
              <a:t>Reflection circle</a:t>
            </a:r>
            <a:endParaRPr sz="2000" b="0" i="0" u="none" strike="noStrike" cap="none">
              <a:solidFill>
                <a:srgbClr val="333333"/>
              </a:solidFill>
              <a:latin typeface="Arial"/>
              <a:ea typeface="Arial"/>
              <a:cs typeface="Arial"/>
              <a:sym typeface="Arial"/>
            </a:endParaRPr>
          </a:p>
          <a:p>
            <a:pPr marL="0" marR="0" lvl="0" indent="0" algn="l" rtl="0">
              <a:lnSpc>
                <a:spcPct val="100000"/>
              </a:lnSpc>
              <a:spcBef>
                <a:spcPts val="0"/>
              </a:spcBef>
              <a:spcAft>
                <a:spcPts val="0"/>
              </a:spcAft>
              <a:buClr>
                <a:schemeClr val="accent3"/>
              </a:buClr>
              <a:buSzPts val="1800"/>
              <a:buFont typeface="Arial"/>
              <a:buNone/>
            </a:pPr>
            <a:r>
              <a:rPr lang="en-US" sz="2000" b="0" i="0" u="none" strike="noStrike" cap="none">
                <a:solidFill>
                  <a:srgbClr val="333333"/>
                </a:solidFill>
                <a:latin typeface="Poppins"/>
                <a:ea typeface="Poppins"/>
                <a:cs typeface="Poppins"/>
                <a:sym typeface="Poppins"/>
              </a:rPr>
              <a:t> </a:t>
            </a:r>
            <a:endParaRPr sz="1600" b="0" i="0" u="none" strike="noStrike" cap="none">
              <a:solidFill>
                <a:srgbClr val="333333"/>
              </a:solidFill>
              <a:latin typeface="Arial"/>
              <a:ea typeface="Arial"/>
              <a:cs typeface="Arial"/>
              <a:sym typeface="Arial"/>
            </a:endParaRPr>
          </a:p>
        </p:txBody>
      </p:sp>
      <p:pic>
        <p:nvPicPr>
          <p:cNvPr id="285" name="Google Shape;285;p10"/>
          <p:cNvPicPr preferRelativeResize="0"/>
          <p:nvPr/>
        </p:nvPicPr>
        <p:blipFill rotWithShape="1">
          <a:blip r:embed="rId3">
            <a:alphaModFix/>
          </a:blip>
          <a:srcRect/>
          <a:stretch/>
        </p:blipFill>
        <p:spPr>
          <a:xfrm rot="-5400000">
            <a:off x="-712774" y="2444129"/>
            <a:ext cx="5393936" cy="3064056"/>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5EBEE"/>
        </a:solidFill>
        <a:effectLst/>
      </p:bgPr>
    </p:bg>
    <p:spTree>
      <p:nvGrpSpPr>
        <p:cNvPr id="1" name="Shape 290"/>
        <p:cNvGrpSpPr/>
        <p:nvPr/>
      </p:nvGrpSpPr>
      <p:grpSpPr>
        <a:xfrm>
          <a:off x="0" y="0"/>
          <a:ext cx="0" cy="0"/>
          <a:chOff x="0" y="0"/>
          <a:chExt cx="0" cy="0"/>
        </a:xfrm>
      </p:grpSpPr>
      <p:sp>
        <p:nvSpPr>
          <p:cNvPr id="291" name="Google Shape;291;p96"/>
          <p:cNvSpPr txBox="1">
            <a:spLocks noGrp="1"/>
          </p:cNvSpPr>
          <p:nvPr>
            <p:ph type="body" idx="2"/>
          </p:nvPr>
        </p:nvSpPr>
        <p:spPr>
          <a:xfrm>
            <a:off x="0" y="321542"/>
            <a:ext cx="12192000" cy="1143000"/>
          </a:xfrm>
          <a:prstGeom prst="rect">
            <a:avLst/>
          </a:prstGeom>
          <a:noFill/>
          <a:ln>
            <a:noFill/>
          </a:ln>
        </p:spPr>
        <p:txBody>
          <a:bodyPr spcFirstLastPara="1" wrap="square" lIns="731500" tIns="45700" rIns="91425" bIns="45700" anchor="ctr" anchorCtr="0">
            <a:noAutofit/>
          </a:bodyPr>
          <a:lstStyle/>
          <a:p>
            <a:pPr marL="342900" lvl="0" indent="-342900" algn="l" rtl="0">
              <a:lnSpc>
                <a:spcPct val="100000"/>
              </a:lnSpc>
              <a:spcBef>
                <a:spcPts val="0"/>
              </a:spcBef>
              <a:spcAft>
                <a:spcPts val="0"/>
              </a:spcAft>
              <a:buSzPts val="3500"/>
              <a:buNone/>
            </a:pPr>
            <a:r>
              <a:rPr lang="en-US">
                <a:solidFill>
                  <a:srgbClr val="53AA4B"/>
                </a:solidFill>
              </a:rPr>
              <a:t>Human Rights – POP QUIZ!</a:t>
            </a:r>
            <a:endParaRPr>
              <a:solidFill>
                <a:srgbClr val="53AA4B"/>
              </a:solidFill>
            </a:endParaRPr>
          </a:p>
        </p:txBody>
      </p:sp>
      <p:sp>
        <p:nvSpPr>
          <p:cNvPr id="292" name="Google Shape;292;p96"/>
          <p:cNvSpPr txBox="1"/>
          <p:nvPr/>
        </p:nvSpPr>
        <p:spPr>
          <a:xfrm>
            <a:off x="711390" y="2552700"/>
            <a:ext cx="7158650" cy="13843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600"/>
              </a:spcAft>
              <a:buClr>
                <a:schemeClr val="accent3"/>
              </a:buClr>
              <a:buSzPts val="1800"/>
              <a:buFont typeface="Arial"/>
              <a:buNone/>
            </a:pPr>
            <a:r>
              <a:rPr lang="en-US" sz="4000" b="1" i="0" u="none" strike="noStrike" cap="none">
                <a:solidFill>
                  <a:srgbClr val="685188"/>
                </a:solidFill>
                <a:latin typeface="Poppins"/>
                <a:ea typeface="Poppins"/>
                <a:cs typeface="Poppins"/>
                <a:sym typeface="Poppins"/>
              </a:rPr>
              <a:t>How are HUMAN RIGHTS and HIV connected?</a:t>
            </a:r>
            <a:endParaRPr sz="4000" b="0" i="0" u="none" strike="noStrike" cap="none">
              <a:solidFill>
                <a:srgbClr val="685188"/>
              </a:solidFill>
              <a:latin typeface="Arial"/>
              <a:ea typeface="Arial"/>
              <a:cs typeface="Arial"/>
              <a:sym typeface="Arial"/>
            </a:endParaRPr>
          </a:p>
        </p:txBody>
      </p:sp>
      <p:pic>
        <p:nvPicPr>
          <p:cNvPr id="293" name="Google Shape;293;p96"/>
          <p:cNvPicPr preferRelativeResize="0"/>
          <p:nvPr/>
        </p:nvPicPr>
        <p:blipFill rotWithShape="1">
          <a:blip r:embed="rId3">
            <a:alphaModFix/>
          </a:blip>
          <a:srcRect/>
          <a:stretch/>
        </p:blipFill>
        <p:spPr>
          <a:xfrm>
            <a:off x="7998860" y="546100"/>
            <a:ext cx="4064320" cy="6311900"/>
          </a:xfrm>
          <a:prstGeom prst="rect">
            <a:avLst/>
          </a:prstGeom>
          <a:noFill/>
          <a:ln>
            <a:noFill/>
          </a:ln>
        </p:spPr>
      </p:pic>
    </p:spTree>
  </p:cSld>
  <p:clrMapOvr>
    <a:masterClrMapping/>
  </p:clrMapOvr>
</p:sld>
</file>

<file path=ppt/theme/theme1.xml><?xml version="1.0" encoding="utf-8"?>
<a:theme xmlns:a="http://schemas.openxmlformats.org/drawingml/2006/main" name="FHI 360 Theme">
  <a:themeElements>
    <a:clrScheme name="CHOICE VTOT">
      <a:dk1>
        <a:srgbClr val="14375A"/>
      </a:dk1>
      <a:lt1>
        <a:srgbClr val="FFFFFF"/>
      </a:lt1>
      <a:dk2>
        <a:srgbClr val="13717C"/>
      </a:dk2>
      <a:lt2>
        <a:srgbClr val="FFFFFF"/>
      </a:lt2>
      <a:accent1>
        <a:srgbClr val="87C781"/>
      </a:accent1>
      <a:accent2>
        <a:srgbClr val="C4DA66"/>
      </a:accent2>
      <a:accent3>
        <a:srgbClr val="D8D348"/>
      </a:accent3>
      <a:accent4>
        <a:srgbClr val="C1C73E"/>
      </a:accent4>
      <a:accent5>
        <a:srgbClr val="BD3093"/>
      </a:accent5>
      <a:accent6>
        <a:srgbClr val="00B0D4"/>
      </a:accent6>
      <a:hlink>
        <a:srgbClr val="F36421"/>
      </a:hlink>
      <a:folHlink>
        <a:srgbClr val="FAC60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377</TotalTime>
  <Words>5055</Words>
  <Application>Microsoft Office PowerPoint</Application>
  <PresentationFormat>Widescreen</PresentationFormat>
  <Paragraphs>484</Paragraphs>
  <Slides>41</Slides>
  <Notes>41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41</vt:i4>
      </vt:variant>
    </vt:vector>
  </HeadingPairs>
  <TitlesOfParts>
    <vt:vector size="47" baseType="lpstr">
      <vt:lpstr>Poppins SemiBold</vt:lpstr>
      <vt:lpstr>Poppins</vt:lpstr>
      <vt:lpstr>Noto Sans Symbols</vt:lpstr>
      <vt:lpstr>Arial</vt:lpstr>
      <vt:lpstr>Calibri</vt:lpstr>
      <vt:lpstr>FHI 360 Theme</vt:lpstr>
      <vt:lpstr>PowerPoint Presentation</vt:lpstr>
      <vt:lpstr>PowerPoint Presentation</vt:lpstr>
      <vt:lpstr>Session 2: Agenda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Group work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Group work</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Aubrey Weber</dc:creator>
  <cp:lastModifiedBy>Morgan Garcia</cp:lastModifiedBy>
  <cp:revision>8</cp:revision>
  <dcterms:created xsi:type="dcterms:W3CDTF">2022-05-23T13:17:57Z</dcterms:created>
  <dcterms:modified xsi:type="dcterms:W3CDTF">2026-03-20T21:32:16Z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0x010100EA8F0ACE12F80A4794329C3456661B9E</vt:lpwstr>
  </property>
  <property fmtid="{D5CDD505-2E9C-101B-9397-08002B2CF9AE}" pid="3" name="MediaServiceImageTags">
    <vt:lpwstr/>
  </property>
</Properties>
</file>