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3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Lst>
  <p:sldSz cx="12192000" cy="6858000"/>
  <p:notesSz cx="6858000" cy="9144000"/>
  <p:embeddedFontLst>
    <p:embeddedFont>
      <p:font typeface="Noto Sans Symbols" panose="020B0604020202020204" charset="0"/>
      <p:regular r:id="rId38"/>
      <p:bold r:id="rId39"/>
      <p:italic r:id="rId40"/>
      <p:boldItalic r:id="rId41"/>
    </p:embeddedFont>
    <p:embeddedFont>
      <p:font typeface="Poppins" panose="00000500000000000000" pitchFamily="2" charset="0"/>
      <p:regular r:id="rId42"/>
      <p:bold r:id="rId43"/>
      <p:italic r:id="rId44"/>
      <p:boldItalic r:id="rId45"/>
    </p:embeddedFont>
    <p:embeddedFont>
      <p:font typeface="Poppins SemiBold" panose="00000700000000000000" pitchFamily="2" charset="0"/>
      <p:regular r:id="rId46"/>
      <p:bold r:id="rId47"/>
      <p:italic r:id="rId48"/>
      <p:boldItalic r:id="rId4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795">
          <p15:clr>
            <a:srgbClr val="A4A3A4"/>
          </p15:clr>
        </p15:guide>
        <p15:guide id="2" pos="801">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0" roundtripDataSignature="AMtx7mgcpmaF7bo4LPRMJvfe9TJRh2tyD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ECF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CC3D04F-7F6E-4E22-AED8-705E39F00120}">
  <a:tblStyle styleId="{3CC3D04F-7F6E-4E22-AED8-705E39F00120}" styleName="Table_0">
    <a:wholeTbl>
      <a:tcTxStyle b="off" i="off">
        <a:font>
          <a:latin typeface="Calibri"/>
          <a:ea typeface="Calibri"/>
          <a:cs typeface="Calibri"/>
        </a:font>
        <a:schemeClr val="dk1"/>
      </a:tcTxStyle>
      <a:tcStyle>
        <a:tcBdr>
          <a:left>
            <a:ln w="9525" cap="flat" cmpd="sng">
              <a:solidFill>
                <a:srgbClr val="000000">
                  <a:alpha val="0"/>
                </a:srgbClr>
              </a:solidFill>
              <a:prstDash val="solid"/>
              <a:round/>
              <a:headEnd type="none" w="sm" len="sm"/>
              <a:tailEnd type="none" w="sm" len="sm"/>
            </a:ln>
          </a:left>
          <a:right>
            <a:ln w="9525" cap="flat" cmpd="sng">
              <a:solidFill>
                <a:srgbClr val="000000">
                  <a:alpha val="0"/>
                </a:srgbClr>
              </a:solidFill>
              <a:prstDash val="solid"/>
              <a:round/>
              <a:headEnd type="none" w="sm" len="sm"/>
              <a:tailEnd type="none" w="sm" len="sm"/>
            </a:ln>
          </a:right>
          <a:top>
            <a:ln w="25400" cap="flat" cmpd="sng">
              <a:solidFill>
                <a:schemeClr val="dk1"/>
              </a:solidFill>
              <a:prstDash val="solid"/>
              <a:round/>
              <a:headEnd type="none" w="sm" len="sm"/>
              <a:tailEnd type="none" w="sm" len="sm"/>
            </a:ln>
          </a:top>
          <a:bottom>
            <a:ln w="25400" cap="flat" cmpd="sng">
              <a:solidFill>
                <a:schemeClr val="dk1"/>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chemeClr val="lt1"/>
          </a:solidFill>
        </a:fill>
      </a:tcStyle>
    </a:wholeTbl>
    <a:band1H>
      <a:tcTxStyle b="off" i="off"/>
      <a:tcStyle>
        <a:tcBdr/>
        <a:fill>
          <a:solidFill>
            <a:srgbClr val="E7E7E9"/>
          </a:solidFill>
        </a:fill>
      </a:tcStyle>
    </a:band1H>
    <a:band2H>
      <a:tcTxStyle b="off" i="off"/>
      <a:tcStyle>
        <a:tcBdr/>
      </a:tcStyle>
    </a:band2H>
    <a:band1V>
      <a:tcTxStyle b="off" i="off"/>
      <a:tcStyle>
        <a:tcBdr/>
        <a:fill>
          <a:solidFill>
            <a:srgbClr val="E7E7E9"/>
          </a:solidFill>
        </a:fill>
      </a:tcStyle>
    </a:band1V>
    <a:band2V>
      <a:tcTxStyle b="off" i="off"/>
      <a:tcStyle>
        <a:tcBdr/>
      </a:tcStyle>
    </a:band2V>
    <a:lastCol>
      <a:tcTxStyle b="on" i="off">
        <a:font>
          <a:latin typeface="Calibri"/>
          <a:ea typeface="Calibri"/>
          <a:cs typeface="Calibri"/>
        </a:font>
        <a:schemeClr val="lt1"/>
      </a:tcTxStyle>
      <a:tcStyle>
        <a:tcBdr/>
        <a:fill>
          <a:solidFill>
            <a:schemeClr val="dk1"/>
          </a:solidFill>
        </a:fill>
      </a:tcStyle>
    </a:lastCol>
    <a:firstCol>
      <a:tcTxStyle b="on" i="off">
        <a:font>
          <a:latin typeface="Calibri"/>
          <a:ea typeface="Calibri"/>
          <a:cs typeface="Calibri"/>
        </a:font>
        <a:schemeClr val="lt1"/>
      </a:tcTxStyle>
      <a:tcStyle>
        <a:tcBdr/>
        <a:fill>
          <a:solidFill>
            <a:schemeClr val="dk1"/>
          </a:solidFill>
        </a:fill>
      </a:tcStyle>
    </a:firstCol>
    <a:lastRow>
      <a:tcTxStyle b="on" i="off"/>
      <a:tcStyle>
        <a:tcBdr>
          <a:top>
            <a:ln w="50800" cap="flat" cmpd="sng">
              <a:solidFill>
                <a:schemeClr val="dk1"/>
              </a:solidFill>
              <a:prstDash val="solid"/>
              <a:round/>
              <a:headEnd type="none" w="sm" len="sm"/>
              <a:tailEnd type="none" w="sm" len="sm"/>
            </a:ln>
          </a:top>
        </a:tcBdr>
        <a:fill>
          <a:solidFill>
            <a:schemeClr val="lt1"/>
          </a:solidFill>
        </a:fill>
      </a:tcStyle>
    </a:lastRow>
    <a:seCell>
      <a:tcTxStyle b="on" i="off">
        <a:font>
          <a:latin typeface="Calibri"/>
          <a:ea typeface="Calibri"/>
          <a:cs typeface="Calibri"/>
        </a:font>
        <a:schemeClr val="dk1"/>
      </a:tcTxStyle>
      <a:tcStyle>
        <a:tcBdr/>
      </a:tcStyle>
    </a:seCell>
    <a:swCell>
      <a:tcTxStyle b="on" i="off">
        <a:font>
          <a:latin typeface="Calibri"/>
          <a:ea typeface="Calibri"/>
          <a:cs typeface="Calibri"/>
        </a:font>
        <a:schemeClr val="dk1"/>
      </a:tcTxStyle>
      <a:tcStyle>
        <a:tcBdr/>
      </a:tcStyle>
    </a:swCell>
    <a:firstRow>
      <a:tcTxStyle b="on" i="off">
        <a:font>
          <a:latin typeface="Calibri"/>
          <a:ea typeface="Calibri"/>
          <a:cs typeface="Calibri"/>
        </a:font>
        <a:schemeClr val="lt1"/>
      </a:tcTxStyle>
      <a:tcStyle>
        <a:tcBdr>
          <a:bottom>
            <a:ln w="25400" cap="flat" cmpd="sng">
              <a:solidFill>
                <a:schemeClr val="dk1"/>
              </a:solidFill>
              <a:prstDash val="solid"/>
              <a:round/>
              <a:headEnd type="none" w="sm" len="sm"/>
              <a:tailEnd type="none" w="sm" len="sm"/>
            </a:ln>
          </a:bottom>
        </a:tcBdr>
        <a:fill>
          <a:solidFill>
            <a:schemeClr val="dk1"/>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821"/>
    <p:restoredTop sz="71288" autoAdjust="0"/>
  </p:normalViewPr>
  <p:slideViewPr>
    <p:cSldViewPr snapToGrid="0">
      <p:cViewPr varScale="1">
        <p:scale>
          <a:sx n="78" d="100"/>
          <a:sy n="78" d="100"/>
        </p:scale>
        <p:origin x="144" y="54"/>
      </p:cViewPr>
      <p:guideLst>
        <p:guide orient="horz" pos="2795"/>
        <p:guide pos="801"/>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2.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5.fntdata"/><Relationship Id="rId47" Type="http://schemas.openxmlformats.org/officeDocument/2006/relationships/font" Target="fonts/font10.fntdata"/><Relationship Id="rId50" Type="http://customschemas.google.com/relationships/presentationmetadata" Target="meta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font" Target="fonts/font8.fntdata"/><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7.fntdata"/><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6.fntdata"/><Relationship Id="rId48" Type="http://schemas.openxmlformats.org/officeDocument/2006/relationships/font" Target="fonts/font11.fntdata"/><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1.fntdata"/><Relationship Id="rId46" Type="http://schemas.openxmlformats.org/officeDocument/2006/relationships/font" Target="fonts/font9.fntdata"/><Relationship Id="rId20" Type="http://schemas.openxmlformats.org/officeDocument/2006/relationships/slide" Target="slides/slide19.xml"/><Relationship Id="rId41" Type="http://schemas.openxmlformats.org/officeDocument/2006/relationships/font" Target="fonts/font4.fntdata"/><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0" name="Google Shape;220;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t>Facilitator notes:</a:t>
            </a:r>
            <a:endParaRPr dirty="0"/>
          </a:p>
          <a:p>
            <a:pPr marL="0" lvl="0" indent="0" algn="l" rtl="0">
              <a:lnSpc>
                <a:spcPct val="100000"/>
              </a:lnSpc>
              <a:spcBef>
                <a:spcPts val="0"/>
              </a:spcBef>
              <a:spcAft>
                <a:spcPts val="0"/>
              </a:spcAft>
              <a:buSzPts val="1400"/>
              <a:buNone/>
            </a:pPr>
            <a:r>
              <a:rPr lang="en-US" b="1" dirty="0"/>
              <a:t>Ask</a:t>
            </a:r>
            <a:r>
              <a:rPr lang="en-US" dirty="0"/>
              <a:t> participants to add to the chat box or share verbally: what has been on their minds since the last session, and/or what they are looking forward to learning more about today.</a:t>
            </a:r>
            <a:endParaRPr dirty="0"/>
          </a:p>
          <a:p>
            <a:pPr marL="0" lvl="0" indent="0" algn="l" rtl="0">
              <a:lnSpc>
                <a:spcPct val="100000"/>
              </a:lnSpc>
              <a:spcBef>
                <a:spcPts val="0"/>
              </a:spcBef>
              <a:spcAft>
                <a:spcPts val="0"/>
              </a:spcAft>
              <a:buSzPts val="1400"/>
              <a:buNone/>
            </a:pPr>
            <a:r>
              <a:rPr lang="en-US" b="1" dirty="0"/>
              <a:t>Share </a:t>
            </a:r>
            <a:r>
              <a:rPr lang="en-US" b="0" dirty="0"/>
              <a:t>anything in follow-up to the last session, and/or what you are excited to discuss during today’s session. </a:t>
            </a:r>
            <a:endParaRPr b="1" dirty="0"/>
          </a:p>
        </p:txBody>
      </p:sp>
      <p:sp>
        <p:nvSpPr>
          <p:cNvPr id="221" name="Google Shape;221;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p9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3" name="Google Shape;293;p9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a:t>ADVANCE PREPARATION:</a:t>
            </a:r>
            <a:endParaRPr/>
          </a:p>
          <a:p>
            <a:pPr marL="0" marR="0" lvl="0" indent="0" algn="l" rtl="0">
              <a:lnSpc>
                <a:spcPct val="100000"/>
              </a:lnSpc>
              <a:spcBef>
                <a:spcPts val="0"/>
              </a:spcBef>
              <a:spcAft>
                <a:spcPts val="0"/>
              </a:spcAft>
              <a:buClr>
                <a:schemeClr val="dk1"/>
              </a:buClr>
              <a:buSzPts val="1200"/>
              <a:buFont typeface="Calibri"/>
              <a:buNone/>
            </a:pPr>
            <a:r>
              <a:rPr lang="en-US" b="0"/>
              <a:t>If you know your audience will not be training on the PrEP ring, you can simply let them know that they do not need to cover this session with their ambassadors.</a:t>
            </a:r>
            <a:endParaRPr/>
          </a:p>
          <a:p>
            <a:pPr marL="0" marR="0" lvl="0" indent="0" algn="l" rtl="0">
              <a:lnSpc>
                <a:spcPct val="100000"/>
              </a:lnSpc>
              <a:spcBef>
                <a:spcPts val="0"/>
              </a:spcBef>
              <a:spcAft>
                <a:spcPts val="0"/>
              </a:spcAft>
              <a:buClr>
                <a:schemeClr val="dk1"/>
              </a:buClr>
              <a:buSzPts val="1200"/>
              <a:buFont typeface="Calibri"/>
              <a:buNone/>
            </a:pPr>
            <a:endParaRPr b="1"/>
          </a:p>
          <a:p>
            <a:pPr marL="0" marR="0" lvl="0" indent="0" algn="l" rtl="0">
              <a:lnSpc>
                <a:spcPct val="100000"/>
              </a:lnSpc>
              <a:spcBef>
                <a:spcPts val="0"/>
              </a:spcBef>
              <a:spcAft>
                <a:spcPts val="0"/>
              </a:spcAft>
              <a:buClr>
                <a:schemeClr val="dk1"/>
              </a:buClr>
              <a:buSzPts val="1200"/>
              <a:buFont typeface="Calibri"/>
              <a:buNone/>
            </a:pPr>
            <a:r>
              <a:rPr lang="en-US" b="1"/>
              <a:t>Facilitator notes:</a:t>
            </a:r>
            <a:endParaRPr/>
          </a:p>
          <a:p>
            <a:pPr marL="0" marR="0" lvl="0" indent="0" algn="l" rtl="0">
              <a:lnSpc>
                <a:spcPct val="100000"/>
              </a:lnSpc>
              <a:spcBef>
                <a:spcPts val="0"/>
              </a:spcBef>
              <a:spcAft>
                <a:spcPts val="0"/>
              </a:spcAft>
              <a:buClr>
                <a:schemeClr val="dk1"/>
              </a:buClr>
              <a:buSzPts val="1200"/>
              <a:buFont typeface="Calibri"/>
              <a:buNone/>
            </a:pPr>
            <a:r>
              <a:rPr lang="en-US" b="1"/>
              <a:t>Review</a:t>
            </a:r>
            <a:r>
              <a:rPr lang="en-US" b="0"/>
              <a:t> the slide contents.</a:t>
            </a:r>
            <a:endParaRPr/>
          </a:p>
          <a:p>
            <a:pPr marL="0" marR="0" lvl="0" indent="0" algn="l" rtl="0">
              <a:lnSpc>
                <a:spcPct val="100000"/>
              </a:lnSpc>
              <a:spcBef>
                <a:spcPts val="0"/>
              </a:spcBef>
              <a:spcAft>
                <a:spcPts val="0"/>
              </a:spcAft>
              <a:buClr>
                <a:schemeClr val="dk1"/>
              </a:buClr>
              <a:buSzPts val="1200"/>
              <a:buFont typeface="Calibri"/>
              <a:buNone/>
            </a:pPr>
            <a:r>
              <a:rPr lang="en-US" b="1"/>
              <a:t>Guide</a:t>
            </a:r>
            <a:r>
              <a:rPr lang="en-US" b="0"/>
              <a:t> participants to turn to find the correct tools within their toolkits.</a:t>
            </a:r>
            <a:endParaRPr/>
          </a:p>
          <a:p>
            <a:pPr marL="0" marR="0" lvl="0" indent="0" algn="l" rtl="0">
              <a:lnSpc>
                <a:spcPct val="100000"/>
              </a:lnSpc>
              <a:spcBef>
                <a:spcPts val="0"/>
              </a:spcBef>
              <a:spcAft>
                <a:spcPts val="0"/>
              </a:spcAft>
              <a:buClr>
                <a:schemeClr val="dk1"/>
              </a:buClr>
              <a:buSzPts val="1200"/>
              <a:buFont typeface="Calibri"/>
              <a:buNone/>
            </a:pPr>
            <a:endParaRPr/>
          </a:p>
        </p:txBody>
      </p:sp>
      <p:sp>
        <p:nvSpPr>
          <p:cNvPr id="294" name="Google Shape;294;p9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p9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1" name="Google Shape;301;p9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a:t>Facilitator notes:</a:t>
            </a:r>
            <a:endParaRPr/>
          </a:p>
          <a:p>
            <a:pPr marL="0" marR="0" lvl="0" indent="0" algn="l" rtl="0">
              <a:lnSpc>
                <a:spcPct val="100000"/>
              </a:lnSpc>
              <a:spcBef>
                <a:spcPts val="0"/>
              </a:spcBef>
              <a:spcAft>
                <a:spcPts val="0"/>
              </a:spcAft>
              <a:buClr>
                <a:schemeClr val="dk1"/>
              </a:buClr>
              <a:buSzPts val="1200"/>
              <a:buFont typeface="Calibri"/>
              <a:buNone/>
            </a:pPr>
            <a:r>
              <a:rPr lang="en-US" b="1"/>
              <a:t>Review</a:t>
            </a:r>
            <a:r>
              <a:rPr lang="en-US" b="0"/>
              <a:t> the slide contents.</a:t>
            </a:r>
            <a:endParaRPr/>
          </a:p>
          <a:p>
            <a:pPr marL="0" marR="0" lvl="0" indent="0" algn="l" rtl="0">
              <a:lnSpc>
                <a:spcPct val="100000"/>
              </a:lnSpc>
              <a:spcBef>
                <a:spcPts val="0"/>
              </a:spcBef>
              <a:spcAft>
                <a:spcPts val="0"/>
              </a:spcAft>
              <a:buClr>
                <a:schemeClr val="dk1"/>
              </a:buClr>
              <a:buSzPts val="1200"/>
              <a:buFont typeface="Calibri"/>
              <a:buNone/>
            </a:pPr>
            <a:r>
              <a:rPr lang="en-US" b="1"/>
              <a:t>Guide</a:t>
            </a:r>
            <a:r>
              <a:rPr lang="en-US" b="0"/>
              <a:t> participants to turn to find the correct tools within their toolkits.</a:t>
            </a:r>
            <a:endParaRPr/>
          </a:p>
          <a:p>
            <a:pPr marL="0" marR="0" lvl="0" indent="0" algn="l" rtl="0">
              <a:lnSpc>
                <a:spcPct val="100000"/>
              </a:lnSpc>
              <a:spcBef>
                <a:spcPts val="0"/>
              </a:spcBef>
              <a:spcAft>
                <a:spcPts val="0"/>
              </a:spcAft>
              <a:buClr>
                <a:schemeClr val="dk1"/>
              </a:buClr>
              <a:buSzPts val="1200"/>
              <a:buFont typeface="Calibri"/>
              <a:buNone/>
            </a:pPr>
            <a:endParaRPr/>
          </a:p>
        </p:txBody>
      </p:sp>
      <p:sp>
        <p:nvSpPr>
          <p:cNvPr id="302" name="Google Shape;302;p9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p9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2" name="Google Shape;312;p9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a:t>Facilitator notes:</a:t>
            </a:r>
            <a:endParaRPr/>
          </a:p>
          <a:p>
            <a:pPr marL="0" marR="0" lvl="0" indent="0" algn="l" rtl="0">
              <a:lnSpc>
                <a:spcPct val="100000"/>
              </a:lnSpc>
              <a:spcBef>
                <a:spcPts val="0"/>
              </a:spcBef>
              <a:spcAft>
                <a:spcPts val="0"/>
              </a:spcAft>
              <a:buClr>
                <a:schemeClr val="dk1"/>
              </a:buClr>
              <a:buSzPts val="1200"/>
              <a:buFont typeface="Calibri"/>
              <a:buNone/>
            </a:pPr>
            <a:r>
              <a:rPr lang="en-US" b="1"/>
              <a:t>Review</a:t>
            </a:r>
            <a:r>
              <a:rPr lang="en-US" b="0"/>
              <a:t> the slide contents.</a:t>
            </a:r>
            <a:endParaRPr/>
          </a:p>
          <a:p>
            <a:pPr marL="0" marR="0" lvl="0" indent="0" algn="l" rtl="0">
              <a:lnSpc>
                <a:spcPct val="100000"/>
              </a:lnSpc>
              <a:spcBef>
                <a:spcPts val="0"/>
              </a:spcBef>
              <a:spcAft>
                <a:spcPts val="0"/>
              </a:spcAft>
              <a:buClr>
                <a:schemeClr val="dk1"/>
              </a:buClr>
              <a:buSzPts val="1200"/>
              <a:buFont typeface="Calibri"/>
              <a:buNone/>
            </a:pPr>
            <a:endParaRPr/>
          </a:p>
        </p:txBody>
      </p:sp>
      <p:sp>
        <p:nvSpPr>
          <p:cNvPr id="313" name="Google Shape;313;p9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p9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1" name="Google Shape;321;p9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a:t>Facilitator notes:</a:t>
            </a:r>
            <a:endParaRPr/>
          </a:p>
          <a:p>
            <a:pPr marL="0" marR="0" lvl="0" indent="0" algn="l" rtl="0">
              <a:lnSpc>
                <a:spcPct val="100000"/>
              </a:lnSpc>
              <a:spcBef>
                <a:spcPts val="0"/>
              </a:spcBef>
              <a:spcAft>
                <a:spcPts val="0"/>
              </a:spcAft>
              <a:buClr>
                <a:schemeClr val="dk1"/>
              </a:buClr>
              <a:buSzPts val="1200"/>
              <a:buFont typeface="Calibri"/>
              <a:buNone/>
            </a:pPr>
            <a:r>
              <a:rPr lang="en-US" b="1"/>
              <a:t>Review</a:t>
            </a:r>
            <a:r>
              <a:rPr lang="en-US" b="0"/>
              <a:t> the slide contents.</a:t>
            </a:r>
            <a:endParaRPr/>
          </a:p>
          <a:p>
            <a:pPr marL="0" marR="0" lvl="0" indent="0" algn="l" rtl="0">
              <a:lnSpc>
                <a:spcPct val="100000"/>
              </a:lnSpc>
              <a:spcBef>
                <a:spcPts val="0"/>
              </a:spcBef>
              <a:spcAft>
                <a:spcPts val="0"/>
              </a:spcAft>
              <a:buClr>
                <a:schemeClr val="dk1"/>
              </a:buClr>
              <a:buSzPts val="1200"/>
              <a:buFont typeface="Calibri"/>
              <a:buNone/>
            </a:pPr>
            <a:endParaRPr/>
          </a:p>
        </p:txBody>
      </p:sp>
      <p:sp>
        <p:nvSpPr>
          <p:cNvPr id="322" name="Google Shape;322;p9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p10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0" name="Google Shape;330;p10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a:t>Facilitator notes:</a:t>
            </a:r>
            <a:endParaRPr/>
          </a:p>
          <a:p>
            <a:pPr marL="0" marR="0" lvl="0" indent="0" algn="l" rtl="0">
              <a:lnSpc>
                <a:spcPct val="100000"/>
              </a:lnSpc>
              <a:spcBef>
                <a:spcPts val="0"/>
              </a:spcBef>
              <a:spcAft>
                <a:spcPts val="0"/>
              </a:spcAft>
              <a:buClr>
                <a:schemeClr val="dk1"/>
              </a:buClr>
              <a:buSzPts val="1200"/>
              <a:buFont typeface="Calibri"/>
              <a:buNone/>
            </a:pPr>
            <a:r>
              <a:rPr lang="en-US" b="1"/>
              <a:t>Review</a:t>
            </a:r>
            <a:r>
              <a:rPr lang="en-US" b="0"/>
              <a:t> the slide contents.</a:t>
            </a:r>
            <a:endParaRPr/>
          </a:p>
          <a:p>
            <a:pPr marL="0" marR="0" lvl="0" indent="0" algn="l" rtl="0">
              <a:lnSpc>
                <a:spcPct val="100000"/>
              </a:lnSpc>
              <a:spcBef>
                <a:spcPts val="0"/>
              </a:spcBef>
              <a:spcAft>
                <a:spcPts val="0"/>
              </a:spcAft>
              <a:buClr>
                <a:schemeClr val="dk1"/>
              </a:buClr>
              <a:buSzPts val="1200"/>
              <a:buFont typeface="Calibri"/>
              <a:buNone/>
            </a:pPr>
            <a:endParaRPr/>
          </a:p>
        </p:txBody>
      </p:sp>
      <p:sp>
        <p:nvSpPr>
          <p:cNvPr id="331" name="Google Shape;331;p10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p10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9" name="Google Shape;339;p10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a:t>Facilitator notes:</a:t>
            </a:r>
            <a:endParaRPr/>
          </a:p>
          <a:p>
            <a:pPr marL="0" marR="0" lvl="0" indent="0" algn="l" rtl="0">
              <a:lnSpc>
                <a:spcPct val="100000"/>
              </a:lnSpc>
              <a:spcBef>
                <a:spcPts val="0"/>
              </a:spcBef>
              <a:spcAft>
                <a:spcPts val="0"/>
              </a:spcAft>
              <a:buClr>
                <a:schemeClr val="dk1"/>
              </a:buClr>
              <a:buSzPts val="1200"/>
              <a:buFont typeface="Calibri"/>
              <a:buNone/>
            </a:pPr>
            <a:r>
              <a:rPr lang="en-US" b="1"/>
              <a:t>Review</a:t>
            </a:r>
            <a:r>
              <a:rPr lang="en-US" b="0"/>
              <a:t> the slide contents.</a:t>
            </a:r>
            <a:endParaRPr/>
          </a:p>
          <a:p>
            <a:pPr marL="0" marR="0" lvl="0" indent="0" algn="l" rtl="0">
              <a:lnSpc>
                <a:spcPct val="100000"/>
              </a:lnSpc>
              <a:spcBef>
                <a:spcPts val="0"/>
              </a:spcBef>
              <a:spcAft>
                <a:spcPts val="0"/>
              </a:spcAft>
              <a:buClr>
                <a:schemeClr val="dk1"/>
              </a:buClr>
              <a:buSzPts val="1200"/>
              <a:buFont typeface="Calibri"/>
              <a:buNone/>
            </a:pPr>
            <a:endParaRPr/>
          </a:p>
        </p:txBody>
      </p:sp>
      <p:sp>
        <p:nvSpPr>
          <p:cNvPr id="340" name="Google Shape;340;p10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p10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8" name="Google Shape;348;p10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a:t>Facilitator notes:</a:t>
            </a:r>
            <a:endParaRPr/>
          </a:p>
          <a:p>
            <a:pPr marL="0" marR="0" lvl="0" indent="0" algn="l" rtl="0">
              <a:lnSpc>
                <a:spcPct val="100000"/>
              </a:lnSpc>
              <a:spcBef>
                <a:spcPts val="0"/>
              </a:spcBef>
              <a:spcAft>
                <a:spcPts val="0"/>
              </a:spcAft>
              <a:buClr>
                <a:schemeClr val="dk1"/>
              </a:buClr>
              <a:buSzPts val="1200"/>
              <a:buFont typeface="Calibri"/>
              <a:buNone/>
            </a:pPr>
            <a:r>
              <a:rPr lang="en-US" b="1"/>
              <a:t>Review</a:t>
            </a:r>
            <a:r>
              <a:rPr lang="en-US" b="0"/>
              <a:t> the slide contents.</a:t>
            </a:r>
            <a:endParaRPr/>
          </a:p>
          <a:p>
            <a:pPr marL="0" marR="0" lvl="0" indent="0" algn="l" rtl="0">
              <a:lnSpc>
                <a:spcPct val="100000"/>
              </a:lnSpc>
              <a:spcBef>
                <a:spcPts val="0"/>
              </a:spcBef>
              <a:spcAft>
                <a:spcPts val="0"/>
              </a:spcAft>
              <a:buClr>
                <a:schemeClr val="dk1"/>
              </a:buClr>
              <a:buSzPts val="1200"/>
              <a:buFont typeface="Calibri"/>
              <a:buNone/>
            </a:pPr>
            <a:endParaRPr/>
          </a:p>
        </p:txBody>
      </p:sp>
      <p:sp>
        <p:nvSpPr>
          <p:cNvPr id="349" name="Google Shape;349;p10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p10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7" name="Google Shape;357;p10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dirty="0"/>
              <a:t>Facilitator notes:</a:t>
            </a:r>
            <a:endParaRPr dirty="0"/>
          </a:p>
          <a:p>
            <a:pPr marL="0" marR="0" lvl="0" indent="0" algn="l" rtl="0">
              <a:lnSpc>
                <a:spcPct val="100000"/>
              </a:lnSpc>
              <a:spcBef>
                <a:spcPts val="0"/>
              </a:spcBef>
              <a:spcAft>
                <a:spcPts val="0"/>
              </a:spcAft>
              <a:buClr>
                <a:schemeClr val="dk1"/>
              </a:buClr>
              <a:buSzPts val="1200"/>
              <a:buFont typeface="Calibri"/>
              <a:buNone/>
            </a:pPr>
            <a:r>
              <a:rPr lang="en-US" b="1" dirty="0"/>
              <a:t>Review</a:t>
            </a:r>
            <a:r>
              <a:rPr lang="en-US" b="0" dirty="0"/>
              <a:t> the slide contents. A key message is that completing the journey map with a single method from start to finish takes about 3 hours. HPAT facilitators can decide how they would like to complete the journey map with their ambassadors based on ambassador experience, refresher needs, the PrEP methods they will train on, and how much time they have available to them.</a:t>
            </a:r>
            <a:endParaRPr b="1" dirty="0"/>
          </a:p>
          <a:p>
            <a:pPr marL="0" marR="0" lvl="0" indent="0" algn="l" rtl="0">
              <a:lnSpc>
                <a:spcPct val="100000"/>
              </a:lnSpc>
              <a:spcBef>
                <a:spcPts val="0"/>
              </a:spcBef>
              <a:spcAft>
                <a:spcPts val="0"/>
              </a:spcAft>
              <a:buClr>
                <a:schemeClr val="dk1"/>
              </a:buClr>
              <a:buSzPts val="1200"/>
              <a:buFont typeface="Calibri"/>
              <a:buNone/>
            </a:pPr>
            <a:r>
              <a:rPr lang="en-US" b="1" dirty="0"/>
              <a:t>Allow</a:t>
            </a:r>
            <a:r>
              <a:rPr lang="en-US" b="0" dirty="0"/>
              <a:t> the audience to ask questions. It is also possible to combine these approaches. For example, the group could do a refresher on oral PrEP and the ring using option B, and then come</a:t>
            </a:r>
            <a:endParaRPr dirty="0"/>
          </a:p>
        </p:txBody>
      </p:sp>
      <p:sp>
        <p:nvSpPr>
          <p:cNvPr id="358" name="Google Shape;358;p10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p10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1" name="Google Shape;381;p10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a:t>Facilitator notes:</a:t>
            </a:r>
            <a:endParaRPr/>
          </a:p>
          <a:p>
            <a:pPr marL="0" marR="0" lvl="0" indent="0" algn="l" rtl="0">
              <a:lnSpc>
                <a:spcPct val="100000"/>
              </a:lnSpc>
              <a:spcBef>
                <a:spcPts val="0"/>
              </a:spcBef>
              <a:spcAft>
                <a:spcPts val="0"/>
              </a:spcAft>
              <a:buClr>
                <a:schemeClr val="dk1"/>
              </a:buClr>
              <a:buSzPts val="1200"/>
              <a:buFont typeface="Calibri"/>
              <a:buNone/>
            </a:pPr>
            <a:r>
              <a:rPr lang="en-US" b="1"/>
              <a:t>Review</a:t>
            </a:r>
            <a:r>
              <a:rPr lang="en-US" b="0"/>
              <a:t> the slide contents.</a:t>
            </a:r>
            <a:endParaRPr/>
          </a:p>
          <a:p>
            <a:pPr marL="0" marR="0" lvl="0" indent="0" algn="l" rtl="0">
              <a:lnSpc>
                <a:spcPct val="100000"/>
              </a:lnSpc>
              <a:spcBef>
                <a:spcPts val="0"/>
              </a:spcBef>
              <a:spcAft>
                <a:spcPts val="0"/>
              </a:spcAft>
              <a:buClr>
                <a:schemeClr val="dk1"/>
              </a:buClr>
              <a:buSzPts val="1200"/>
              <a:buFont typeface="Calibri"/>
              <a:buNone/>
            </a:pPr>
            <a:endParaRPr/>
          </a:p>
        </p:txBody>
      </p:sp>
      <p:sp>
        <p:nvSpPr>
          <p:cNvPr id="382" name="Google Shape;382;p10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p10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0" name="Google Shape;390;p10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a:t>Facilitator notes:</a:t>
            </a:r>
            <a:endParaRPr/>
          </a:p>
          <a:p>
            <a:pPr marL="0" marR="0" lvl="0" indent="0" algn="l" rtl="0">
              <a:lnSpc>
                <a:spcPct val="100000"/>
              </a:lnSpc>
              <a:spcBef>
                <a:spcPts val="0"/>
              </a:spcBef>
              <a:spcAft>
                <a:spcPts val="0"/>
              </a:spcAft>
              <a:buClr>
                <a:schemeClr val="dk1"/>
              </a:buClr>
              <a:buSzPts val="1200"/>
              <a:buFont typeface="Calibri"/>
              <a:buNone/>
            </a:pPr>
            <a:r>
              <a:rPr lang="en-US" b="1"/>
              <a:t>Review</a:t>
            </a:r>
            <a:r>
              <a:rPr lang="en-US" b="0"/>
              <a:t> the slide contents.</a:t>
            </a:r>
            <a:endParaRPr/>
          </a:p>
          <a:p>
            <a:pPr marL="0" marR="0" lvl="0" indent="0" algn="l" rtl="0">
              <a:lnSpc>
                <a:spcPct val="100000"/>
              </a:lnSpc>
              <a:spcBef>
                <a:spcPts val="0"/>
              </a:spcBef>
              <a:spcAft>
                <a:spcPts val="0"/>
              </a:spcAft>
              <a:buClr>
                <a:schemeClr val="dk1"/>
              </a:buClr>
              <a:buSzPts val="1200"/>
              <a:buFont typeface="Calibri"/>
              <a:buNone/>
            </a:pPr>
            <a:endParaRPr/>
          </a:p>
        </p:txBody>
      </p:sp>
      <p:sp>
        <p:nvSpPr>
          <p:cNvPr id="391" name="Google Shape;391;p10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7" name="Google Shape;227;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a:t>ADVANCE PREPARATION</a:t>
            </a:r>
            <a:endParaRPr/>
          </a:p>
          <a:p>
            <a:pPr marL="0" lvl="0" indent="0" algn="l" rtl="0">
              <a:lnSpc>
                <a:spcPct val="100000"/>
              </a:lnSpc>
              <a:spcBef>
                <a:spcPts val="0"/>
              </a:spcBef>
              <a:spcAft>
                <a:spcPts val="0"/>
              </a:spcAft>
              <a:buSzPts val="1400"/>
              <a:buNone/>
            </a:pPr>
            <a:r>
              <a:rPr lang="en-US" b="1"/>
              <a:t>Add </a:t>
            </a:r>
            <a:r>
              <a:rPr lang="en-US" b="0"/>
              <a:t>any additional working agreements decided upon previously</a:t>
            </a:r>
            <a:endParaRPr/>
          </a:p>
          <a:p>
            <a:pPr marL="0" lvl="0" indent="0" algn="l" rtl="0">
              <a:lnSpc>
                <a:spcPct val="100000"/>
              </a:lnSpc>
              <a:spcBef>
                <a:spcPts val="0"/>
              </a:spcBef>
              <a:spcAft>
                <a:spcPts val="0"/>
              </a:spcAft>
              <a:buSzPts val="1400"/>
              <a:buNone/>
            </a:pPr>
            <a:endParaRPr b="0"/>
          </a:p>
          <a:p>
            <a:pPr marL="0" lvl="0" indent="0" algn="l" rtl="0">
              <a:lnSpc>
                <a:spcPct val="100000"/>
              </a:lnSpc>
              <a:spcBef>
                <a:spcPts val="0"/>
              </a:spcBef>
              <a:spcAft>
                <a:spcPts val="0"/>
              </a:spcAft>
              <a:buSzPts val="1400"/>
              <a:buNone/>
            </a:pPr>
            <a:r>
              <a:rPr lang="en-US" b="1"/>
              <a:t>Facilitator notes:</a:t>
            </a:r>
            <a:endParaRPr/>
          </a:p>
          <a:p>
            <a:pPr marL="0" lvl="0" indent="0" algn="l" rtl="0">
              <a:lnSpc>
                <a:spcPct val="100000"/>
              </a:lnSpc>
              <a:spcBef>
                <a:spcPts val="0"/>
              </a:spcBef>
              <a:spcAft>
                <a:spcPts val="0"/>
              </a:spcAft>
              <a:buSzPts val="1400"/>
              <a:buNone/>
            </a:pPr>
            <a:r>
              <a:rPr lang="en-US" b="1"/>
              <a:t>Review</a:t>
            </a:r>
            <a:r>
              <a:rPr lang="en-US" b="0"/>
              <a:t> the working agreements with participants. </a:t>
            </a:r>
            <a:endParaRPr/>
          </a:p>
        </p:txBody>
      </p:sp>
      <p:sp>
        <p:nvSpPr>
          <p:cNvPr id="228" name="Google Shape;228;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p10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0" name="Google Shape;400;p10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a:t>Facilitator notes:</a:t>
            </a:r>
            <a:endParaRPr/>
          </a:p>
          <a:p>
            <a:pPr marL="0" marR="0" lvl="0" indent="0" algn="l" rtl="0">
              <a:lnSpc>
                <a:spcPct val="100000"/>
              </a:lnSpc>
              <a:spcBef>
                <a:spcPts val="0"/>
              </a:spcBef>
              <a:spcAft>
                <a:spcPts val="0"/>
              </a:spcAft>
              <a:buClr>
                <a:schemeClr val="dk1"/>
              </a:buClr>
              <a:buSzPts val="1200"/>
              <a:buFont typeface="Calibri"/>
              <a:buNone/>
            </a:pPr>
            <a:r>
              <a:rPr lang="en-US" b="1"/>
              <a:t>Review</a:t>
            </a:r>
            <a:r>
              <a:rPr lang="en-US" b="0"/>
              <a:t> the slide contents.</a:t>
            </a:r>
            <a:endParaRPr/>
          </a:p>
          <a:p>
            <a:pPr marL="0" marR="0" lvl="0" indent="0" algn="l" rtl="0">
              <a:lnSpc>
                <a:spcPct val="100000"/>
              </a:lnSpc>
              <a:spcBef>
                <a:spcPts val="0"/>
              </a:spcBef>
              <a:spcAft>
                <a:spcPts val="0"/>
              </a:spcAft>
              <a:buClr>
                <a:schemeClr val="dk1"/>
              </a:buClr>
              <a:buSzPts val="1200"/>
              <a:buFont typeface="Calibri"/>
              <a:buNone/>
            </a:pPr>
            <a:endParaRPr/>
          </a:p>
        </p:txBody>
      </p:sp>
      <p:sp>
        <p:nvSpPr>
          <p:cNvPr id="401" name="Google Shape;401;p10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p10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9" name="Google Shape;409;p10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dirty="0"/>
              <a:t>Facilitator notes:</a:t>
            </a:r>
            <a:endParaRPr dirty="0"/>
          </a:p>
          <a:p>
            <a:pPr marL="0" lvl="0" indent="0" algn="l" rtl="0">
              <a:lnSpc>
                <a:spcPct val="100000"/>
              </a:lnSpc>
              <a:spcBef>
                <a:spcPts val="0"/>
              </a:spcBef>
              <a:spcAft>
                <a:spcPts val="0"/>
              </a:spcAft>
              <a:buSzPts val="1400"/>
              <a:buNone/>
            </a:pPr>
            <a:r>
              <a:rPr lang="en-US" b="1" dirty="0"/>
              <a:t>Review </a:t>
            </a:r>
            <a:r>
              <a:rPr lang="en-US" b="0" dirty="0"/>
              <a:t>the slide content.</a:t>
            </a:r>
            <a:endParaRPr dirty="0"/>
          </a:p>
          <a:p>
            <a:pPr marL="0" lvl="0" indent="0" algn="l" rtl="0">
              <a:lnSpc>
                <a:spcPct val="100000"/>
              </a:lnSpc>
              <a:spcBef>
                <a:spcPts val="0"/>
              </a:spcBef>
              <a:spcAft>
                <a:spcPts val="0"/>
              </a:spcAft>
              <a:buSzPts val="1400"/>
              <a:buNone/>
            </a:pPr>
            <a:r>
              <a:rPr lang="en-US" b="1" dirty="0"/>
              <a:t>Guide </a:t>
            </a:r>
            <a:r>
              <a:rPr lang="en-US" b="0" dirty="0"/>
              <a:t>participants through a conversation where they share their responses to this question. </a:t>
            </a:r>
            <a:endParaRPr dirty="0"/>
          </a:p>
          <a:p>
            <a:pPr marL="0" lvl="0" indent="0" algn="l" rtl="0">
              <a:lnSpc>
                <a:spcPct val="100000"/>
              </a:lnSpc>
              <a:spcBef>
                <a:spcPts val="0"/>
              </a:spcBef>
              <a:spcAft>
                <a:spcPts val="0"/>
              </a:spcAft>
              <a:buSzPts val="1400"/>
              <a:buNone/>
            </a:pPr>
            <a:r>
              <a:rPr lang="en-US" b="1" dirty="0"/>
              <a:t>Encourage</a:t>
            </a:r>
            <a:r>
              <a:rPr lang="en-US" b="0" dirty="0"/>
              <a:t> participants take notes, ask questions or make comments as they think through question 4 of Key Element II. </a:t>
            </a:r>
            <a:endParaRPr b="1" dirty="0"/>
          </a:p>
        </p:txBody>
      </p:sp>
      <p:sp>
        <p:nvSpPr>
          <p:cNvPr id="410" name="Google Shape;410;p10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6" name="Google Shape;416;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a:t>Facilitator notes:</a:t>
            </a:r>
            <a:endParaRPr/>
          </a:p>
          <a:p>
            <a:pPr marL="0" lvl="0" indent="0" algn="l" rtl="0">
              <a:lnSpc>
                <a:spcPct val="100000"/>
              </a:lnSpc>
              <a:spcBef>
                <a:spcPts val="0"/>
              </a:spcBef>
              <a:spcAft>
                <a:spcPts val="0"/>
              </a:spcAft>
              <a:buSzPts val="1400"/>
              <a:buNone/>
            </a:pPr>
            <a:r>
              <a:rPr lang="en-US"/>
              <a:t>Give the participants a 10-minute break. Make sure to let them know the time they should be back before letting them step away.</a:t>
            </a:r>
            <a:endParaRPr/>
          </a:p>
        </p:txBody>
      </p:sp>
      <p:sp>
        <p:nvSpPr>
          <p:cNvPr id="417" name="Google Shape;417;p3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2" name="Google Shape;422;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a:t>Facilitator notes:</a:t>
            </a:r>
            <a:endParaRPr/>
          </a:p>
          <a:p>
            <a:pPr marL="0" lvl="0" indent="0" algn="l" rtl="0">
              <a:lnSpc>
                <a:spcPct val="100000"/>
              </a:lnSpc>
              <a:spcBef>
                <a:spcPts val="0"/>
              </a:spcBef>
              <a:spcAft>
                <a:spcPts val="0"/>
              </a:spcAft>
              <a:buSzPts val="1400"/>
              <a:buNone/>
            </a:pPr>
            <a:r>
              <a:rPr lang="en-US" b="1"/>
              <a:t>Introduce</a:t>
            </a:r>
            <a:r>
              <a:rPr lang="en-US" b="0"/>
              <a:t> the second module for the day</a:t>
            </a:r>
            <a:endParaRPr b="1"/>
          </a:p>
        </p:txBody>
      </p:sp>
      <p:sp>
        <p:nvSpPr>
          <p:cNvPr id="423" name="Google Shape;423;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8" name="Google Shape;428;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a:t>Facilitator notes:</a:t>
            </a:r>
            <a:endParaRPr/>
          </a:p>
          <a:p>
            <a:pPr marL="0" lvl="0" indent="0" algn="l" rtl="0">
              <a:lnSpc>
                <a:spcPct val="100000"/>
              </a:lnSpc>
              <a:spcBef>
                <a:spcPts val="0"/>
              </a:spcBef>
              <a:spcAft>
                <a:spcPts val="0"/>
              </a:spcAft>
              <a:buSzPts val="1400"/>
              <a:buNone/>
            </a:pPr>
            <a:r>
              <a:rPr lang="en-US" b="1"/>
              <a:t>Review </a:t>
            </a:r>
            <a:r>
              <a:rPr lang="en-US" b="0"/>
              <a:t>the slide content.</a:t>
            </a:r>
            <a:endParaRPr/>
          </a:p>
          <a:p>
            <a:pPr marL="0" lvl="0" indent="0" algn="l" rtl="0">
              <a:lnSpc>
                <a:spcPct val="100000"/>
              </a:lnSpc>
              <a:spcBef>
                <a:spcPts val="0"/>
              </a:spcBef>
              <a:spcAft>
                <a:spcPts val="0"/>
              </a:spcAft>
              <a:buSzPts val="1400"/>
              <a:buNone/>
            </a:pPr>
            <a:r>
              <a:rPr lang="en-US" b="1"/>
              <a:t>Let participants know</a:t>
            </a:r>
            <a:r>
              <a:rPr lang="en-US" b="0"/>
              <a:t> that you will discuss the additional considerations for the Disclosures of Violence Session when we discuss that session. </a:t>
            </a:r>
            <a:endParaRPr/>
          </a:p>
          <a:p>
            <a:pPr marL="0" lvl="0" indent="0" algn="l" rtl="0">
              <a:lnSpc>
                <a:spcPct val="100000"/>
              </a:lnSpc>
              <a:spcBef>
                <a:spcPts val="0"/>
              </a:spcBef>
              <a:spcAft>
                <a:spcPts val="0"/>
              </a:spcAft>
              <a:buSzPts val="1400"/>
              <a:buNone/>
            </a:pPr>
            <a:r>
              <a:rPr lang="en-US" b="1"/>
              <a:t>Highlight </a:t>
            </a:r>
            <a:r>
              <a:rPr lang="en-US" b="0"/>
              <a:t>the point that, even if ambassadors do have experience with peer support, we have gotten a lot of feedback from ambassadors that these sessions share new information and skills and serve as a useful refresher for ambassadors.</a:t>
            </a:r>
            <a:endParaRPr b="1"/>
          </a:p>
        </p:txBody>
      </p:sp>
      <p:sp>
        <p:nvSpPr>
          <p:cNvPr id="429" name="Google Shape;429;p3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p10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7" name="Google Shape;437;p10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a:t>Facilitator notes:</a:t>
            </a:r>
            <a:endParaRPr/>
          </a:p>
          <a:p>
            <a:pPr marL="0" lvl="0" indent="0" algn="l" rtl="0">
              <a:lnSpc>
                <a:spcPct val="100000"/>
              </a:lnSpc>
              <a:spcBef>
                <a:spcPts val="0"/>
              </a:spcBef>
              <a:spcAft>
                <a:spcPts val="0"/>
              </a:spcAft>
              <a:buSzPts val="1400"/>
              <a:buNone/>
            </a:pPr>
            <a:r>
              <a:rPr lang="en-US" b="1"/>
              <a:t>Review </a:t>
            </a:r>
            <a:r>
              <a:rPr lang="en-US" b="0"/>
              <a:t>the slide content.</a:t>
            </a:r>
            <a:endParaRPr/>
          </a:p>
        </p:txBody>
      </p:sp>
      <p:sp>
        <p:nvSpPr>
          <p:cNvPr id="438" name="Google Shape;438;p10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p10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6" name="Google Shape;446;p10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a:t>Facilitator notes:</a:t>
            </a:r>
            <a:endParaRPr/>
          </a:p>
          <a:p>
            <a:pPr marL="0" lvl="0" indent="0" algn="l" rtl="0">
              <a:lnSpc>
                <a:spcPct val="100000"/>
              </a:lnSpc>
              <a:spcBef>
                <a:spcPts val="0"/>
              </a:spcBef>
              <a:spcAft>
                <a:spcPts val="0"/>
              </a:spcAft>
              <a:buSzPts val="1400"/>
              <a:buNone/>
            </a:pPr>
            <a:r>
              <a:rPr lang="en-US" b="1"/>
              <a:t>Explain </a:t>
            </a:r>
            <a:r>
              <a:rPr lang="en-US" b="0"/>
              <a:t>that you will now take your audience through a sample activity from the Boundary Setting and Self-Care Session.</a:t>
            </a:r>
            <a:endParaRPr/>
          </a:p>
          <a:p>
            <a:pPr marL="0" lvl="0" indent="0" algn="l" rtl="0">
              <a:lnSpc>
                <a:spcPct val="100000"/>
              </a:lnSpc>
              <a:spcBef>
                <a:spcPts val="0"/>
              </a:spcBef>
              <a:spcAft>
                <a:spcPts val="0"/>
              </a:spcAft>
              <a:buSzPts val="1400"/>
              <a:buNone/>
            </a:pPr>
            <a:r>
              <a:rPr lang="en-US" b="1"/>
              <a:t>Ask </a:t>
            </a:r>
            <a:r>
              <a:rPr lang="en-US" b="0"/>
              <a:t>your audience to put themselves in the shoes of an ambassador.</a:t>
            </a:r>
            <a:endParaRPr/>
          </a:p>
          <a:p>
            <a:pPr marL="0" lvl="0" indent="0" algn="l" rtl="0">
              <a:lnSpc>
                <a:spcPct val="100000"/>
              </a:lnSpc>
              <a:spcBef>
                <a:spcPts val="0"/>
              </a:spcBef>
              <a:spcAft>
                <a:spcPts val="0"/>
              </a:spcAft>
              <a:buSzPts val="1400"/>
              <a:buNone/>
            </a:pPr>
            <a:r>
              <a:rPr lang="en-US" b="1"/>
              <a:t>Review </a:t>
            </a:r>
            <a:r>
              <a:rPr lang="en-US" b="0"/>
              <a:t>the statement on the slide. </a:t>
            </a:r>
            <a:endParaRPr/>
          </a:p>
          <a:p>
            <a:pPr marL="0" lvl="0" indent="0" algn="l" rtl="0">
              <a:lnSpc>
                <a:spcPct val="100000"/>
              </a:lnSpc>
              <a:spcBef>
                <a:spcPts val="0"/>
              </a:spcBef>
              <a:spcAft>
                <a:spcPts val="0"/>
              </a:spcAft>
              <a:buSzPts val="1400"/>
              <a:buNone/>
            </a:pPr>
            <a:r>
              <a:rPr lang="en-US" b="1"/>
              <a:t>Give </a:t>
            </a:r>
            <a:r>
              <a:rPr lang="en-US" b="0"/>
              <a:t>participants a few moments to think through whether this would be ok with them </a:t>
            </a:r>
            <a:r>
              <a:rPr lang="en-US" b="1"/>
              <a:t>ALWAYS, NEVER, or SOMETIMES</a:t>
            </a:r>
            <a:r>
              <a:rPr lang="en-US" b="0"/>
              <a:t>.</a:t>
            </a:r>
            <a:endParaRPr/>
          </a:p>
          <a:p>
            <a:pPr marL="0" lvl="0" indent="0" algn="l" rtl="0">
              <a:lnSpc>
                <a:spcPct val="100000"/>
              </a:lnSpc>
              <a:spcBef>
                <a:spcPts val="0"/>
              </a:spcBef>
              <a:spcAft>
                <a:spcPts val="0"/>
              </a:spcAft>
              <a:buSzPts val="1400"/>
              <a:buNone/>
            </a:pPr>
            <a:endParaRPr b="0"/>
          </a:p>
          <a:p>
            <a:pPr marL="0" lvl="0" indent="0" algn="l" rtl="0">
              <a:lnSpc>
                <a:spcPct val="100000"/>
              </a:lnSpc>
              <a:spcBef>
                <a:spcPts val="0"/>
              </a:spcBef>
              <a:spcAft>
                <a:spcPts val="0"/>
              </a:spcAft>
              <a:buSzPts val="1400"/>
              <a:buNone/>
            </a:pPr>
            <a:endParaRPr/>
          </a:p>
        </p:txBody>
      </p:sp>
      <p:sp>
        <p:nvSpPr>
          <p:cNvPr id="447" name="Google Shape;447;p10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Google Shape;454;p1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5" name="Google Shape;455;p1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dirty="0"/>
              <a:t>Facilitator notes:</a:t>
            </a:r>
            <a:endParaRPr dirty="0"/>
          </a:p>
          <a:p>
            <a:pPr marL="0" lvl="0" indent="0" algn="l" rtl="0">
              <a:lnSpc>
                <a:spcPct val="100000"/>
              </a:lnSpc>
              <a:spcBef>
                <a:spcPts val="0"/>
              </a:spcBef>
              <a:spcAft>
                <a:spcPts val="0"/>
              </a:spcAft>
              <a:buSzPts val="1400"/>
              <a:buNone/>
            </a:pPr>
            <a:r>
              <a:rPr lang="en-US" b="1" dirty="0"/>
              <a:t>Ask </a:t>
            </a:r>
            <a:r>
              <a:rPr lang="en-US" b="0" dirty="0"/>
              <a:t>your audience to either come of mute or share in the chat whether this would be ok with them </a:t>
            </a:r>
            <a:r>
              <a:rPr lang="en-US" b="1" dirty="0"/>
              <a:t>ALWAYS, NEVER, or SOMETIMES.</a:t>
            </a:r>
            <a:endParaRPr dirty="0"/>
          </a:p>
          <a:p>
            <a:pPr marL="0" lvl="0" indent="0" algn="l" rtl="0">
              <a:lnSpc>
                <a:spcPct val="100000"/>
              </a:lnSpc>
              <a:spcBef>
                <a:spcPts val="0"/>
              </a:spcBef>
              <a:spcAft>
                <a:spcPts val="0"/>
              </a:spcAft>
              <a:buSzPts val="1400"/>
              <a:buNone/>
            </a:pPr>
            <a:r>
              <a:rPr lang="en-US" b="1" dirty="0"/>
              <a:t>Encourage</a:t>
            </a:r>
            <a:r>
              <a:rPr lang="en-US" b="0" dirty="0"/>
              <a:t> people who share their thoughts to also share </a:t>
            </a:r>
            <a:r>
              <a:rPr lang="en-US" b="0" i="1" dirty="0"/>
              <a:t>why</a:t>
            </a:r>
            <a:r>
              <a:rPr lang="en-US" b="0" i="0" dirty="0"/>
              <a:t> they came to the conclusion.</a:t>
            </a:r>
            <a:endParaRPr b="1" dirty="0"/>
          </a:p>
          <a:p>
            <a:pPr marL="0" lvl="0" indent="0" algn="l" rtl="0">
              <a:lnSpc>
                <a:spcPct val="100000"/>
              </a:lnSpc>
              <a:spcBef>
                <a:spcPts val="0"/>
              </a:spcBef>
              <a:spcAft>
                <a:spcPts val="0"/>
              </a:spcAft>
              <a:buSzPts val="1400"/>
              <a:buNone/>
            </a:pPr>
            <a:r>
              <a:rPr lang="en-US" b="1" dirty="0"/>
              <a:t>Support</a:t>
            </a:r>
            <a:r>
              <a:rPr lang="en-US" b="0" dirty="0"/>
              <a:t> your audience to discuss their boundaries around this situation. </a:t>
            </a:r>
            <a:endParaRPr dirty="0"/>
          </a:p>
          <a:p>
            <a:pPr marL="0" lvl="0" indent="0" algn="l" rtl="0">
              <a:lnSpc>
                <a:spcPct val="100000"/>
              </a:lnSpc>
              <a:spcBef>
                <a:spcPts val="0"/>
              </a:spcBef>
              <a:spcAft>
                <a:spcPts val="0"/>
              </a:spcAft>
              <a:buSzPts val="1400"/>
              <a:buNone/>
            </a:pPr>
            <a:r>
              <a:rPr lang="en-US" b="1" dirty="0"/>
              <a:t>Wrap up</a:t>
            </a:r>
            <a:r>
              <a:rPr lang="en-US" b="0" dirty="0"/>
              <a:t> the discussion by reinforcing that everyone has their own unique boundaries. The important piece is to understand what our boundaries are and to uphold them in our work. </a:t>
            </a:r>
            <a:endParaRPr b="1" dirty="0"/>
          </a:p>
          <a:p>
            <a:pPr marL="0" lvl="0" indent="0" algn="l" rtl="0">
              <a:lnSpc>
                <a:spcPct val="100000"/>
              </a:lnSpc>
              <a:spcBef>
                <a:spcPts val="0"/>
              </a:spcBef>
              <a:spcAft>
                <a:spcPts val="0"/>
              </a:spcAft>
              <a:buSzPts val="1400"/>
              <a:buNone/>
            </a:pPr>
            <a:endParaRPr dirty="0"/>
          </a:p>
        </p:txBody>
      </p:sp>
      <p:sp>
        <p:nvSpPr>
          <p:cNvPr id="456" name="Google Shape;456;p1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Google Shape;466;p1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7" name="Google Shape;467;p1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a:t>Facilitator notes:</a:t>
            </a:r>
            <a:endParaRPr/>
          </a:p>
          <a:p>
            <a:pPr marL="0" lvl="0" indent="0" algn="l" rtl="0">
              <a:lnSpc>
                <a:spcPct val="100000"/>
              </a:lnSpc>
              <a:spcBef>
                <a:spcPts val="0"/>
              </a:spcBef>
              <a:spcAft>
                <a:spcPts val="0"/>
              </a:spcAft>
              <a:buSzPts val="1400"/>
              <a:buNone/>
            </a:pPr>
            <a:r>
              <a:rPr lang="en-US" b="1"/>
              <a:t>Review </a:t>
            </a:r>
            <a:r>
              <a:rPr lang="en-US" b="0"/>
              <a:t>the slide content.</a:t>
            </a:r>
            <a:endParaRPr/>
          </a:p>
        </p:txBody>
      </p:sp>
      <p:sp>
        <p:nvSpPr>
          <p:cNvPr id="468" name="Google Shape;468;p1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Google Shape;474;p1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5" name="Google Shape;475;p1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dirty="0"/>
              <a:t>Facilitator notes:</a:t>
            </a:r>
            <a:endParaRPr dirty="0"/>
          </a:p>
          <a:p>
            <a:pPr marL="0" lvl="0" indent="0" algn="l" rtl="0">
              <a:lnSpc>
                <a:spcPct val="100000"/>
              </a:lnSpc>
              <a:spcBef>
                <a:spcPts val="0"/>
              </a:spcBef>
              <a:spcAft>
                <a:spcPts val="0"/>
              </a:spcAft>
              <a:buSzPts val="1400"/>
              <a:buNone/>
            </a:pPr>
            <a:r>
              <a:rPr lang="en-US" b="1" dirty="0"/>
              <a:t>Review </a:t>
            </a:r>
            <a:r>
              <a:rPr lang="en-US" b="0" dirty="0"/>
              <a:t>the slide content.</a:t>
            </a:r>
            <a:endParaRPr dirty="0"/>
          </a:p>
          <a:p>
            <a:pPr marL="0" lvl="0" indent="0" algn="l" rtl="0">
              <a:lnSpc>
                <a:spcPct val="100000"/>
              </a:lnSpc>
              <a:spcBef>
                <a:spcPts val="0"/>
              </a:spcBef>
              <a:spcAft>
                <a:spcPts val="0"/>
              </a:spcAft>
              <a:buSzPts val="1400"/>
              <a:buNone/>
            </a:pPr>
            <a:r>
              <a:rPr lang="en-US" b="1" dirty="0"/>
              <a:t>Encourage</a:t>
            </a:r>
            <a:r>
              <a:rPr lang="en-US" b="0" dirty="0"/>
              <a:t> participants to turn to the correct pages of their manuals to review the suggested support and methods for protecting ambassadors and facilitators and review the guidance.</a:t>
            </a:r>
            <a:endParaRPr dirty="0"/>
          </a:p>
          <a:p>
            <a:pPr marL="0" lvl="0" indent="0" algn="l" rtl="0">
              <a:lnSpc>
                <a:spcPct val="100000"/>
              </a:lnSpc>
              <a:spcBef>
                <a:spcPts val="0"/>
              </a:spcBef>
              <a:spcAft>
                <a:spcPts val="0"/>
              </a:spcAft>
              <a:buSzPts val="1400"/>
              <a:buNone/>
            </a:pPr>
            <a:r>
              <a:rPr lang="en-US" b="1" dirty="0"/>
              <a:t>Allow </a:t>
            </a:r>
            <a:r>
              <a:rPr lang="en-US" b="0" dirty="0"/>
              <a:t>time for your audience to ask questions and get clarification on the information on this slide.</a:t>
            </a:r>
            <a:endParaRPr dirty="0"/>
          </a:p>
          <a:p>
            <a:pPr marL="0" lvl="0" indent="0" algn="l" rtl="0">
              <a:lnSpc>
                <a:spcPct val="100000"/>
              </a:lnSpc>
              <a:spcBef>
                <a:spcPts val="0"/>
              </a:spcBef>
              <a:spcAft>
                <a:spcPts val="0"/>
              </a:spcAft>
              <a:buSzPts val="1400"/>
              <a:buNone/>
            </a:pPr>
            <a:r>
              <a:rPr lang="en-US" b="1" dirty="0"/>
              <a:t>Remember </a:t>
            </a:r>
            <a:r>
              <a:rPr lang="en-US" b="0" dirty="0"/>
              <a:t>that the important peer support skills practiced in this session are also practiced – related to non-violent situations – in the peer support session.</a:t>
            </a:r>
            <a:endParaRPr b="1" dirty="0"/>
          </a:p>
        </p:txBody>
      </p:sp>
      <p:sp>
        <p:nvSpPr>
          <p:cNvPr id="476" name="Google Shape;476;p1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5" name="Google Shape;235;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a:t>Facilitator notes:</a:t>
            </a:r>
            <a:endParaRPr/>
          </a:p>
          <a:p>
            <a:pPr marL="0" lvl="0" indent="0" algn="l" rtl="0">
              <a:lnSpc>
                <a:spcPct val="100000"/>
              </a:lnSpc>
              <a:spcBef>
                <a:spcPts val="0"/>
              </a:spcBef>
              <a:spcAft>
                <a:spcPts val="0"/>
              </a:spcAft>
              <a:buSzPts val="1400"/>
              <a:buNone/>
            </a:pPr>
            <a:r>
              <a:rPr lang="en-US" b="1"/>
              <a:t>Review</a:t>
            </a:r>
            <a:r>
              <a:rPr lang="en-US" b="0"/>
              <a:t> the day’s agenda for participants</a:t>
            </a:r>
            <a:endParaRPr b="1"/>
          </a:p>
          <a:p>
            <a:pPr marL="0" lvl="0" indent="0" algn="l" rtl="0">
              <a:lnSpc>
                <a:spcPct val="100000"/>
              </a:lnSpc>
              <a:spcBef>
                <a:spcPts val="0"/>
              </a:spcBef>
              <a:spcAft>
                <a:spcPts val="0"/>
              </a:spcAft>
              <a:buSzPts val="1400"/>
              <a:buNone/>
            </a:pPr>
            <a:endParaRPr/>
          </a:p>
        </p:txBody>
      </p:sp>
      <p:sp>
        <p:nvSpPr>
          <p:cNvPr id="236" name="Google Shape;236;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p1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5" name="Google Shape;485;p1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a:t>Facilitator notes:</a:t>
            </a:r>
            <a:endParaRPr/>
          </a:p>
          <a:p>
            <a:pPr marL="0" lvl="0" indent="0" algn="l" rtl="0">
              <a:lnSpc>
                <a:spcPct val="100000"/>
              </a:lnSpc>
              <a:spcBef>
                <a:spcPts val="0"/>
              </a:spcBef>
              <a:spcAft>
                <a:spcPts val="0"/>
              </a:spcAft>
              <a:buSzPts val="1400"/>
              <a:buNone/>
            </a:pPr>
            <a:r>
              <a:rPr lang="en-US" b="1"/>
              <a:t>Review </a:t>
            </a:r>
            <a:r>
              <a:rPr lang="en-US" b="0"/>
              <a:t>the slide content.</a:t>
            </a:r>
            <a:endParaRPr/>
          </a:p>
          <a:p>
            <a:pPr marL="0" lvl="0" indent="0" algn="l" rtl="0">
              <a:lnSpc>
                <a:spcPct val="100000"/>
              </a:lnSpc>
              <a:spcBef>
                <a:spcPts val="0"/>
              </a:spcBef>
              <a:spcAft>
                <a:spcPts val="0"/>
              </a:spcAft>
              <a:buSzPts val="1400"/>
              <a:buNone/>
            </a:pPr>
            <a:r>
              <a:rPr lang="en-US" b="1"/>
              <a:t>Note </a:t>
            </a:r>
            <a:r>
              <a:rPr lang="en-US" b="0"/>
              <a:t>to the audience that this session covers responding to peers in crises or difficult situations and is intended to provide sufficient information on these topics for ambassadors who will not be responding to disclosures of violence and not completing the Responding to Disclosures of Violence Session. This is still a good session for participants who complete the Responding to Disclosures of Violence Session – it is not duplicate information.</a:t>
            </a:r>
            <a:endParaRPr b="1"/>
          </a:p>
        </p:txBody>
      </p:sp>
      <p:sp>
        <p:nvSpPr>
          <p:cNvPr id="486" name="Google Shape;486;p1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p1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3" name="Google Shape;493;p1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a:t>Facilitator notes:</a:t>
            </a:r>
            <a:endParaRPr/>
          </a:p>
          <a:p>
            <a:pPr marL="0" lvl="0" indent="0" algn="l" rtl="0">
              <a:lnSpc>
                <a:spcPct val="100000"/>
              </a:lnSpc>
              <a:spcBef>
                <a:spcPts val="0"/>
              </a:spcBef>
              <a:spcAft>
                <a:spcPts val="0"/>
              </a:spcAft>
              <a:buSzPts val="1400"/>
              <a:buNone/>
            </a:pPr>
            <a:r>
              <a:rPr lang="en-US" b="1"/>
              <a:t>Review </a:t>
            </a:r>
            <a:r>
              <a:rPr lang="en-US" b="0"/>
              <a:t>the slide content.</a:t>
            </a:r>
            <a:endParaRPr/>
          </a:p>
        </p:txBody>
      </p:sp>
      <p:sp>
        <p:nvSpPr>
          <p:cNvPr id="494" name="Google Shape;494;p1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
        <p:cNvGrpSpPr/>
        <p:nvPr/>
      </p:nvGrpSpPr>
      <p:grpSpPr>
        <a:xfrm>
          <a:off x="0" y="0"/>
          <a:ext cx="0" cy="0"/>
          <a:chOff x="0" y="0"/>
          <a:chExt cx="0" cy="0"/>
        </a:xfrm>
      </p:grpSpPr>
      <p:sp>
        <p:nvSpPr>
          <p:cNvPr id="500" name="Google Shape;500;p1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1" name="Google Shape;501;p1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dirty="0"/>
              <a:t>Facilitator notes:</a:t>
            </a:r>
            <a:endParaRPr dirty="0"/>
          </a:p>
          <a:p>
            <a:pPr marL="0" lvl="0" indent="0" algn="l" rtl="0">
              <a:lnSpc>
                <a:spcPct val="100000"/>
              </a:lnSpc>
              <a:spcBef>
                <a:spcPts val="0"/>
              </a:spcBef>
              <a:spcAft>
                <a:spcPts val="0"/>
              </a:spcAft>
              <a:buSzPts val="1400"/>
              <a:buNone/>
            </a:pPr>
            <a:r>
              <a:rPr lang="en-US" b="1" dirty="0"/>
              <a:t>Review </a:t>
            </a:r>
            <a:r>
              <a:rPr lang="en-US" b="0" dirty="0"/>
              <a:t>the slide content.</a:t>
            </a:r>
            <a:endParaRPr dirty="0"/>
          </a:p>
          <a:p>
            <a:pPr marL="0" lvl="0" indent="0" algn="l" rtl="0">
              <a:lnSpc>
                <a:spcPct val="100000"/>
              </a:lnSpc>
              <a:spcBef>
                <a:spcPts val="0"/>
              </a:spcBef>
              <a:spcAft>
                <a:spcPts val="0"/>
              </a:spcAft>
              <a:buSzPts val="1400"/>
              <a:buNone/>
            </a:pPr>
            <a:r>
              <a:rPr lang="en-US" b="1" dirty="0"/>
              <a:t>Allow </a:t>
            </a:r>
            <a:r>
              <a:rPr lang="en-US" b="0" dirty="0"/>
              <a:t>time for your audience to ask questions and get clarification on the information on this slide.</a:t>
            </a:r>
            <a:endParaRPr dirty="0"/>
          </a:p>
        </p:txBody>
      </p:sp>
      <p:sp>
        <p:nvSpPr>
          <p:cNvPr id="502" name="Google Shape;502;p1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Google Shape;510;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1" name="Google Shape;511;p4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dirty="0"/>
              <a:t>Facilitator notes:</a:t>
            </a:r>
            <a:endParaRPr dirty="0"/>
          </a:p>
          <a:p>
            <a:pPr marL="0" lvl="0" indent="0" algn="l" rtl="0">
              <a:lnSpc>
                <a:spcPct val="100000"/>
              </a:lnSpc>
              <a:spcBef>
                <a:spcPts val="0"/>
              </a:spcBef>
              <a:spcAft>
                <a:spcPts val="0"/>
              </a:spcAft>
              <a:buSzPts val="1400"/>
              <a:buNone/>
            </a:pPr>
            <a:r>
              <a:rPr lang="en-US" b="1" dirty="0"/>
              <a:t>Review </a:t>
            </a:r>
            <a:r>
              <a:rPr lang="en-US" b="0" dirty="0"/>
              <a:t>the slide content.</a:t>
            </a:r>
            <a:endParaRPr dirty="0"/>
          </a:p>
          <a:p>
            <a:pPr marL="0" lvl="0" indent="0" algn="l" rtl="0">
              <a:lnSpc>
                <a:spcPct val="100000"/>
              </a:lnSpc>
              <a:spcBef>
                <a:spcPts val="0"/>
              </a:spcBef>
              <a:spcAft>
                <a:spcPts val="0"/>
              </a:spcAft>
              <a:buSzPts val="1400"/>
              <a:buNone/>
            </a:pPr>
            <a:r>
              <a:rPr lang="en-US" b="1" dirty="0"/>
              <a:t>Guide </a:t>
            </a:r>
            <a:r>
              <a:rPr lang="en-US" b="0" dirty="0"/>
              <a:t>participants through a conversation where they share responses to these questions. </a:t>
            </a:r>
            <a:endParaRPr dirty="0"/>
          </a:p>
          <a:p>
            <a:pPr marL="0" lvl="0" indent="0" algn="l" rtl="0">
              <a:lnSpc>
                <a:spcPct val="100000"/>
              </a:lnSpc>
              <a:spcBef>
                <a:spcPts val="0"/>
              </a:spcBef>
              <a:spcAft>
                <a:spcPts val="0"/>
              </a:spcAft>
              <a:buSzPts val="1400"/>
              <a:buNone/>
            </a:pPr>
            <a:r>
              <a:rPr lang="en-US" b="1" dirty="0"/>
              <a:t>Encourage</a:t>
            </a:r>
            <a:r>
              <a:rPr lang="en-US" b="0" dirty="0"/>
              <a:t> participants take notes, ask questions or make comments as they think through which ambassador skills they will include in their training. </a:t>
            </a:r>
            <a:endParaRPr b="1" dirty="0"/>
          </a:p>
        </p:txBody>
      </p:sp>
      <p:sp>
        <p:nvSpPr>
          <p:cNvPr id="512" name="Google Shape;512;p4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Google Shape;517;p1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8" name="Google Shape;518;p1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a:t>Facilitator notes:</a:t>
            </a:r>
            <a:endParaRPr/>
          </a:p>
          <a:p>
            <a:pPr marL="0" lvl="0" indent="0" algn="l" rtl="0">
              <a:lnSpc>
                <a:spcPct val="100000"/>
              </a:lnSpc>
              <a:spcBef>
                <a:spcPts val="0"/>
              </a:spcBef>
              <a:spcAft>
                <a:spcPts val="0"/>
              </a:spcAft>
              <a:buSzPts val="1400"/>
              <a:buNone/>
            </a:pPr>
            <a:r>
              <a:rPr lang="en-US" b="1"/>
              <a:t>Review </a:t>
            </a:r>
            <a:r>
              <a:rPr lang="en-US" b="0"/>
              <a:t>the ROSE/BUD/THORN activity.</a:t>
            </a:r>
            <a:endParaRPr/>
          </a:p>
          <a:p>
            <a:pPr marL="0" lvl="0" indent="0" algn="l" rtl="0">
              <a:lnSpc>
                <a:spcPct val="100000"/>
              </a:lnSpc>
              <a:spcBef>
                <a:spcPts val="0"/>
              </a:spcBef>
              <a:spcAft>
                <a:spcPts val="0"/>
              </a:spcAft>
              <a:buSzPts val="1400"/>
              <a:buNone/>
            </a:pPr>
            <a:r>
              <a:rPr lang="en-US" b="1"/>
              <a:t>Encourage</a:t>
            </a:r>
            <a:r>
              <a:rPr lang="en-US" b="0"/>
              <a:t> participants share their thoughts about each prompt in the chat, or to come off mute and share verbally with each other. The amount of time you spend in discussion will depend upon the time you have remaining for the day.</a:t>
            </a:r>
            <a:endParaRPr b="1"/>
          </a:p>
        </p:txBody>
      </p:sp>
      <p:sp>
        <p:nvSpPr>
          <p:cNvPr id="519" name="Google Shape;519;p1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34</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6"/>
        <p:cNvGrpSpPr/>
        <p:nvPr/>
      </p:nvGrpSpPr>
      <p:grpSpPr>
        <a:xfrm>
          <a:off x="0" y="0"/>
          <a:ext cx="0" cy="0"/>
          <a:chOff x="0" y="0"/>
          <a:chExt cx="0" cy="0"/>
        </a:xfrm>
      </p:grpSpPr>
      <p:sp>
        <p:nvSpPr>
          <p:cNvPr id="527" name="Google Shape;527;p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8" name="Google Shape;528;p4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a:t>ADVANCED PREPARATION:</a:t>
            </a:r>
            <a:endParaRPr/>
          </a:p>
          <a:p>
            <a:pPr marL="0" marR="0" lvl="0" indent="0" algn="l" rtl="0">
              <a:lnSpc>
                <a:spcPct val="100000"/>
              </a:lnSpc>
              <a:spcBef>
                <a:spcPts val="0"/>
              </a:spcBef>
              <a:spcAft>
                <a:spcPts val="0"/>
              </a:spcAft>
              <a:buClr>
                <a:schemeClr val="dk1"/>
              </a:buClr>
              <a:buSzPts val="1200"/>
              <a:buFont typeface="Calibri"/>
              <a:buNone/>
            </a:pPr>
            <a:r>
              <a:rPr lang="en-US" b="1"/>
              <a:t>Update</a:t>
            </a:r>
            <a:r>
              <a:rPr lang="en-US" b="0"/>
              <a:t> the date and time for session 4 listed on the slide.</a:t>
            </a:r>
            <a:endParaRPr b="1"/>
          </a:p>
          <a:p>
            <a:pPr marL="0" marR="0" lvl="0" indent="0" algn="l" rtl="0">
              <a:lnSpc>
                <a:spcPct val="100000"/>
              </a:lnSpc>
              <a:spcBef>
                <a:spcPts val="0"/>
              </a:spcBef>
              <a:spcAft>
                <a:spcPts val="0"/>
              </a:spcAft>
              <a:buClr>
                <a:schemeClr val="dk1"/>
              </a:buClr>
              <a:buSzPts val="1200"/>
              <a:buFont typeface="Calibri"/>
              <a:buNone/>
            </a:pPr>
            <a:endParaRPr b="1"/>
          </a:p>
          <a:p>
            <a:pPr marL="0" marR="0" lvl="0" indent="0" algn="l" rtl="0">
              <a:lnSpc>
                <a:spcPct val="100000"/>
              </a:lnSpc>
              <a:spcBef>
                <a:spcPts val="0"/>
              </a:spcBef>
              <a:spcAft>
                <a:spcPts val="0"/>
              </a:spcAft>
              <a:buClr>
                <a:schemeClr val="dk1"/>
              </a:buClr>
              <a:buSzPts val="1200"/>
              <a:buFont typeface="Calibri"/>
              <a:buNone/>
            </a:pPr>
            <a:r>
              <a:rPr lang="en-US" b="1"/>
              <a:t>Facilitator notes:</a:t>
            </a:r>
            <a:endParaRPr/>
          </a:p>
          <a:p>
            <a:pPr marL="0" lvl="0" indent="0" algn="l" rtl="0">
              <a:lnSpc>
                <a:spcPct val="100000"/>
              </a:lnSpc>
              <a:spcBef>
                <a:spcPts val="0"/>
              </a:spcBef>
              <a:spcAft>
                <a:spcPts val="0"/>
              </a:spcAft>
              <a:buSzPts val="1400"/>
              <a:buNone/>
            </a:pPr>
            <a:r>
              <a:rPr lang="en-US" b="1"/>
              <a:t>Close out </a:t>
            </a:r>
            <a:r>
              <a:rPr lang="en-US" b="0"/>
              <a:t>the session for the day. </a:t>
            </a:r>
            <a:endParaRPr/>
          </a:p>
          <a:p>
            <a:pPr marL="0" lvl="0" indent="0" algn="l" rtl="0">
              <a:lnSpc>
                <a:spcPct val="100000"/>
              </a:lnSpc>
              <a:spcBef>
                <a:spcPts val="0"/>
              </a:spcBef>
              <a:spcAft>
                <a:spcPts val="0"/>
              </a:spcAft>
              <a:buSzPts val="1400"/>
              <a:buNone/>
            </a:pPr>
            <a:r>
              <a:rPr lang="en-US" b="1"/>
              <a:t>Let participants know</a:t>
            </a:r>
            <a:r>
              <a:rPr lang="en-US" b="0"/>
              <a:t> that they can reach out to you with questions that come up for them before the next session.</a:t>
            </a:r>
            <a:endParaRPr/>
          </a:p>
          <a:p>
            <a:pPr marL="0" lvl="0" indent="0" algn="l" rtl="0">
              <a:lnSpc>
                <a:spcPct val="100000"/>
              </a:lnSpc>
              <a:spcBef>
                <a:spcPts val="0"/>
              </a:spcBef>
              <a:spcAft>
                <a:spcPts val="0"/>
              </a:spcAft>
              <a:buSzPts val="1400"/>
              <a:buNone/>
            </a:pPr>
            <a:r>
              <a:rPr lang="en-US" b="1"/>
              <a:t>Remind </a:t>
            </a:r>
            <a:r>
              <a:rPr lang="en-US" b="0"/>
              <a:t>participants to come to the next session at the determined date and time.</a:t>
            </a:r>
            <a:endParaRPr b="1"/>
          </a:p>
        </p:txBody>
      </p:sp>
      <p:sp>
        <p:nvSpPr>
          <p:cNvPr id="529" name="Google Shape;529;p4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35</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p9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2" name="Google Shape;242;p9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a:t>Facilitator notes:</a:t>
            </a:r>
            <a:endParaRPr/>
          </a:p>
          <a:p>
            <a:pPr marL="0" marR="0" lvl="0" indent="0" algn="l" rtl="0">
              <a:lnSpc>
                <a:spcPct val="100000"/>
              </a:lnSpc>
              <a:spcBef>
                <a:spcPts val="0"/>
              </a:spcBef>
              <a:spcAft>
                <a:spcPts val="0"/>
              </a:spcAft>
              <a:buClr>
                <a:schemeClr val="dk1"/>
              </a:buClr>
              <a:buSzPts val="1200"/>
              <a:buFont typeface="Calibri"/>
              <a:buNone/>
            </a:pPr>
            <a:r>
              <a:rPr lang="en-US" b="1"/>
              <a:t>Review</a:t>
            </a:r>
            <a:r>
              <a:rPr lang="en-US" b="0"/>
              <a:t> the session objectives for participants.</a:t>
            </a:r>
            <a:endParaRPr b="1"/>
          </a:p>
        </p:txBody>
      </p:sp>
      <p:sp>
        <p:nvSpPr>
          <p:cNvPr id="243" name="Google Shape;243;p9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5" name="Google Shape;255;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a:t>Facilitator notes:</a:t>
            </a:r>
            <a:endParaRPr/>
          </a:p>
          <a:p>
            <a:pPr marL="0" lvl="0" indent="0" algn="l" rtl="0">
              <a:lnSpc>
                <a:spcPct val="100000"/>
              </a:lnSpc>
              <a:spcBef>
                <a:spcPts val="0"/>
              </a:spcBef>
              <a:spcAft>
                <a:spcPts val="0"/>
              </a:spcAft>
              <a:buSzPts val="1400"/>
              <a:buNone/>
            </a:pPr>
            <a:r>
              <a:rPr lang="en-US" b="1"/>
              <a:t>Introduce</a:t>
            </a:r>
            <a:r>
              <a:rPr lang="en-US" b="0"/>
              <a:t> the first topic for the session: the PrEP Methods Sessions of the HIV Prevention Ambassador Training</a:t>
            </a:r>
            <a:endParaRPr b="1"/>
          </a:p>
        </p:txBody>
      </p:sp>
      <p:sp>
        <p:nvSpPr>
          <p:cNvPr id="256" name="Google Shape;256;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p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1" name="Google Shape;261;p4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a:t>Facilitator notes:</a:t>
            </a:r>
            <a:endParaRPr/>
          </a:p>
          <a:p>
            <a:pPr marL="0" marR="0" lvl="0" indent="0" algn="l" rtl="0">
              <a:lnSpc>
                <a:spcPct val="100000"/>
              </a:lnSpc>
              <a:spcBef>
                <a:spcPts val="0"/>
              </a:spcBef>
              <a:spcAft>
                <a:spcPts val="0"/>
              </a:spcAft>
              <a:buClr>
                <a:schemeClr val="dk1"/>
              </a:buClr>
              <a:buSzPts val="1200"/>
              <a:buFont typeface="Calibri"/>
              <a:buNone/>
            </a:pPr>
            <a:r>
              <a:rPr lang="en-US" b="1"/>
              <a:t>Review </a:t>
            </a:r>
            <a:r>
              <a:rPr lang="en-US" b="0"/>
              <a:t>the slide contents.</a:t>
            </a:r>
            <a:endParaRPr b="1"/>
          </a:p>
          <a:p>
            <a:pPr marL="0" lvl="0" indent="0" algn="l" rtl="0">
              <a:lnSpc>
                <a:spcPct val="100000"/>
              </a:lnSpc>
              <a:spcBef>
                <a:spcPts val="0"/>
              </a:spcBef>
              <a:spcAft>
                <a:spcPts val="0"/>
              </a:spcAft>
              <a:buSzPts val="1400"/>
              <a:buNone/>
            </a:pPr>
            <a:r>
              <a:rPr lang="en-US" b="1"/>
              <a:t>Highlight </a:t>
            </a:r>
            <a:r>
              <a:rPr lang="en-US" b="0"/>
              <a:t>the fact that the PrEP methods SESSIONS are the activities that ambassadors will complete in order to learn about the PrEP methods ESSENTIAL KNOWLEDGE contained in the manual. Trainers should use the manual as a reference – reviewing it before conducting the sessions </a:t>
            </a:r>
            <a:r>
              <a:rPr lang="en-US" b="0" i="1"/>
              <a:t>and</a:t>
            </a:r>
            <a:r>
              <a:rPr lang="en-US" b="0" i="0"/>
              <a:t> referring to it during the sessions, along with the local resources they have sourced to support the training. </a:t>
            </a:r>
            <a:endParaRPr b="1"/>
          </a:p>
        </p:txBody>
      </p:sp>
      <p:sp>
        <p:nvSpPr>
          <p:cNvPr id="262" name="Google Shape;262;p4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8" name="Google Shape;268;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a:t>Facilitator notes:</a:t>
            </a:r>
            <a:endParaRPr/>
          </a:p>
          <a:p>
            <a:pPr marL="0" marR="0" lvl="0" indent="0" algn="l" rtl="0">
              <a:lnSpc>
                <a:spcPct val="100000"/>
              </a:lnSpc>
              <a:spcBef>
                <a:spcPts val="0"/>
              </a:spcBef>
              <a:spcAft>
                <a:spcPts val="0"/>
              </a:spcAft>
              <a:buClr>
                <a:schemeClr val="dk1"/>
              </a:buClr>
              <a:buSzPts val="1200"/>
              <a:buFont typeface="Calibri"/>
              <a:buNone/>
            </a:pPr>
            <a:r>
              <a:rPr lang="en-US" b="1"/>
              <a:t>Review</a:t>
            </a:r>
            <a:r>
              <a:rPr lang="en-US" b="0"/>
              <a:t> the slide content.</a:t>
            </a:r>
            <a:endParaRPr/>
          </a:p>
        </p:txBody>
      </p:sp>
      <p:sp>
        <p:nvSpPr>
          <p:cNvPr id="269" name="Google Shape;269;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5" name="Google Shape;275;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a:t>Facilitator notes:</a:t>
            </a:r>
            <a:endParaRPr/>
          </a:p>
          <a:p>
            <a:pPr marL="0" marR="0" lvl="0" indent="0" algn="l" rtl="0">
              <a:lnSpc>
                <a:spcPct val="100000"/>
              </a:lnSpc>
              <a:spcBef>
                <a:spcPts val="0"/>
              </a:spcBef>
              <a:spcAft>
                <a:spcPts val="0"/>
              </a:spcAft>
              <a:buClr>
                <a:schemeClr val="dk1"/>
              </a:buClr>
              <a:buSzPts val="1200"/>
              <a:buFont typeface="Calibri"/>
              <a:buNone/>
            </a:pPr>
            <a:r>
              <a:rPr lang="en-US" b="1"/>
              <a:t>Review</a:t>
            </a:r>
            <a:r>
              <a:rPr lang="en-US" b="0"/>
              <a:t> the slide contents.</a:t>
            </a:r>
            <a:endParaRPr/>
          </a:p>
          <a:p>
            <a:pPr marL="0" marR="0" lvl="0" indent="0" algn="l" rtl="0">
              <a:lnSpc>
                <a:spcPct val="100000"/>
              </a:lnSpc>
              <a:spcBef>
                <a:spcPts val="0"/>
              </a:spcBef>
              <a:spcAft>
                <a:spcPts val="0"/>
              </a:spcAft>
              <a:buClr>
                <a:schemeClr val="dk1"/>
              </a:buClr>
              <a:buSzPts val="1200"/>
              <a:buFont typeface="Calibri"/>
              <a:buNone/>
            </a:pPr>
            <a:r>
              <a:rPr lang="en-US" b="1"/>
              <a:t>Guide</a:t>
            </a:r>
            <a:r>
              <a:rPr lang="en-US" b="0"/>
              <a:t> participants to open up their Ambassador Toolkits so that they can see the tools that support each session.</a:t>
            </a:r>
            <a:endParaRPr/>
          </a:p>
          <a:p>
            <a:pPr marL="0" marR="0" lvl="0" indent="0" algn="l" rtl="0">
              <a:lnSpc>
                <a:spcPct val="100000"/>
              </a:lnSpc>
              <a:spcBef>
                <a:spcPts val="0"/>
              </a:spcBef>
              <a:spcAft>
                <a:spcPts val="0"/>
              </a:spcAft>
              <a:buClr>
                <a:schemeClr val="dk1"/>
              </a:buClr>
              <a:buSzPts val="1200"/>
              <a:buFont typeface="Calibri"/>
              <a:buNone/>
            </a:pPr>
            <a:r>
              <a:rPr lang="en-US" b="1"/>
              <a:t>Highlight</a:t>
            </a:r>
            <a:r>
              <a:rPr lang="en-US" b="0"/>
              <a:t> that ED-PrEP is explicitly included in the Combination Prevention Session in the Diverse Version, but not the AGYW Version. The ED-PrEP tool is included in both toolkits. Your audience can include this information when thinking of which training is appropriate for their ambassadors. </a:t>
            </a:r>
            <a:endParaRPr b="1"/>
          </a:p>
          <a:p>
            <a:pPr marL="0" marR="0" lvl="0" indent="0" algn="l" rtl="0">
              <a:lnSpc>
                <a:spcPct val="100000"/>
              </a:lnSpc>
              <a:spcBef>
                <a:spcPts val="0"/>
              </a:spcBef>
              <a:spcAft>
                <a:spcPts val="0"/>
              </a:spcAft>
              <a:buClr>
                <a:schemeClr val="dk1"/>
              </a:buClr>
              <a:buSzPts val="1200"/>
              <a:buFont typeface="Calibri"/>
              <a:buNone/>
            </a:pPr>
            <a:endParaRPr/>
          </a:p>
        </p:txBody>
      </p:sp>
      <p:sp>
        <p:nvSpPr>
          <p:cNvPr id="276" name="Google Shape;276;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p9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4" name="Google Shape;284;p9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a:t>Facilitator notes:</a:t>
            </a:r>
            <a:endParaRPr/>
          </a:p>
          <a:p>
            <a:pPr marL="0" marR="0" lvl="0" indent="0" algn="l" rtl="0">
              <a:lnSpc>
                <a:spcPct val="100000"/>
              </a:lnSpc>
              <a:spcBef>
                <a:spcPts val="0"/>
              </a:spcBef>
              <a:spcAft>
                <a:spcPts val="0"/>
              </a:spcAft>
              <a:buClr>
                <a:schemeClr val="dk1"/>
              </a:buClr>
              <a:buSzPts val="1200"/>
              <a:buFont typeface="Calibri"/>
              <a:buNone/>
            </a:pPr>
            <a:r>
              <a:rPr lang="en-US" b="1"/>
              <a:t>Review</a:t>
            </a:r>
            <a:r>
              <a:rPr lang="en-US" b="0"/>
              <a:t> the slide contents.</a:t>
            </a:r>
            <a:endParaRPr/>
          </a:p>
          <a:p>
            <a:pPr marL="0" marR="0" lvl="0" indent="0" algn="l" rtl="0">
              <a:lnSpc>
                <a:spcPct val="100000"/>
              </a:lnSpc>
              <a:spcBef>
                <a:spcPts val="0"/>
              </a:spcBef>
              <a:spcAft>
                <a:spcPts val="0"/>
              </a:spcAft>
              <a:buClr>
                <a:schemeClr val="dk1"/>
              </a:buClr>
              <a:buSzPts val="1200"/>
              <a:buFont typeface="Calibri"/>
              <a:buNone/>
            </a:pPr>
            <a:r>
              <a:rPr lang="en-US" b="1"/>
              <a:t>Guide</a:t>
            </a:r>
            <a:r>
              <a:rPr lang="en-US" b="0"/>
              <a:t> participants to turn to find the correct tools within their toolkits.</a:t>
            </a:r>
            <a:endParaRPr/>
          </a:p>
          <a:p>
            <a:pPr marL="0" marR="0" lvl="0" indent="0" algn="l" rtl="0">
              <a:lnSpc>
                <a:spcPct val="100000"/>
              </a:lnSpc>
              <a:spcBef>
                <a:spcPts val="0"/>
              </a:spcBef>
              <a:spcAft>
                <a:spcPts val="0"/>
              </a:spcAft>
              <a:buClr>
                <a:schemeClr val="dk1"/>
              </a:buClr>
              <a:buSzPts val="1200"/>
              <a:buFont typeface="Calibri"/>
              <a:buNone/>
            </a:pPr>
            <a:r>
              <a:rPr lang="en-US" b="1"/>
              <a:t>Highlight</a:t>
            </a:r>
            <a:r>
              <a:rPr lang="en-US" b="0"/>
              <a:t> the point on the slide about the order of this session. Some new ambassadors may not have enough information about PrEP to feel comfortable with the activities – if your audience will train very new ambassadors who do not already have experience with PrEP, they should consider doing this session </a:t>
            </a:r>
            <a:r>
              <a:rPr lang="en-US" b="0" i="1"/>
              <a:t>after</a:t>
            </a:r>
            <a:r>
              <a:rPr lang="en-US" b="0" i="0"/>
              <a:t> the journey mapping activities</a:t>
            </a:r>
            <a:r>
              <a:rPr lang="en-US" b="0"/>
              <a:t>. They will need to complete the character profile activity before completing the journey mapping. </a:t>
            </a:r>
            <a:endParaRPr b="1"/>
          </a:p>
          <a:p>
            <a:pPr marL="0" marR="0" lvl="0" indent="0" algn="l" rtl="0">
              <a:lnSpc>
                <a:spcPct val="100000"/>
              </a:lnSpc>
              <a:spcBef>
                <a:spcPts val="0"/>
              </a:spcBef>
              <a:spcAft>
                <a:spcPts val="0"/>
              </a:spcAft>
              <a:buClr>
                <a:schemeClr val="dk1"/>
              </a:buClr>
              <a:buSzPts val="1200"/>
              <a:buFont typeface="Calibri"/>
              <a:buNone/>
            </a:pPr>
            <a:endParaRPr/>
          </a:p>
        </p:txBody>
      </p:sp>
      <p:sp>
        <p:nvSpPr>
          <p:cNvPr id="285" name="Google Shape;285;p9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Master" Target="../slideMasters/slideMaster1.xml"/><Relationship Id="rId4" Type="http://schemas.openxmlformats.org/officeDocument/2006/relationships/image" Target="../media/image26.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Master" Target="../slideMasters/slideMaster1.xml"/><Relationship Id="rId5" Type="http://schemas.openxmlformats.org/officeDocument/2006/relationships/image" Target="../media/image27.png"/><Relationship Id="rId4" Type="http://schemas.openxmlformats.org/officeDocument/2006/relationships/image" Target="../media/image26.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Master" Target="../slideMasters/slideMaster1.xml"/><Relationship Id="rId5" Type="http://schemas.openxmlformats.org/officeDocument/2006/relationships/image" Target="../media/image28.png"/><Relationship Id="rId4" Type="http://schemas.openxmlformats.org/officeDocument/2006/relationships/image" Target="../media/image26.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Master" Target="../slideMasters/slideMaster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6.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Master" Target="../slideMasters/slideMaster1.xml"/><Relationship Id="rId6" Type="http://schemas.openxmlformats.org/officeDocument/2006/relationships/image" Target="../media/image30.png"/><Relationship Id="rId5" Type="http://schemas.openxmlformats.org/officeDocument/2006/relationships/image" Target="../media/image28.png"/><Relationship Id="rId4" Type="http://schemas.openxmlformats.org/officeDocument/2006/relationships/image" Target="../media/image26.png"/></Relationships>
</file>

<file path=ppt/slideLayouts/_rels/slideLayout35.xml.rels><?xml version="1.0" encoding="UTF-8" standalone="yes"?>
<Relationships xmlns="http://schemas.openxmlformats.org/package/2006/relationships"><Relationship Id="rId8" Type="http://schemas.openxmlformats.org/officeDocument/2006/relationships/hyperlink" Target="https://www.linkedin.com/in/mosaic-consortium-86682b22a/" TargetMode="External"/><Relationship Id="rId3" Type="http://schemas.openxmlformats.org/officeDocument/2006/relationships/image" Target="../media/image32.jpg"/><Relationship Id="rId7" Type="http://schemas.openxmlformats.org/officeDocument/2006/relationships/hyperlink" Target="https://twitter.com/MOSAICproj" TargetMode="External"/><Relationship Id="rId2" Type="http://schemas.openxmlformats.org/officeDocument/2006/relationships/image" Target="../media/image31.jpg"/><Relationship Id="rId1" Type="http://schemas.openxmlformats.org/officeDocument/2006/relationships/slideMaster" Target="../slideMasters/slideMaster1.xml"/><Relationship Id="rId6" Type="http://schemas.openxmlformats.org/officeDocument/2006/relationships/image" Target="../media/image35.jpg"/><Relationship Id="rId5" Type="http://schemas.openxmlformats.org/officeDocument/2006/relationships/image" Target="../media/image34.jpg"/><Relationship Id="rId10" Type="http://schemas.openxmlformats.org/officeDocument/2006/relationships/hyperlink" Target="https://www.fhi360.org/projects/maximizing-options-advance-informed-choice-hiv-prevention-mosaic" TargetMode="External"/><Relationship Id="rId4" Type="http://schemas.openxmlformats.org/officeDocument/2006/relationships/image" Target="../media/image33.jpg"/><Relationship Id="rId9" Type="http://schemas.openxmlformats.org/officeDocument/2006/relationships/hyperlink" Target="https://www.mosaicproject.blog/" TargetMode="External"/></Relationships>
</file>

<file path=ppt/slideLayouts/_rels/slideLayout36.xml.rels><?xml version="1.0" encoding="UTF-8" standalone="yes"?>
<Relationships xmlns="http://schemas.openxmlformats.org/package/2006/relationships"><Relationship Id="rId8" Type="http://schemas.openxmlformats.org/officeDocument/2006/relationships/image" Target="../media/image41.jpg"/><Relationship Id="rId3" Type="http://schemas.openxmlformats.org/officeDocument/2006/relationships/image" Target="../media/image36.jpg"/><Relationship Id="rId7" Type="http://schemas.openxmlformats.org/officeDocument/2006/relationships/image" Target="../media/image40.jpg"/><Relationship Id="rId2" Type="http://schemas.openxmlformats.org/officeDocument/2006/relationships/image" Target="../media/image31.jpg"/><Relationship Id="rId1" Type="http://schemas.openxmlformats.org/officeDocument/2006/relationships/slideMaster" Target="../slideMasters/slideMaster1.xml"/><Relationship Id="rId6" Type="http://schemas.openxmlformats.org/officeDocument/2006/relationships/image" Target="../media/image39.jpg"/><Relationship Id="rId5" Type="http://schemas.openxmlformats.org/officeDocument/2006/relationships/image" Target="../media/image38.jpg"/><Relationship Id="rId4" Type="http://schemas.openxmlformats.org/officeDocument/2006/relationships/image" Target="../media/image37.jp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10_Picture with Caption">
  <p:cSld name="10_Picture with Caption">
    <p:bg>
      <p:bgPr>
        <a:solidFill>
          <a:srgbClr val="F3F7DF"/>
        </a:solidFill>
        <a:effectLst/>
      </p:bgPr>
    </p:bg>
    <p:spTree>
      <p:nvGrpSpPr>
        <p:cNvPr id="1" name="Shape 10"/>
        <p:cNvGrpSpPr/>
        <p:nvPr/>
      </p:nvGrpSpPr>
      <p:grpSpPr>
        <a:xfrm>
          <a:off x="0" y="0"/>
          <a:ext cx="0" cy="0"/>
          <a:chOff x="0" y="0"/>
          <a:chExt cx="0" cy="0"/>
        </a:xfrm>
      </p:grpSpPr>
      <p:pic>
        <p:nvPicPr>
          <p:cNvPr id="7" name="Picture 6">
            <a:extLst>
              <a:ext uri="{FF2B5EF4-FFF2-40B4-BE49-F238E27FC236}">
                <a16:creationId xmlns:a16="http://schemas.microsoft.com/office/drawing/2014/main" id="{02364974-38C4-56E9-20D6-081B579139D0}"/>
              </a:ext>
            </a:extLst>
          </p:cNvPr>
          <p:cNvPicPr>
            <a:picLocks noChangeAspect="1"/>
          </p:cNvPicPr>
          <p:nvPr userDrawn="1"/>
        </p:nvPicPr>
        <p:blipFill>
          <a:blip r:embed="rId2"/>
          <a:stretch>
            <a:fillRect/>
          </a:stretch>
        </p:blipFill>
        <p:spPr>
          <a:xfrm>
            <a:off x="-1" y="0"/>
            <a:ext cx="12192001" cy="6858000"/>
          </a:xfrm>
          <a:prstGeom prst="rect">
            <a:avLst/>
          </a:prstGeom>
        </p:spPr>
      </p:pic>
      <p:pic>
        <p:nvPicPr>
          <p:cNvPr id="14" name="Google Shape;14;p80" descr="A person holding a baby&#10;&#10;AI-generated content may be incorrect."/>
          <p:cNvPicPr preferRelativeResize="0"/>
          <p:nvPr/>
        </p:nvPicPr>
        <p:blipFill rotWithShape="1">
          <a:blip r:embed="rId3">
            <a:alphaModFix/>
          </a:blip>
          <a:srcRect/>
          <a:stretch/>
        </p:blipFill>
        <p:spPr>
          <a:xfrm>
            <a:off x="957943" y="1594778"/>
            <a:ext cx="2772228" cy="4305279"/>
          </a:xfrm>
          <a:prstGeom prst="rect">
            <a:avLst/>
          </a:prstGeom>
          <a:noFill/>
          <a:ln>
            <a:noFill/>
          </a:ln>
        </p:spPr>
      </p:pic>
      <p:sp>
        <p:nvSpPr>
          <p:cNvPr id="15" name="Google Shape;15;p80"/>
          <p:cNvSpPr txBox="1">
            <a:spLocks noGrp="1"/>
          </p:cNvSpPr>
          <p:nvPr>
            <p:ph type="title"/>
          </p:nvPr>
        </p:nvSpPr>
        <p:spPr>
          <a:xfrm>
            <a:off x="5210629" y="1230085"/>
            <a:ext cx="6468232" cy="566738"/>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3200" b="1" i="0" u="none" strike="noStrike" cap="none">
                <a:solidFill>
                  <a:schemeClr val="dk1"/>
                </a:solidFill>
                <a:latin typeface="Poppins"/>
                <a:ea typeface="Poppins"/>
                <a:cs typeface="Poppins"/>
                <a:sym typeface="Poppins"/>
              </a:defRPr>
            </a:lvl1pPr>
            <a:lvl2pPr marR="0" lvl="1" algn="l" rtl="0">
              <a:lnSpc>
                <a:spcPct val="100000"/>
              </a:lnSpc>
              <a:spcBef>
                <a:spcPts val="0"/>
              </a:spcBef>
              <a:spcAft>
                <a:spcPts val="0"/>
              </a:spcAft>
              <a:buClr>
                <a:srgbClr val="000000"/>
              </a:buClr>
              <a:buSzPts val="1400"/>
              <a:buFont typeface="Arial"/>
              <a:buNone/>
              <a:defRPr sz="2800" b="1" i="0" u="none" strike="noStrike" cap="none">
                <a:solidFill>
                  <a:srgbClr val="717074"/>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2800" b="1" i="0" u="none" strike="noStrike" cap="none">
                <a:solidFill>
                  <a:srgbClr val="717074"/>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2800" b="1" i="0" u="none" strike="noStrike" cap="none">
                <a:solidFill>
                  <a:srgbClr val="717074"/>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2800" b="1" i="0" u="none" strike="noStrike" cap="none">
                <a:solidFill>
                  <a:srgbClr val="717074"/>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2800" b="1" i="0" u="none" strike="noStrike" cap="none">
                <a:solidFill>
                  <a:srgbClr val="5C6F7A"/>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2800" b="1" i="0" u="none" strike="noStrike" cap="none">
                <a:solidFill>
                  <a:srgbClr val="5C6F7A"/>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2800" b="1" i="0" u="none" strike="noStrike" cap="none">
                <a:solidFill>
                  <a:srgbClr val="5C6F7A"/>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2800" b="1" i="0" u="none" strike="noStrike" cap="none">
                <a:solidFill>
                  <a:srgbClr val="5C6F7A"/>
                </a:solidFill>
                <a:latin typeface="Calibri"/>
                <a:ea typeface="Calibri"/>
                <a:cs typeface="Calibri"/>
                <a:sym typeface="Calibri"/>
              </a:defRPr>
            </a:lvl9pPr>
          </a:lstStyle>
          <a:p>
            <a:endParaRPr/>
          </a:p>
        </p:txBody>
      </p:sp>
      <p:sp>
        <p:nvSpPr>
          <p:cNvPr id="16" name="Google Shape;16;p80"/>
          <p:cNvSpPr txBox="1">
            <a:spLocks noGrp="1"/>
          </p:cNvSpPr>
          <p:nvPr>
            <p:ph type="body" idx="1"/>
          </p:nvPr>
        </p:nvSpPr>
        <p:spPr>
          <a:xfrm>
            <a:off x="5210629" y="1883907"/>
            <a:ext cx="6468232" cy="80486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400"/>
              </a:spcBef>
              <a:spcAft>
                <a:spcPts val="0"/>
              </a:spcAft>
              <a:buClr>
                <a:srgbClr val="309FCD"/>
              </a:buClr>
              <a:buSzPts val="2000"/>
              <a:buFont typeface="Arial"/>
              <a:buNone/>
              <a:defRPr sz="2000" b="0" i="0" u="none" strike="noStrike" cap="none">
                <a:solidFill>
                  <a:srgbClr val="7F7F7F"/>
                </a:solidFill>
                <a:latin typeface="Poppins"/>
                <a:ea typeface="Poppins"/>
                <a:cs typeface="Poppins"/>
                <a:sym typeface="Poppins"/>
              </a:defRPr>
            </a:lvl1pPr>
            <a:lvl2pPr marL="914400" marR="0" lvl="1" indent="-228600" algn="l" rtl="0">
              <a:lnSpc>
                <a:spcPct val="100000"/>
              </a:lnSpc>
              <a:spcBef>
                <a:spcPts val="240"/>
              </a:spcBef>
              <a:spcAft>
                <a:spcPts val="0"/>
              </a:spcAft>
              <a:buClr>
                <a:srgbClr val="309FCD"/>
              </a:buClr>
              <a:buSzPts val="1200"/>
              <a:buFont typeface="Arial"/>
              <a:buNone/>
              <a:defRPr sz="1200" b="0" i="0" u="none" strike="noStrike" cap="none">
                <a:solidFill>
                  <a:schemeClr val="dk2"/>
                </a:solidFill>
                <a:latin typeface="Poppins"/>
                <a:ea typeface="Poppins"/>
                <a:cs typeface="Poppins"/>
                <a:sym typeface="Poppins"/>
              </a:defRPr>
            </a:lvl2pPr>
            <a:lvl3pPr marL="1371600" marR="0" lvl="2" indent="-228600" algn="l" rtl="0">
              <a:lnSpc>
                <a:spcPct val="100000"/>
              </a:lnSpc>
              <a:spcBef>
                <a:spcPts val="200"/>
              </a:spcBef>
              <a:spcAft>
                <a:spcPts val="0"/>
              </a:spcAft>
              <a:buClr>
                <a:srgbClr val="309FCD"/>
              </a:buClr>
              <a:buSzPts val="1000"/>
              <a:buFont typeface="Arial"/>
              <a:buNone/>
              <a:defRPr sz="1000" b="0" i="0" u="none" strike="noStrike" cap="none">
                <a:solidFill>
                  <a:schemeClr val="dk2"/>
                </a:solidFill>
                <a:latin typeface="Poppins"/>
                <a:ea typeface="Poppins"/>
                <a:cs typeface="Poppins"/>
                <a:sym typeface="Poppins"/>
              </a:defRPr>
            </a:lvl3pPr>
            <a:lvl4pPr marL="1828800" marR="0" lvl="3" indent="-228600" algn="l" rtl="0">
              <a:lnSpc>
                <a:spcPct val="100000"/>
              </a:lnSpc>
              <a:spcBef>
                <a:spcPts val="180"/>
              </a:spcBef>
              <a:spcAft>
                <a:spcPts val="0"/>
              </a:spcAft>
              <a:buClr>
                <a:srgbClr val="309FCD"/>
              </a:buClr>
              <a:buSzPts val="900"/>
              <a:buFont typeface="Arial"/>
              <a:buNone/>
              <a:defRPr sz="900" b="0" i="0" u="none" strike="noStrike" cap="none">
                <a:solidFill>
                  <a:schemeClr val="dk2"/>
                </a:solidFill>
                <a:latin typeface="Poppins"/>
                <a:ea typeface="Poppins"/>
                <a:cs typeface="Poppins"/>
                <a:sym typeface="Poppins"/>
              </a:defRPr>
            </a:lvl4pPr>
            <a:lvl5pPr marL="2286000" marR="0" lvl="4" indent="-228600" algn="l" rtl="0">
              <a:lnSpc>
                <a:spcPct val="100000"/>
              </a:lnSpc>
              <a:spcBef>
                <a:spcPts val="180"/>
              </a:spcBef>
              <a:spcAft>
                <a:spcPts val="0"/>
              </a:spcAft>
              <a:buClr>
                <a:srgbClr val="309FCD"/>
              </a:buClr>
              <a:buSzPts val="900"/>
              <a:buFont typeface="Arial"/>
              <a:buNone/>
              <a:defRPr sz="900" b="0" i="0" u="none" strike="noStrike" cap="none">
                <a:solidFill>
                  <a:schemeClr val="dk2"/>
                </a:solidFill>
                <a:latin typeface="Poppins"/>
                <a:ea typeface="Poppins"/>
                <a:cs typeface="Poppins"/>
                <a:sym typeface="Poppins"/>
              </a:defRPr>
            </a:lvl5pPr>
            <a:lvl6pPr marL="2743200" marR="0" lvl="5"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Tree>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11_Picture with Caption">
  <p:cSld name="11_Picture with Caption">
    <p:bg>
      <p:bgPr>
        <a:solidFill>
          <a:srgbClr val="F3F7DF"/>
        </a:solidFill>
        <a:effectLst/>
      </p:bgPr>
    </p:bg>
    <p:spTree>
      <p:nvGrpSpPr>
        <p:cNvPr id="1" name="Shape 45"/>
        <p:cNvGrpSpPr/>
        <p:nvPr/>
      </p:nvGrpSpPr>
      <p:grpSpPr>
        <a:xfrm>
          <a:off x="0" y="0"/>
          <a:ext cx="0" cy="0"/>
          <a:chOff x="0" y="0"/>
          <a:chExt cx="0" cy="0"/>
        </a:xfrm>
      </p:grpSpPr>
      <p:grpSp>
        <p:nvGrpSpPr>
          <p:cNvPr id="46" name="Google Shape;46;p61"/>
          <p:cNvGrpSpPr/>
          <p:nvPr/>
        </p:nvGrpSpPr>
        <p:grpSpPr>
          <a:xfrm>
            <a:off x="0" y="19480"/>
            <a:ext cx="12192000" cy="6838520"/>
            <a:chOff x="0" y="9739"/>
            <a:chExt cx="12192000" cy="6838520"/>
          </a:xfrm>
        </p:grpSpPr>
        <p:pic>
          <p:nvPicPr>
            <p:cNvPr id="47" name="Google Shape;47;p61"/>
            <p:cNvPicPr preferRelativeResize="0"/>
            <p:nvPr/>
          </p:nvPicPr>
          <p:blipFill rotWithShape="1">
            <a:blip r:embed="rId2">
              <a:alphaModFix/>
            </a:blip>
            <a:srcRect/>
            <a:stretch/>
          </p:blipFill>
          <p:spPr>
            <a:xfrm>
              <a:off x="0" y="9739"/>
              <a:ext cx="12192000" cy="6838520"/>
            </a:xfrm>
            <a:prstGeom prst="rect">
              <a:avLst/>
            </a:prstGeom>
            <a:noFill/>
            <a:ln>
              <a:noFill/>
            </a:ln>
          </p:spPr>
        </p:pic>
        <p:sp>
          <p:nvSpPr>
            <p:cNvPr id="48" name="Google Shape;48;p61"/>
            <p:cNvSpPr/>
            <p:nvPr/>
          </p:nvSpPr>
          <p:spPr>
            <a:xfrm>
              <a:off x="580571" y="957943"/>
              <a:ext cx="3149600" cy="5239657"/>
            </a:xfrm>
            <a:prstGeom prst="rect">
              <a:avLst/>
            </a:prstGeom>
            <a:solidFill>
              <a:srgbClr val="EDF7F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49" name="Google Shape;49;p61" descr="A person in blue jeans and pink tank top&#10;&#10;AI-generated content may be incorrect."/>
          <p:cNvPicPr preferRelativeResize="0"/>
          <p:nvPr/>
        </p:nvPicPr>
        <p:blipFill rotWithShape="1">
          <a:blip r:embed="rId3">
            <a:alphaModFix/>
          </a:blip>
          <a:srcRect/>
          <a:stretch/>
        </p:blipFill>
        <p:spPr>
          <a:xfrm>
            <a:off x="580571" y="1785258"/>
            <a:ext cx="3279742" cy="4637314"/>
          </a:xfrm>
          <a:prstGeom prst="rect">
            <a:avLst/>
          </a:prstGeom>
          <a:noFill/>
          <a:ln>
            <a:noFill/>
          </a:ln>
        </p:spPr>
      </p:pic>
      <p:sp>
        <p:nvSpPr>
          <p:cNvPr id="50" name="Google Shape;50;p61"/>
          <p:cNvSpPr txBox="1">
            <a:spLocks noGrp="1"/>
          </p:cNvSpPr>
          <p:nvPr>
            <p:ph type="title"/>
          </p:nvPr>
        </p:nvSpPr>
        <p:spPr>
          <a:xfrm>
            <a:off x="5210629" y="1230085"/>
            <a:ext cx="6468232" cy="566738"/>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3200" b="1" i="0" u="none" strike="noStrike" cap="none">
                <a:solidFill>
                  <a:schemeClr val="dk2"/>
                </a:solidFill>
                <a:latin typeface="Poppins"/>
                <a:ea typeface="Poppins"/>
                <a:cs typeface="Poppins"/>
                <a:sym typeface="Poppins"/>
              </a:defRPr>
            </a:lvl1pPr>
            <a:lvl2pPr marR="0" lvl="1" algn="l" rtl="0">
              <a:lnSpc>
                <a:spcPct val="100000"/>
              </a:lnSpc>
              <a:spcBef>
                <a:spcPts val="0"/>
              </a:spcBef>
              <a:spcAft>
                <a:spcPts val="0"/>
              </a:spcAft>
              <a:buClr>
                <a:srgbClr val="000000"/>
              </a:buClr>
              <a:buSzPts val="1400"/>
              <a:buFont typeface="Arial"/>
              <a:buNone/>
              <a:defRPr sz="2800" b="1" i="0" u="none" strike="noStrike" cap="none">
                <a:solidFill>
                  <a:srgbClr val="717074"/>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2800" b="1" i="0" u="none" strike="noStrike" cap="none">
                <a:solidFill>
                  <a:srgbClr val="717074"/>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2800" b="1" i="0" u="none" strike="noStrike" cap="none">
                <a:solidFill>
                  <a:srgbClr val="717074"/>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2800" b="1" i="0" u="none" strike="noStrike" cap="none">
                <a:solidFill>
                  <a:srgbClr val="717074"/>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2800" b="1" i="0" u="none" strike="noStrike" cap="none">
                <a:solidFill>
                  <a:srgbClr val="5C6F7A"/>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2800" b="1" i="0" u="none" strike="noStrike" cap="none">
                <a:solidFill>
                  <a:srgbClr val="5C6F7A"/>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2800" b="1" i="0" u="none" strike="noStrike" cap="none">
                <a:solidFill>
                  <a:srgbClr val="5C6F7A"/>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2800" b="1" i="0" u="none" strike="noStrike" cap="none">
                <a:solidFill>
                  <a:srgbClr val="5C6F7A"/>
                </a:solidFill>
                <a:latin typeface="Calibri"/>
                <a:ea typeface="Calibri"/>
                <a:cs typeface="Calibri"/>
                <a:sym typeface="Calibri"/>
              </a:defRPr>
            </a:lvl9pPr>
          </a:lstStyle>
          <a:p>
            <a:endParaRPr/>
          </a:p>
        </p:txBody>
      </p:sp>
      <p:sp>
        <p:nvSpPr>
          <p:cNvPr id="51" name="Google Shape;51;p61"/>
          <p:cNvSpPr txBox="1">
            <a:spLocks noGrp="1"/>
          </p:cNvSpPr>
          <p:nvPr>
            <p:ph type="body" idx="1"/>
          </p:nvPr>
        </p:nvSpPr>
        <p:spPr>
          <a:xfrm>
            <a:off x="5210629" y="1883907"/>
            <a:ext cx="6468232" cy="80486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400"/>
              </a:spcBef>
              <a:spcAft>
                <a:spcPts val="0"/>
              </a:spcAft>
              <a:buClr>
                <a:srgbClr val="309FCD"/>
              </a:buClr>
              <a:buSzPts val="2000"/>
              <a:buFont typeface="Arial"/>
              <a:buNone/>
              <a:defRPr sz="2000" b="0" i="0" u="none" strike="noStrike" cap="none">
                <a:solidFill>
                  <a:srgbClr val="7F7F7F"/>
                </a:solidFill>
                <a:latin typeface="Poppins"/>
                <a:ea typeface="Poppins"/>
                <a:cs typeface="Poppins"/>
                <a:sym typeface="Poppins"/>
              </a:defRPr>
            </a:lvl1pPr>
            <a:lvl2pPr marL="914400" marR="0" lvl="1" indent="-228600" algn="l" rtl="0">
              <a:lnSpc>
                <a:spcPct val="100000"/>
              </a:lnSpc>
              <a:spcBef>
                <a:spcPts val="240"/>
              </a:spcBef>
              <a:spcAft>
                <a:spcPts val="0"/>
              </a:spcAft>
              <a:buClr>
                <a:srgbClr val="309FCD"/>
              </a:buClr>
              <a:buSzPts val="1200"/>
              <a:buFont typeface="Arial"/>
              <a:buNone/>
              <a:defRPr sz="1200" b="0" i="0" u="none" strike="noStrike" cap="none">
                <a:solidFill>
                  <a:schemeClr val="dk2"/>
                </a:solidFill>
                <a:latin typeface="Poppins"/>
                <a:ea typeface="Poppins"/>
                <a:cs typeface="Poppins"/>
                <a:sym typeface="Poppins"/>
              </a:defRPr>
            </a:lvl2pPr>
            <a:lvl3pPr marL="1371600" marR="0" lvl="2" indent="-228600" algn="l" rtl="0">
              <a:lnSpc>
                <a:spcPct val="100000"/>
              </a:lnSpc>
              <a:spcBef>
                <a:spcPts val="200"/>
              </a:spcBef>
              <a:spcAft>
                <a:spcPts val="0"/>
              </a:spcAft>
              <a:buClr>
                <a:srgbClr val="309FCD"/>
              </a:buClr>
              <a:buSzPts val="1000"/>
              <a:buFont typeface="Arial"/>
              <a:buNone/>
              <a:defRPr sz="1000" b="0" i="0" u="none" strike="noStrike" cap="none">
                <a:solidFill>
                  <a:schemeClr val="dk2"/>
                </a:solidFill>
                <a:latin typeface="Poppins"/>
                <a:ea typeface="Poppins"/>
                <a:cs typeface="Poppins"/>
                <a:sym typeface="Poppins"/>
              </a:defRPr>
            </a:lvl3pPr>
            <a:lvl4pPr marL="1828800" marR="0" lvl="3" indent="-228600" algn="l" rtl="0">
              <a:lnSpc>
                <a:spcPct val="100000"/>
              </a:lnSpc>
              <a:spcBef>
                <a:spcPts val="180"/>
              </a:spcBef>
              <a:spcAft>
                <a:spcPts val="0"/>
              </a:spcAft>
              <a:buClr>
                <a:srgbClr val="309FCD"/>
              </a:buClr>
              <a:buSzPts val="900"/>
              <a:buFont typeface="Arial"/>
              <a:buNone/>
              <a:defRPr sz="900" b="0" i="0" u="none" strike="noStrike" cap="none">
                <a:solidFill>
                  <a:schemeClr val="dk2"/>
                </a:solidFill>
                <a:latin typeface="Poppins"/>
                <a:ea typeface="Poppins"/>
                <a:cs typeface="Poppins"/>
                <a:sym typeface="Poppins"/>
              </a:defRPr>
            </a:lvl4pPr>
            <a:lvl5pPr marL="2286000" marR="0" lvl="4" indent="-228600" algn="l" rtl="0">
              <a:lnSpc>
                <a:spcPct val="100000"/>
              </a:lnSpc>
              <a:spcBef>
                <a:spcPts val="180"/>
              </a:spcBef>
              <a:spcAft>
                <a:spcPts val="0"/>
              </a:spcAft>
              <a:buClr>
                <a:srgbClr val="309FCD"/>
              </a:buClr>
              <a:buSzPts val="900"/>
              <a:buFont typeface="Arial"/>
              <a:buNone/>
              <a:defRPr sz="900" b="0" i="0" u="none" strike="noStrike" cap="none">
                <a:solidFill>
                  <a:schemeClr val="dk2"/>
                </a:solidFill>
                <a:latin typeface="Poppins"/>
                <a:ea typeface="Poppins"/>
                <a:cs typeface="Poppins"/>
                <a:sym typeface="Poppins"/>
              </a:defRPr>
            </a:lvl5pPr>
            <a:lvl6pPr marL="2743200" marR="0" lvl="5"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1_Blank">
  <p:cSld name="1_Blank">
    <p:spTree>
      <p:nvGrpSpPr>
        <p:cNvPr id="1" name="Shape 52"/>
        <p:cNvGrpSpPr/>
        <p:nvPr/>
      </p:nvGrpSpPr>
      <p:grpSpPr>
        <a:xfrm>
          <a:off x="0" y="0"/>
          <a:ext cx="0" cy="0"/>
          <a:chOff x="0" y="0"/>
          <a:chExt cx="0" cy="0"/>
        </a:xfrm>
      </p:grpSpPr>
      <p:sp>
        <p:nvSpPr>
          <p:cNvPr id="53" name="Google Shape;53;p64"/>
          <p:cNvSpPr/>
          <p:nvPr/>
        </p:nvSpPr>
        <p:spPr>
          <a:xfrm>
            <a:off x="11262785" y="6646863"/>
            <a:ext cx="637116" cy="2778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lt1"/>
                </a:solidFill>
                <a:latin typeface="Calibri"/>
                <a:ea typeface="Calibri"/>
                <a:cs typeface="Calibri"/>
                <a:sym typeface="Calibri"/>
              </a:rPr>
              <a:t>‹#›</a:t>
            </a:fld>
            <a:endParaRPr sz="1200" b="0" i="0" u="none" strike="noStrike" cap="none">
              <a:solidFill>
                <a:schemeClr val="lt1"/>
              </a:solidFill>
              <a:latin typeface="Calibri"/>
              <a:ea typeface="Calibri"/>
              <a:cs typeface="Calibri"/>
              <a:sym typeface="Calibri"/>
            </a:endParaRPr>
          </a:p>
        </p:txBody>
      </p:sp>
      <p:pic>
        <p:nvPicPr>
          <p:cNvPr id="54" name="Google Shape;54;p64" descr="A picture containing fish&#10;&#10;Description automatically generated"/>
          <p:cNvPicPr preferRelativeResize="0"/>
          <p:nvPr/>
        </p:nvPicPr>
        <p:blipFill rotWithShape="1">
          <a:blip r:embed="rId2">
            <a:alphaModFix/>
          </a:blip>
          <a:srcRect l="6297" t="1" b="-109"/>
          <a:stretch/>
        </p:blipFill>
        <p:spPr>
          <a:xfrm>
            <a:off x="1" y="1"/>
            <a:ext cx="12192000" cy="6924675"/>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55"/>
        <p:cNvGrpSpPr/>
        <p:nvPr/>
      </p:nvGrpSpPr>
      <p:grpSpPr>
        <a:xfrm>
          <a:off x="0" y="0"/>
          <a:ext cx="0" cy="0"/>
          <a:chOff x="0" y="0"/>
          <a:chExt cx="0" cy="0"/>
        </a:xfrm>
      </p:grpSpPr>
      <p:sp>
        <p:nvSpPr>
          <p:cNvPr id="56" name="Google Shape;56;p66"/>
          <p:cNvSpPr/>
          <p:nvPr/>
        </p:nvSpPr>
        <p:spPr>
          <a:xfrm>
            <a:off x="11262785" y="6646863"/>
            <a:ext cx="637116" cy="2778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lt1"/>
                </a:solidFill>
                <a:latin typeface="Calibri"/>
                <a:ea typeface="Calibri"/>
                <a:cs typeface="Calibri"/>
                <a:sym typeface="Calibri"/>
              </a:rPr>
              <a:t>‹#›</a:t>
            </a:fld>
            <a:endParaRPr sz="1200" b="0" i="0" u="none" strike="noStrike" cap="none">
              <a:solidFill>
                <a:schemeClr val="lt1"/>
              </a:solidFill>
              <a:latin typeface="Calibri"/>
              <a:ea typeface="Calibri"/>
              <a:cs typeface="Calibri"/>
              <a:sym typeface="Calibri"/>
            </a:endParaRPr>
          </a:p>
        </p:txBody>
      </p:sp>
      <p:pic>
        <p:nvPicPr>
          <p:cNvPr id="57" name="Google Shape;57;p66" descr="A picture containing fish&#10;&#10;Description automatically generated"/>
          <p:cNvPicPr preferRelativeResize="0"/>
          <p:nvPr/>
        </p:nvPicPr>
        <p:blipFill rotWithShape="1">
          <a:blip r:embed="rId2">
            <a:alphaModFix/>
          </a:blip>
          <a:srcRect l="6297" t="1" b="-109"/>
          <a:stretch/>
        </p:blipFill>
        <p:spPr>
          <a:xfrm>
            <a:off x="1" y="1"/>
            <a:ext cx="12192000" cy="6924675"/>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1_Pink">
  <p:cSld name="1_Pink">
    <p:bg>
      <p:bgPr>
        <a:solidFill>
          <a:srgbClr val="F5EBEE"/>
        </a:solidFill>
        <a:effectLst/>
      </p:bgPr>
    </p:bg>
    <p:spTree>
      <p:nvGrpSpPr>
        <p:cNvPr id="1" name="Shape 58"/>
        <p:cNvGrpSpPr/>
        <p:nvPr/>
      </p:nvGrpSpPr>
      <p:grpSpPr>
        <a:xfrm>
          <a:off x="0" y="0"/>
          <a:ext cx="0" cy="0"/>
          <a:chOff x="0" y="0"/>
          <a:chExt cx="0" cy="0"/>
        </a:xfrm>
      </p:grpSpPr>
      <p:sp>
        <p:nvSpPr>
          <p:cNvPr id="59" name="Google Shape;59;p67"/>
          <p:cNvSpPr txBox="1">
            <a:spLocks noGrp="1"/>
          </p:cNvSpPr>
          <p:nvPr>
            <p:ph type="body" idx="1"/>
          </p:nvPr>
        </p:nvSpPr>
        <p:spPr>
          <a:xfrm>
            <a:off x="812800" y="1519588"/>
            <a:ext cx="10265835" cy="444537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100000"/>
              </a:lnSpc>
              <a:spcBef>
                <a:spcPts val="560"/>
              </a:spcBef>
              <a:spcAft>
                <a:spcPts val="0"/>
              </a:spcAft>
              <a:buClr>
                <a:srgbClr val="309FCD"/>
              </a:buClr>
              <a:buSzPts val="2800"/>
              <a:buFont typeface="Arial"/>
              <a:buChar char="•"/>
              <a:defRPr sz="2800" b="0" i="0" u="none" strike="noStrike" cap="none">
                <a:solidFill>
                  <a:schemeClr val="dk2"/>
                </a:solidFill>
                <a:latin typeface="Poppins"/>
                <a:ea typeface="Poppins"/>
                <a:cs typeface="Poppins"/>
                <a:sym typeface="Poppins"/>
              </a:defRPr>
            </a:lvl1pPr>
            <a:lvl2pPr marL="914400" marR="0" lvl="1" indent="-393700" algn="l" rtl="0">
              <a:lnSpc>
                <a:spcPct val="100000"/>
              </a:lnSpc>
              <a:spcBef>
                <a:spcPts val="520"/>
              </a:spcBef>
              <a:spcAft>
                <a:spcPts val="0"/>
              </a:spcAft>
              <a:buClr>
                <a:srgbClr val="309FCD"/>
              </a:buClr>
              <a:buSzPts val="2600"/>
              <a:buFont typeface="Arial"/>
              <a:buChar char="–"/>
              <a:defRPr sz="2600" b="0" i="0" u="none" strike="noStrike" cap="none">
                <a:solidFill>
                  <a:schemeClr val="dk2"/>
                </a:solidFill>
                <a:latin typeface="Poppins"/>
                <a:ea typeface="Poppins"/>
                <a:cs typeface="Poppins"/>
                <a:sym typeface="Poppins"/>
              </a:defRPr>
            </a:lvl2pPr>
            <a:lvl3pPr marL="1371600" marR="0" lvl="2" indent="-381000" algn="l" rtl="0">
              <a:lnSpc>
                <a:spcPct val="100000"/>
              </a:lnSpc>
              <a:spcBef>
                <a:spcPts val="480"/>
              </a:spcBef>
              <a:spcAft>
                <a:spcPts val="0"/>
              </a:spcAft>
              <a:buClr>
                <a:srgbClr val="309FCD"/>
              </a:buClr>
              <a:buSzPts val="2400"/>
              <a:buFont typeface="Arial"/>
              <a:buChar char="•"/>
              <a:defRPr sz="2400" b="0" i="0" u="none" strike="noStrike" cap="none">
                <a:solidFill>
                  <a:schemeClr val="dk2"/>
                </a:solidFill>
                <a:latin typeface="Poppins"/>
                <a:ea typeface="Poppins"/>
                <a:cs typeface="Poppins"/>
                <a:sym typeface="Poppins"/>
              </a:defRPr>
            </a:lvl3pPr>
            <a:lvl4pPr marL="1828800" marR="0" lvl="3" indent="-368300" algn="l" rtl="0">
              <a:lnSpc>
                <a:spcPct val="100000"/>
              </a:lnSpc>
              <a:spcBef>
                <a:spcPts val="440"/>
              </a:spcBef>
              <a:spcAft>
                <a:spcPts val="0"/>
              </a:spcAft>
              <a:buClr>
                <a:srgbClr val="309FCD"/>
              </a:buClr>
              <a:buSzPts val="2200"/>
              <a:buFont typeface="Arial"/>
              <a:buChar char="–"/>
              <a:defRPr sz="2200" b="0" i="0" u="none" strike="noStrike" cap="none">
                <a:solidFill>
                  <a:schemeClr val="dk2"/>
                </a:solidFill>
                <a:latin typeface="Poppins"/>
                <a:ea typeface="Poppins"/>
                <a:cs typeface="Poppins"/>
                <a:sym typeface="Poppins"/>
              </a:defRPr>
            </a:lvl4pPr>
            <a:lvl5pPr marL="2286000" marR="0" lvl="4" indent="-342900" algn="l" rtl="0">
              <a:lnSpc>
                <a:spcPct val="100000"/>
              </a:lnSpc>
              <a:spcBef>
                <a:spcPts val="360"/>
              </a:spcBef>
              <a:spcAft>
                <a:spcPts val="0"/>
              </a:spcAft>
              <a:buClr>
                <a:srgbClr val="309FCD"/>
              </a:buClr>
              <a:buSzPts val="1800"/>
              <a:buFont typeface="Arial"/>
              <a:buChar char="•"/>
              <a:defRPr sz="1800" b="0" i="0" u="none" strike="noStrike" cap="none">
                <a:solidFill>
                  <a:schemeClr val="dk2"/>
                </a:solidFill>
                <a:latin typeface="Poppins"/>
                <a:ea typeface="Poppins"/>
                <a:cs typeface="Poppins"/>
                <a:sym typeface="Poppins"/>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0" name="Google Shape;60;p67"/>
          <p:cNvSpPr txBox="1"/>
          <p:nvPr/>
        </p:nvSpPr>
        <p:spPr>
          <a:xfrm>
            <a:off x="0" y="190956"/>
            <a:ext cx="10515600" cy="1143000"/>
          </a:xfrm>
          <a:prstGeom prst="rect">
            <a:avLst/>
          </a:prstGeom>
          <a:noFill/>
          <a:ln>
            <a:noFill/>
          </a:ln>
        </p:spPr>
        <p:txBody>
          <a:bodyPr spcFirstLastPara="1" wrap="square" lIns="804650" tIns="45700" rIns="91425" bIns="45700" anchor="ctr" anchorCtr="0">
            <a:normAutofit/>
          </a:bodyPr>
          <a:lstStyle/>
          <a:p>
            <a:pPr marL="0" marR="0" lvl="0" indent="0" algn="l" rtl="0">
              <a:lnSpc>
                <a:spcPct val="100000"/>
              </a:lnSpc>
              <a:spcBef>
                <a:spcPts val="0"/>
              </a:spcBef>
              <a:spcAft>
                <a:spcPts val="0"/>
              </a:spcAft>
              <a:buClr>
                <a:srgbClr val="000000"/>
              </a:buClr>
              <a:buSzPts val="3600"/>
              <a:buFont typeface="Arial"/>
              <a:buNone/>
            </a:pPr>
            <a:endParaRPr sz="3600" b="1" i="0" u="none" strike="noStrike" cap="none">
              <a:solidFill>
                <a:schemeClr val="accent5"/>
              </a:solidFill>
              <a:latin typeface="Poppins"/>
              <a:ea typeface="Poppins"/>
              <a:cs typeface="Poppins"/>
              <a:sym typeface="Poppins"/>
            </a:endParaRPr>
          </a:p>
        </p:txBody>
      </p:sp>
      <p:sp>
        <p:nvSpPr>
          <p:cNvPr id="61" name="Google Shape;61;p67"/>
          <p:cNvSpPr txBox="1">
            <a:spLocks noGrp="1"/>
          </p:cNvSpPr>
          <p:nvPr>
            <p:ph type="body" idx="2"/>
          </p:nvPr>
        </p:nvSpPr>
        <p:spPr>
          <a:xfrm>
            <a:off x="0" y="321542"/>
            <a:ext cx="9873949" cy="1143000"/>
          </a:xfrm>
          <a:prstGeom prst="rect">
            <a:avLst/>
          </a:prstGeom>
          <a:noFill/>
          <a:ln>
            <a:noFill/>
          </a:ln>
        </p:spPr>
        <p:txBody>
          <a:bodyPr spcFirstLastPara="1" wrap="square" lIns="731500" tIns="45700" rIns="91425" bIns="45700" anchor="ctr" anchorCtr="0">
            <a:noAutofit/>
          </a:bodyPr>
          <a:lstStyle>
            <a:lvl1pPr marL="457200" marR="0" lvl="0" indent="-228600" algn="l" rtl="0">
              <a:lnSpc>
                <a:spcPct val="100000"/>
              </a:lnSpc>
              <a:spcBef>
                <a:spcPts val="720"/>
              </a:spcBef>
              <a:spcAft>
                <a:spcPts val="0"/>
              </a:spcAft>
              <a:buClr>
                <a:srgbClr val="309FCD"/>
              </a:buClr>
              <a:buSzPts val="3600"/>
              <a:buFont typeface="Arial"/>
              <a:buNone/>
              <a:defRPr sz="3600" b="1" i="0" u="none" strike="noStrike" cap="none">
                <a:solidFill>
                  <a:schemeClr val="accent5"/>
                </a:solidFill>
                <a:latin typeface="Poppins"/>
                <a:ea typeface="Poppins"/>
                <a:cs typeface="Poppins"/>
                <a:sym typeface="Poppins"/>
              </a:defRPr>
            </a:lvl1pPr>
            <a:lvl2pPr marL="914400" marR="0" lvl="1" indent="-457200" algn="l" rtl="0">
              <a:lnSpc>
                <a:spcPct val="100000"/>
              </a:lnSpc>
              <a:spcBef>
                <a:spcPts val="720"/>
              </a:spcBef>
              <a:spcAft>
                <a:spcPts val="0"/>
              </a:spcAft>
              <a:buClr>
                <a:srgbClr val="309FCD"/>
              </a:buClr>
              <a:buSzPts val="3600"/>
              <a:buFont typeface="Arial"/>
              <a:buChar char="–"/>
              <a:defRPr sz="3600" b="1" i="0" u="none" strike="noStrike" cap="none">
                <a:solidFill>
                  <a:schemeClr val="accent1"/>
                </a:solidFill>
                <a:latin typeface="Poppins"/>
                <a:ea typeface="Poppins"/>
                <a:cs typeface="Poppins"/>
                <a:sym typeface="Poppins"/>
              </a:defRPr>
            </a:lvl2pPr>
            <a:lvl3pPr marL="1371600" marR="0" lvl="2" indent="-457200" algn="l" rtl="0">
              <a:lnSpc>
                <a:spcPct val="100000"/>
              </a:lnSpc>
              <a:spcBef>
                <a:spcPts val="720"/>
              </a:spcBef>
              <a:spcAft>
                <a:spcPts val="0"/>
              </a:spcAft>
              <a:buClr>
                <a:srgbClr val="309FCD"/>
              </a:buClr>
              <a:buSzPts val="3600"/>
              <a:buFont typeface="Arial"/>
              <a:buChar char="•"/>
              <a:defRPr sz="3600" b="1" i="0" u="none" strike="noStrike" cap="none">
                <a:solidFill>
                  <a:schemeClr val="accent1"/>
                </a:solidFill>
                <a:latin typeface="Poppins"/>
                <a:ea typeface="Poppins"/>
                <a:cs typeface="Poppins"/>
                <a:sym typeface="Poppins"/>
              </a:defRPr>
            </a:lvl3pPr>
            <a:lvl4pPr marL="1828800" marR="0" lvl="3" indent="-457200" algn="l" rtl="0">
              <a:lnSpc>
                <a:spcPct val="100000"/>
              </a:lnSpc>
              <a:spcBef>
                <a:spcPts val="720"/>
              </a:spcBef>
              <a:spcAft>
                <a:spcPts val="0"/>
              </a:spcAft>
              <a:buClr>
                <a:srgbClr val="309FCD"/>
              </a:buClr>
              <a:buSzPts val="3600"/>
              <a:buFont typeface="Arial"/>
              <a:buChar char="–"/>
              <a:defRPr sz="3600" b="1" i="0" u="none" strike="noStrike" cap="none">
                <a:solidFill>
                  <a:schemeClr val="accent1"/>
                </a:solidFill>
                <a:latin typeface="Poppins"/>
                <a:ea typeface="Poppins"/>
                <a:cs typeface="Poppins"/>
                <a:sym typeface="Poppins"/>
              </a:defRPr>
            </a:lvl4pPr>
            <a:lvl5pPr marL="2286000" marR="0" lvl="4" indent="-457200" algn="l" rtl="0">
              <a:lnSpc>
                <a:spcPct val="100000"/>
              </a:lnSpc>
              <a:spcBef>
                <a:spcPts val="720"/>
              </a:spcBef>
              <a:spcAft>
                <a:spcPts val="0"/>
              </a:spcAft>
              <a:buClr>
                <a:srgbClr val="309FCD"/>
              </a:buClr>
              <a:buSzPts val="3600"/>
              <a:buFont typeface="Arial"/>
              <a:buChar char="•"/>
              <a:defRPr sz="3600" b="1" i="0" u="none" strike="noStrike" cap="none">
                <a:solidFill>
                  <a:schemeClr val="accent1"/>
                </a:solidFill>
                <a:latin typeface="Poppins"/>
                <a:ea typeface="Poppins"/>
                <a:cs typeface="Poppins"/>
                <a:sym typeface="Poppins"/>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1_Gold">
  <p:cSld name="1_Gold">
    <p:bg>
      <p:bgPr>
        <a:solidFill>
          <a:srgbClr val="FDFAF6"/>
        </a:solidFill>
        <a:effectLst/>
      </p:bgPr>
    </p:bg>
    <p:spTree>
      <p:nvGrpSpPr>
        <p:cNvPr id="1" name="Shape 62"/>
        <p:cNvGrpSpPr/>
        <p:nvPr/>
      </p:nvGrpSpPr>
      <p:grpSpPr>
        <a:xfrm>
          <a:off x="0" y="0"/>
          <a:ext cx="0" cy="0"/>
          <a:chOff x="0" y="0"/>
          <a:chExt cx="0" cy="0"/>
        </a:xfrm>
      </p:grpSpPr>
      <p:sp>
        <p:nvSpPr>
          <p:cNvPr id="63" name="Google Shape;63;p68"/>
          <p:cNvSpPr txBox="1">
            <a:spLocks noGrp="1"/>
          </p:cNvSpPr>
          <p:nvPr>
            <p:ph type="body" idx="1"/>
          </p:nvPr>
        </p:nvSpPr>
        <p:spPr>
          <a:xfrm>
            <a:off x="812800" y="1519588"/>
            <a:ext cx="10265835" cy="444537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100000"/>
              </a:lnSpc>
              <a:spcBef>
                <a:spcPts val="560"/>
              </a:spcBef>
              <a:spcAft>
                <a:spcPts val="0"/>
              </a:spcAft>
              <a:buClr>
                <a:srgbClr val="309FCD"/>
              </a:buClr>
              <a:buSzPts val="2800"/>
              <a:buFont typeface="Arial"/>
              <a:buChar char="•"/>
              <a:defRPr sz="2800" b="0" i="0" u="none" strike="noStrike" cap="none">
                <a:solidFill>
                  <a:schemeClr val="dk2"/>
                </a:solidFill>
                <a:latin typeface="Poppins"/>
                <a:ea typeface="Poppins"/>
                <a:cs typeface="Poppins"/>
                <a:sym typeface="Poppins"/>
              </a:defRPr>
            </a:lvl1pPr>
            <a:lvl2pPr marL="914400" marR="0" lvl="1" indent="-393700" algn="l" rtl="0">
              <a:lnSpc>
                <a:spcPct val="100000"/>
              </a:lnSpc>
              <a:spcBef>
                <a:spcPts val="520"/>
              </a:spcBef>
              <a:spcAft>
                <a:spcPts val="0"/>
              </a:spcAft>
              <a:buClr>
                <a:srgbClr val="309FCD"/>
              </a:buClr>
              <a:buSzPts val="2600"/>
              <a:buFont typeface="Arial"/>
              <a:buChar char="–"/>
              <a:defRPr sz="2600" b="0" i="0" u="none" strike="noStrike" cap="none">
                <a:solidFill>
                  <a:schemeClr val="dk2"/>
                </a:solidFill>
                <a:latin typeface="Poppins"/>
                <a:ea typeface="Poppins"/>
                <a:cs typeface="Poppins"/>
                <a:sym typeface="Poppins"/>
              </a:defRPr>
            </a:lvl2pPr>
            <a:lvl3pPr marL="1371600" marR="0" lvl="2" indent="-381000" algn="l" rtl="0">
              <a:lnSpc>
                <a:spcPct val="100000"/>
              </a:lnSpc>
              <a:spcBef>
                <a:spcPts val="480"/>
              </a:spcBef>
              <a:spcAft>
                <a:spcPts val="0"/>
              </a:spcAft>
              <a:buClr>
                <a:srgbClr val="309FCD"/>
              </a:buClr>
              <a:buSzPts val="2400"/>
              <a:buFont typeface="Arial"/>
              <a:buChar char="•"/>
              <a:defRPr sz="2400" b="0" i="0" u="none" strike="noStrike" cap="none">
                <a:solidFill>
                  <a:schemeClr val="dk2"/>
                </a:solidFill>
                <a:latin typeface="Poppins"/>
                <a:ea typeface="Poppins"/>
                <a:cs typeface="Poppins"/>
                <a:sym typeface="Poppins"/>
              </a:defRPr>
            </a:lvl3pPr>
            <a:lvl4pPr marL="1828800" marR="0" lvl="3" indent="-368300" algn="l" rtl="0">
              <a:lnSpc>
                <a:spcPct val="100000"/>
              </a:lnSpc>
              <a:spcBef>
                <a:spcPts val="440"/>
              </a:spcBef>
              <a:spcAft>
                <a:spcPts val="0"/>
              </a:spcAft>
              <a:buClr>
                <a:srgbClr val="309FCD"/>
              </a:buClr>
              <a:buSzPts val="2200"/>
              <a:buFont typeface="Arial"/>
              <a:buChar char="–"/>
              <a:defRPr sz="2200" b="0" i="0" u="none" strike="noStrike" cap="none">
                <a:solidFill>
                  <a:schemeClr val="dk2"/>
                </a:solidFill>
                <a:latin typeface="Poppins"/>
                <a:ea typeface="Poppins"/>
                <a:cs typeface="Poppins"/>
                <a:sym typeface="Poppins"/>
              </a:defRPr>
            </a:lvl4pPr>
            <a:lvl5pPr marL="2286000" marR="0" lvl="4" indent="-342900" algn="l" rtl="0">
              <a:lnSpc>
                <a:spcPct val="100000"/>
              </a:lnSpc>
              <a:spcBef>
                <a:spcPts val="360"/>
              </a:spcBef>
              <a:spcAft>
                <a:spcPts val="0"/>
              </a:spcAft>
              <a:buClr>
                <a:srgbClr val="309FCD"/>
              </a:buClr>
              <a:buSzPts val="1800"/>
              <a:buFont typeface="Arial"/>
              <a:buChar char="•"/>
              <a:defRPr sz="1800" b="0" i="0" u="none" strike="noStrike" cap="none">
                <a:solidFill>
                  <a:schemeClr val="dk2"/>
                </a:solidFill>
                <a:latin typeface="Poppins"/>
                <a:ea typeface="Poppins"/>
                <a:cs typeface="Poppins"/>
                <a:sym typeface="Poppins"/>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2_Teal">
  <p:cSld name="2_Teal">
    <p:bg>
      <p:bgPr>
        <a:solidFill>
          <a:srgbClr val="E9EFF0"/>
        </a:solidFill>
        <a:effectLst/>
      </p:bgPr>
    </p:bg>
    <p:spTree>
      <p:nvGrpSpPr>
        <p:cNvPr id="1" name="Shape 64"/>
        <p:cNvGrpSpPr/>
        <p:nvPr/>
      </p:nvGrpSpPr>
      <p:grpSpPr>
        <a:xfrm>
          <a:off x="0" y="0"/>
          <a:ext cx="0" cy="0"/>
          <a:chOff x="0" y="0"/>
          <a:chExt cx="0" cy="0"/>
        </a:xfrm>
      </p:grpSpPr>
      <p:sp>
        <p:nvSpPr>
          <p:cNvPr id="65" name="Google Shape;65;p69"/>
          <p:cNvSpPr txBox="1"/>
          <p:nvPr/>
        </p:nvSpPr>
        <p:spPr>
          <a:xfrm>
            <a:off x="0" y="190956"/>
            <a:ext cx="10515600" cy="1143000"/>
          </a:xfrm>
          <a:prstGeom prst="rect">
            <a:avLst/>
          </a:prstGeom>
          <a:noFill/>
          <a:ln>
            <a:noFill/>
          </a:ln>
        </p:spPr>
        <p:txBody>
          <a:bodyPr spcFirstLastPara="1" wrap="square" lIns="804650" tIns="45700" rIns="91425" bIns="45700" anchor="ctr" anchorCtr="0">
            <a:norm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chemeClr val="dk2"/>
                </a:solidFill>
                <a:latin typeface="Poppins"/>
                <a:ea typeface="Poppins"/>
                <a:cs typeface="Poppins"/>
                <a:sym typeface="Poppins"/>
              </a:rPr>
              <a:t>Click to edit Master title style</a:t>
            </a:r>
            <a:endParaRPr sz="1400" b="0" i="0" u="none" strike="noStrike" cap="none">
              <a:solidFill>
                <a:srgbClr val="000000"/>
              </a:solidFill>
              <a:latin typeface="Arial"/>
              <a:ea typeface="Arial"/>
              <a:cs typeface="Arial"/>
              <a:sym typeface="Arial"/>
            </a:endParaRPr>
          </a:p>
        </p:txBody>
      </p:sp>
      <p:sp>
        <p:nvSpPr>
          <p:cNvPr id="66" name="Google Shape;66;p69"/>
          <p:cNvSpPr txBox="1">
            <a:spLocks noGrp="1"/>
          </p:cNvSpPr>
          <p:nvPr>
            <p:ph type="body" idx="1"/>
          </p:nvPr>
        </p:nvSpPr>
        <p:spPr>
          <a:xfrm>
            <a:off x="857532" y="1532162"/>
            <a:ext cx="5326740" cy="4525963"/>
          </a:xfrm>
          <a:prstGeom prst="rect">
            <a:avLst/>
          </a:prstGeom>
          <a:noFill/>
          <a:ln>
            <a:noFill/>
          </a:ln>
        </p:spPr>
        <p:txBody>
          <a:bodyPr spcFirstLastPara="1" wrap="square" lIns="91425" tIns="45700" rIns="91425" bIns="45700" anchor="t" anchorCtr="0">
            <a:noAutofit/>
          </a:bodyPr>
          <a:lstStyle>
            <a:lvl1pPr marL="457200" marR="0" lvl="0" indent="-406400" algn="l" rtl="0">
              <a:lnSpc>
                <a:spcPct val="100000"/>
              </a:lnSpc>
              <a:spcBef>
                <a:spcPts val="560"/>
              </a:spcBef>
              <a:spcAft>
                <a:spcPts val="0"/>
              </a:spcAft>
              <a:buClr>
                <a:srgbClr val="309FCD"/>
              </a:buClr>
              <a:buSzPts val="2800"/>
              <a:buFont typeface="Arial"/>
              <a:buChar char="•"/>
              <a:defRPr sz="2800" b="0" i="0" u="none" strike="noStrike" cap="none">
                <a:solidFill>
                  <a:schemeClr val="dk2"/>
                </a:solidFill>
                <a:latin typeface="Poppins"/>
                <a:ea typeface="Poppins"/>
                <a:cs typeface="Poppins"/>
                <a:sym typeface="Poppins"/>
              </a:defRPr>
            </a:lvl1pPr>
            <a:lvl2pPr marL="914400" marR="0" lvl="1" indent="-381000" algn="l" rtl="0">
              <a:lnSpc>
                <a:spcPct val="100000"/>
              </a:lnSpc>
              <a:spcBef>
                <a:spcPts val="480"/>
              </a:spcBef>
              <a:spcAft>
                <a:spcPts val="0"/>
              </a:spcAft>
              <a:buClr>
                <a:srgbClr val="309FCD"/>
              </a:buClr>
              <a:buSzPts val="2400"/>
              <a:buFont typeface="Arial"/>
              <a:buChar char="–"/>
              <a:defRPr sz="2400" b="0" i="0" u="none" strike="noStrike" cap="none">
                <a:solidFill>
                  <a:schemeClr val="dk2"/>
                </a:solidFill>
                <a:latin typeface="Poppins"/>
                <a:ea typeface="Poppins"/>
                <a:cs typeface="Poppins"/>
                <a:sym typeface="Poppins"/>
              </a:defRPr>
            </a:lvl2pPr>
            <a:lvl3pPr marL="1371600" marR="0" lvl="2" indent="-355600" algn="l" rtl="0">
              <a:lnSpc>
                <a:spcPct val="100000"/>
              </a:lnSpc>
              <a:spcBef>
                <a:spcPts val="400"/>
              </a:spcBef>
              <a:spcAft>
                <a:spcPts val="0"/>
              </a:spcAft>
              <a:buClr>
                <a:srgbClr val="309FCD"/>
              </a:buClr>
              <a:buSzPts val="2000"/>
              <a:buFont typeface="Arial"/>
              <a:buChar char="•"/>
              <a:defRPr sz="2000" b="0" i="0" u="none" strike="noStrike" cap="none">
                <a:solidFill>
                  <a:schemeClr val="dk2"/>
                </a:solidFill>
                <a:latin typeface="Poppins"/>
                <a:ea typeface="Poppins"/>
                <a:cs typeface="Poppins"/>
                <a:sym typeface="Poppins"/>
              </a:defRPr>
            </a:lvl3pPr>
            <a:lvl4pPr marL="1828800" marR="0" lvl="3" indent="-342900" algn="l" rtl="0">
              <a:lnSpc>
                <a:spcPct val="100000"/>
              </a:lnSpc>
              <a:spcBef>
                <a:spcPts val="360"/>
              </a:spcBef>
              <a:spcAft>
                <a:spcPts val="0"/>
              </a:spcAft>
              <a:buClr>
                <a:srgbClr val="309FCD"/>
              </a:buClr>
              <a:buSzPts val="1800"/>
              <a:buFont typeface="Arial"/>
              <a:buChar char="–"/>
              <a:defRPr sz="1800" b="0" i="0" u="none" strike="noStrike" cap="none">
                <a:solidFill>
                  <a:schemeClr val="dk2"/>
                </a:solidFill>
                <a:latin typeface="Poppins"/>
                <a:ea typeface="Poppins"/>
                <a:cs typeface="Poppins"/>
                <a:sym typeface="Poppins"/>
              </a:defRPr>
            </a:lvl4pPr>
            <a:lvl5pPr marL="2286000" marR="0" lvl="4" indent="-342900" algn="l" rtl="0">
              <a:lnSpc>
                <a:spcPct val="100000"/>
              </a:lnSpc>
              <a:spcBef>
                <a:spcPts val="360"/>
              </a:spcBef>
              <a:spcAft>
                <a:spcPts val="0"/>
              </a:spcAft>
              <a:buClr>
                <a:srgbClr val="309FCD"/>
              </a:buClr>
              <a:buSzPts val="1800"/>
              <a:buFont typeface="Arial"/>
              <a:buChar char="•"/>
              <a:defRPr sz="1800" b="0" i="0" u="none" strike="noStrike" cap="none">
                <a:solidFill>
                  <a:schemeClr val="dk2"/>
                </a:solidFill>
                <a:latin typeface="Poppins"/>
                <a:ea typeface="Poppins"/>
                <a:cs typeface="Poppins"/>
                <a:sym typeface="Poppins"/>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7" name="Google Shape;67;p69"/>
          <p:cNvSpPr txBox="1">
            <a:spLocks noGrp="1"/>
          </p:cNvSpPr>
          <p:nvPr>
            <p:ph type="body" idx="2"/>
          </p:nvPr>
        </p:nvSpPr>
        <p:spPr>
          <a:xfrm>
            <a:off x="6444345" y="1532162"/>
            <a:ext cx="5326740" cy="4525963"/>
          </a:xfrm>
          <a:prstGeom prst="rect">
            <a:avLst/>
          </a:prstGeom>
          <a:noFill/>
          <a:ln>
            <a:noFill/>
          </a:ln>
        </p:spPr>
        <p:txBody>
          <a:bodyPr spcFirstLastPara="1" wrap="square" lIns="91425" tIns="45700" rIns="91425" bIns="45700" anchor="t" anchorCtr="0">
            <a:noAutofit/>
          </a:bodyPr>
          <a:lstStyle>
            <a:lvl1pPr marL="457200" marR="0" lvl="0" indent="-406400" algn="l" rtl="0">
              <a:lnSpc>
                <a:spcPct val="100000"/>
              </a:lnSpc>
              <a:spcBef>
                <a:spcPts val="560"/>
              </a:spcBef>
              <a:spcAft>
                <a:spcPts val="0"/>
              </a:spcAft>
              <a:buClr>
                <a:srgbClr val="309FCD"/>
              </a:buClr>
              <a:buSzPts val="2800"/>
              <a:buFont typeface="Arial"/>
              <a:buChar char="•"/>
              <a:defRPr sz="2800" b="0" i="0" u="none" strike="noStrike" cap="none">
                <a:solidFill>
                  <a:schemeClr val="dk2"/>
                </a:solidFill>
                <a:latin typeface="Poppins"/>
                <a:ea typeface="Poppins"/>
                <a:cs typeface="Poppins"/>
                <a:sym typeface="Poppins"/>
              </a:defRPr>
            </a:lvl1pPr>
            <a:lvl2pPr marL="914400" marR="0" lvl="1" indent="-381000" algn="l" rtl="0">
              <a:lnSpc>
                <a:spcPct val="100000"/>
              </a:lnSpc>
              <a:spcBef>
                <a:spcPts val="480"/>
              </a:spcBef>
              <a:spcAft>
                <a:spcPts val="0"/>
              </a:spcAft>
              <a:buClr>
                <a:srgbClr val="309FCD"/>
              </a:buClr>
              <a:buSzPts val="2400"/>
              <a:buFont typeface="Arial"/>
              <a:buChar char="–"/>
              <a:defRPr sz="2400" b="0" i="0" u="none" strike="noStrike" cap="none">
                <a:solidFill>
                  <a:schemeClr val="dk2"/>
                </a:solidFill>
                <a:latin typeface="Poppins"/>
                <a:ea typeface="Poppins"/>
                <a:cs typeface="Poppins"/>
                <a:sym typeface="Poppins"/>
              </a:defRPr>
            </a:lvl2pPr>
            <a:lvl3pPr marL="1371600" marR="0" lvl="2" indent="-355600" algn="l" rtl="0">
              <a:lnSpc>
                <a:spcPct val="100000"/>
              </a:lnSpc>
              <a:spcBef>
                <a:spcPts val="400"/>
              </a:spcBef>
              <a:spcAft>
                <a:spcPts val="0"/>
              </a:spcAft>
              <a:buClr>
                <a:srgbClr val="309FCD"/>
              </a:buClr>
              <a:buSzPts val="2000"/>
              <a:buFont typeface="Arial"/>
              <a:buChar char="•"/>
              <a:defRPr sz="2000" b="0" i="0" u="none" strike="noStrike" cap="none">
                <a:solidFill>
                  <a:schemeClr val="dk2"/>
                </a:solidFill>
                <a:latin typeface="Poppins"/>
                <a:ea typeface="Poppins"/>
                <a:cs typeface="Poppins"/>
                <a:sym typeface="Poppins"/>
              </a:defRPr>
            </a:lvl3pPr>
            <a:lvl4pPr marL="1828800" marR="0" lvl="3" indent="-342900" algn="l" rtl="0">
              <a:lnSpc>
                <a:spcPct val="100000"/>
              </a:lnSpc>
              <a:spcBef>
                <a:spcPts val="360"/>
              </a:spcBef>
              <a:spcAft>
                <a:spcPts val="0"/>
              </a:spcAft>
              <a:buClr>
                <a:srgbClr val="309FCD"/>
              </a:buClr>
              <a:buSzPts val="1800"/>
              <a:buFont typeface="Arial"/>
              <a:buChar char="–"/>
              <a:defRPr sz="1800" b="0" i="0" u="none" strike="noStrike" cap="none">
                <a:solidFill>
                  <a:schemeClr val="dk2"/>
                </a:solidFill>
                <a:latin typeface="Poppins"/>
                <a:ea typeface="Poppins"/>
                <a:cs typeface="Poppins"/>
                <a:sym typeface="Poppins"/>
              </a:defRPr>
            </a:lvl4pPr>
            <a:lvl5pPr marL="2286000" marR="0" lvl="4" indent="-342900" algn="l" rtl="0">
              <a:lnSpc>
                <a:spcPct val="100000"/>
              </a:lnSpc>
              <a:spcBef>
                <a:spcPts val="360"/>
              </a:spcBef>
              <a:spcAft>
                <a:spcPts val="0"/>
              </a:spcAft>
              <a:buClr>
                <a:srgbClr val="309FCD"/>
              </a:buClr>
              <a:buSzPts val="1800"/>
              <a:buFont typeface="Arial"/>
              <a:buChar char="•"/>
              <a:defRPr sz="1800" b="0" i="0" u="none" strike="noStrike" cap="none">
                <a:solidFill>
                  <a:schemeClr val="dk2"/>
                </a:solidFill>
                <a:latin typeface="Poppins"/>
                <a:ea typeface="Poppins"/>
                <a:cs typeface="Poppins"/>
                <a:sym typeface="Poppins"/>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2_Pink">
  <p:cSld name="2_Pink">
    <p:bg>
      <p:bgPr>
        <a:solidFill>
          <a:srgbClr val="F5EBEE"/>
        </a:solidFill>
        <a:effectLst/>
      </p:bgPr>
    </p:bg>
    <p:spTree>
      <p:nvGrpSpPr>
        <p:cNvPr id="1" name="Shape 68"/>
        <p:cNvGrpSpPr/>
        <p:nvPr/>
      </p:nvGrpSpPr>
      <p:grpSpPr>
        <a:xfrm>
          <a:off x="0" y="0"/>
          <a:ext cx="0" cy="0"/>
          <a:chOff x="0" y="0"/>
          <a:chExt cx="0" cy="0"/>
        </a:xfrm>
      </p:grpSpPr>
      <p:sp>
        <p:nvSpPr>
          <p:cNvPr id="69" name="Google Shape;69;p70"/>
          <p:cNvSpPr txBox="1"/>
          <p:nvPr/>
        </p:nvSpPr>
        <p:spPr>
          <a:xfrm>
            <a:off x="0" y="190956"/>
            <a:ext cx="10515600" cy="1143000"/>
          </a:xfrm>
          <a:prstGeom prst="rect">
            <a:avLst/>
          </a:prstGeom>
          <a:noFill/>
          <a:ln>
            <a:noFill/>
          </a:ln>
        </p:spPr>
        <p:txBody>
          <a:bodyPr spcFirstLastPara="1" wrap="square" lIns="804650" tIns="45700" rIns="91425" bIns="45700" anchor="ctr" anchorCtr="0">
            <a:norm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chemeClr val="accent5"/>
                </a:solidFill>
                <a:latin typeface="Poppins"/>
                <a:ea typeface="Poppins"/>
                <a:cs typeface="Poppins"/>
                <a:sym typeface="Poppins"/>
              </a:rPr>
              <a:t>Click to edit Master title style</a:t>
            </a:r>
            <a:endParaRPr sz="1400" b="0" i="0" u="none" strike="noStrike" cap="none">
              <a:solidFill>
                <a:srgbClr val="000000"/>
              </a:solidFill>
              <a:latin typeface="Arial"/>
              <a:ea typeface="Arial"/>
              <a:cs typeface="Arial"/>
              <a:sym typeface="Arial"/>
            </a:endParaRPr>
          </a:p>
        </p:txBody>
      </p:sp>
      <p:sp>
        <p:nvSpPr>
          <p:cNvPr id="70" name="Google Shape;70;p70"/>
          <p:cNvSpPr txBox="1">
            <a:spLocks noGrp="1"/>
          </p:cNvSpPr>
          <p:nvPr>
            <p:ph type="body" idx="1"/>
          </p:nvPr>
        </p:nvSpPr>
        <p:spPr>
          <a:xfrm>
            <a:off x="857532" y="1532162"/>
            <a:ext cx="5326740" cy="4525963"/>
          </a:xfrm>
          <a:prstGeom prst="rect">
            <a:avLst/>
          </a:prstGeom>
          <a:noFill/>
          <a:ln>
            <a:noFill/>
          </a:ln>
        </p:spPr>
        <p:txBody>
          <a:bodyPr spcFirstLastPara="1" wrap="square" lIns="91425" tIns="45700" rIns="91425" bIns="45700" anchor="t" anchorCtr="0">
            <a:noAutofit/>
          </a:bodyPr>
          <a:lstStyle>
            <a:lvl1pPr marL="457200" marR="0" lvl="0" indent="-406400" algn="l" rtl="0">
              <a:lnSpc>
                <a:spcPct val="100000"/>
              </a:lnSpc>
              <a:spcBef>
                <a:spcPts val="560"/>
              </a:spcBef>
              <a:spcAft>
                <a:spcPts val="0"/>
              </a:spcAft>
              <a:buClr>
                <a:srgbClr val="309FCD"/>
              </a:buClr>
              <a:buSzPts val="2800"/>
              <a:buFont typeface="Arial"/>
              <a:buChar char="•"/>
              <a:defRPr sz="2800" b="0" i="0" u="none" strike="noStrike" cap="none">
                <a:solidFill>
                  <a:schemeClr val="dk2"/>
                </a:solidFill>
                <a:latin typeface="Poppins"/>
                <a:ea typeface="Poppins"/>
                <a:cs typeface="Poppins"/>
                <a:sym typeface="Poppins"/>
              </a:defRPr>
            </a:lvl1pPr>
            <a:lvl2pPr marL="914400" marR="0" lvl="1" indent="-381000" algn="l" rtl="0">
              <a:lnSpc>
                <a:spcPct val="100000"/>
              </a:lnSpc>
              <a:spcBef>
                <a:spcPts val="480"/>
              </a:spcBef>
              <a:spcAft>
                <a:spcPts val="0"/>
              </a:spcAft>
              <a:buClr>
                <a:srgbClr val="309FCD"/>
              </a:buClr>
              <a:buSzPts val="2400"/>
              <a:buFont typeface="Arial"/>
              <a:buChar char="–"/>
              <a:defRPr sz="2400" b="0" i="0" u="none" strike="noStrike" cap="none">
                <a:solidFill>
                  <a:schemeClr val="dk2"/>
                </a:solidFill>
                <a:latin typeface="Poppins"/>
                <a:ea typeface="Poppins"/>
                <a:cs typeface="Poppins"/>
                <a:sym typeface="Poppins"/>
              </a:defRPr>
            </a:lvl2pPr>
            <a:lvl3pPr marL="1371600" marR="0" lvl="2" indent="-355600" algn="l" rtl="0">
              <a:lnSpc>
                <a:spcPct val="100000"/>
              </a:lnSpc>
              <a:spcBef>
                <a:spcPts val="400"/>
              </a:spcBef>
              <a:spcAft>
                <a:spcPts val="0"/>
              </a:spcAft>
              <a:buClr>
                <a:srgbClr val="309FCD"/>
              </a:buClr>
              <a:buSzPts val="2000"/>
              <a:buFont typeface="Arial"/>
              <a:buChar char="•"/>
              <a:defRPr sz="2000" b="0" i="0" u="none" strike="noStrike" cap="none">
                <a:solidFill>
                  <a:schemeClr val="dk2"/>
                </a:solidFill>
                <a:latin typeface="Poppins"/>
                <a:ea typeface="Poppins"/>
                <a:cs typeface="Poppins"/>
                <a:sym typeface="Poppins"/>
              </a:defRPr>
            </a:lvl3pPr>
            <a:lvl4pPr marL="1828800" marR="0" lvl="3" indent="-342900" algn="l" rtl="0">
              <a:lnSpc>
                <a:spcPct val="100000"/>
              </a:lnSpc>
              <a:spcBef>
                <a:spcPts val="360"/>
              </a:spcBef>
              <a:spcAft>
                <a:spcPts val="0"/>
              </a:spcAft>
              <a:buClr>
                <a:srgbClr val="309FCD"/>
              </a:buClr>
              <a:buSzPts val="1800"/>
              <a:buFont typeface="Arial"/>
              <a:buChar char="–"/>
              <a:defRPr sz="1800" b="0" i="0" u="none" strike="noStrike" cap="none">
                <a:solidFill>
                  <a:schemeClr val="dk2"/>
                </a:solidFill>
                <a:latin typeface="Poppins"/>
                <a:ea typeface="Poppins"/>
                <a:cs typeface="Poppins"/>
                <a:sym typeface="Poppins"/>
              </a:defRPr>
            </a:lvl4pPr>
            <a:lvl5pPr marL="2286000" marR="0" lvl="4" indent="-342900" algn="l" rtl="0">
              <a:lnSpc>
                <a:spcPct val="100000"/>
              </a:lnSpc>
              <a:spcBef>
                <a:spcPts val="360"/>
              </a:spcBef>
              <a:spcAft>
                <a:spcPts val="0"/>
              </a:spcAft>
              <a:buClr>
                <a:srgbClr val="309FCD"/>
              </a:buClr>
              <a:buSzPts val="1800"/>
              <a:buFont typeface="Arial"/>
              <a:buChar char="•"/>
              <a:defRPr sz="1800" b="0" i="0" u="none" strike="noStrike" cap="none">
                <a:solidFill>
                  <a:schemeClr val="dk2"/>
                </a:solidFill>
                <a:latin typeface="Poppins"/>
                <a:ea typeface="Poppins"/>
                <a:cs typeface="Poppins"/>
                <a:sym typeface="Poppins"/>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1" name="Google Shape;71;p70"/>
          <p:cNvSpPr txBox="1">
            <a:spLocks noGrp="1"/>
          </p:cNvSpPr>
          <p:nvPr>
            <p:ph type="body" idx="2"/>
          </p:nvPr>
        </p:nvSpPr>
        <p:spPr>
          <a:xfrm>
            <a:off x="6444345" y="1532162"/>
            <a:ext cx="5326740" cy="4525963"/>
          </a:xfrm>
          <a:prstGeom prst="rect">
            <a:avLst/>
          </a:prstGeom>
          <a:noFill/>
          <a:ln>
            <a:noFill/>
          </a:ln>
        </p:spPr>
        <p:txBody>
          <a:bodyPr spcFirstLastPara="1" wrap="square" lIns="91425" tIns="45700" rIns="91425" bIns="45700" anchor="t" anchorCtr="0">
            <a:noAutofit/>
          </a:bodyPr>
          <a:lstStyle>
            <a:lvl1pPr marL="457200" marR="0" lvl="0" indent="-406400" algn="l" rtl="0">
              <a:lnSpc>
                <a:spcPct val="100000"/>
              </a:lnSpc>
              <a:spcBef>
                <a:spcPts val="560"/>
              </a:spcBef>
              <a:spcAft>
                <a:spcPts val="0"/>
              </a:spcAft>
              <a:buClr>
                <a:srgbClr val="309FCD"/>
              </a:buClr>
              <a:buSzPts val="2800"/>
              <a:buFont typeface="Arial"/>
              <a:buChar char="•"/>
              <a:defRPr sz="2800" b="0" i="0" u="none" strike="noStrike" cap="none">
                <a:solidFill>
                  <a:schemeClr val="dk2"/>
                </a:solidFill>
                <a:latin typeface="Poppins"/>
                <a:ea typeface="Poppins"/>
                <a:cs typeface="Poppins"/>
                <a:sym typeface="Poppins"/>
              </a:defRPr>
            </a:lvl1pPr>
            <a:lvl2pPr marL="914400" marR="0" lvl="1" indent="-381000" algn="l" rtl="0">
              <a:lnSpc>
                <a:spcPct val="100000"/>
              </a:lnSpc>
              <a:spcBef>
                <a:spcPts val="480"/>
              </a:spcBef>
              <a:spcAft>
                <a:spcPts val="0"/>
              </a:spcAft>
              <a:buClr>
                <a:srgbClr val="309FCD"/>
              </a:buClr>
              <a:buSzPts val="2400"/>
              <a:buFont typeface="Arial"/>
              <a:buChar char="–"/>
              <a:defRPr sz="2400" b="0" i="0" u="none" strike="noStrike" cap="none">
                <a:solidFill>
                  <a:schemeClr val="dk2"/>
                </a:solidFill>
                <a:latin typeface="Poppins"/>
                <a:ea typeface="Poppins"/>
                <a:cs typeface="Poppins"/>
                <a:sym typeface="Poppins"/>
              </a:defRPr>
            </a:lvl2pPr>
            <a:lvl3pPr marL="1371600" marR="0" lvl="2" indent="-355600" algn="l" rtl="0">
              <a:lnSpc>
                <a:spcPct val="100000"/>
              </a:lnSpc>
              <a:spcBef>
                <a:spcPts val="400"/>
              </a:spcBef>
              <a:spcAft>
                <a:spcPts val="0"/>
              </a:spcAft>
              <a:buClr>
                <a:srgbClr val="309FCD"/>
              </a:buClr>
              <a:buSzPts val="2000"/>
              <a:buFont typeface="Arial"/>
              <a:buChar char="•"/>
              <a:defRPr sz="2000" b="0" i="0" u="none" strike="noStrike" cap="none">
                <a:solidFill>
                  <a:schemeClr val="dk2"/>
                </a:solidFill>
                <a:latin typeface="Poppins"/>
                <a:ea typeface="Poppins"/>
                <a:cs typeface="Poppins"/>
                <a:sym typeface="Poppins"/>
              </a:defRPr>
            </a:lvl3pPr>
            <a:lvl4pPr marL="1828800" marR="0" lvl="3" indent="-342900" algn="l" rtl="0">
              <a:lnSpc>
                <a:spcPct val="100000"/>
              </a:lnSpc>
              <a:spcBef>
                <a:spcPts val="360"/>
              </a:spcBef>
              <a:spcAft>
                <a:spcPts val="0"/>
              </a:spcAft>
              <a:buClr>
                <a:srgbClr val="309FCD"/>
              </a:buClr>
              <a:buSzPts val="1800"/>
              <a:buFont typeface="Arial"/>
              <a:buChar char="–"/>
              <a:defRPr sz="1800" b="0" i="0" u="none" strike="noStrike" cap="none">
                <a:solidFill>
                  <a:schemeClr val="dk2"/>
                </a:solidFill>
                <a:latin typeface="Poppins"/>
                <a:ea typeface="Poppins"/>
                <a:cs typeface="Poppins"/>
                <a:sym typeface="Poppins"/>
              </a:defRPr>
            </a:lvl4pPr>
            <a:lvl5pPr marL="2286000" marR="0" lvl="4" indent="-342900" algn="l" rtl="0">
              <a:lnSpc>
                <a:spcPct val="100000"/>
              </a:lnSpc>
              <a:spcBef>
                <a:spcPts val="360"/>
              </a:spcBef>
              <a:spcAft>
                <a:spcPts val="0"/>
              </a:spcAft>
              <a:buClr>
                <a:srgbClr val="309FCD"/>
              </a:buClr>
              <a:buSzPts val="1800"/>
              <a:buFont typeface="Arial"/>
              <a:buChar char="•"/>
              <a:defRPr sz="1800" b="0" i="0" u="none" strike="noStrike" cap="none">
                <a:solidFill>
                  <a:schemeClr val="dk2"/>
                </a:solidFill>
                <a:latin typeface="Poppins"/>
                <a:ea typeface="Poppins"/>
                <a:cs typeface="Poppins"/>
                <a:sym typeface="Poppins"/>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2_Gold">
  <p:cSld name="2_Gold">
    <p:bg>
      <p:bgPr>
        <a:solidFill>
          <a:srgbClr val="FDFAF6"/>
        </a:solidFill>
        <a:effectLst/>
      </p:bgPr>
    </p:bg>
    <p:spTree>
      <p:nvGrpSpPr>
        <p:cNvPr id="1" name="Shape 72"/>
        <p:cNvGrpSpPr/>
        <p:nvPr/>
      </p:nvGrpSpPr>
      <p:grpSpPr>
        <a:xfrm>
          <a:off x="0" y="0"/>
          <a:ext cx="0" cy="0"/>
          <a:chOff x="0" y="0"/>
          <a:chExt cx="0" cy="0"/>
        </a:xfrm>
      </p:grpSpPr>
      <p:sp>
        <p:nvSpPr>
          <p:cNvPr id="73" name="Google Shape;73;p71"/>
          <p:cNvSpPr txBox="1"/>
          <p:nvPr/>
        </p:nvSpPr>
        <p:spPr>
          <a:xfrm>
            <a:off x="0" y="190956"/>
            <a:ext cx="10515600" cy="1143000"/>
          </a:xfrm>
          <a:prstGeom prst="rect">
            <a:avLst/>
          </a:prstGeom>
          <a:noFill/>
          <a:ln>
            <a:noFill/>
          </a:ln>
        </p:spPr>
        <p:txBody>
          <a:bodyPr spcFirstLastPara="1" wrap="square" lIns="804650" tIns="45700" rIns="91425" bIns="45700" anchor="ctr" anchorCtr="0">
            <a:norm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rgbClr val="DE9F3B"/>
                </a:solidFill>
                <a:latin typeface="Poppins"/>
                <a:ea typeface="Poppins"/>
                <a:cs typeface="Poppins"/>
                <a:sym typeface="Poppins"/>
              </a:rPr>
              <a:t>Click to edit Master title style</a:t>
            </a:r>
            <a:endParaRPr sz="1400" b="0" i="0" u="none" strike="noStrike" cap="none">
              <a:solidFill>
                <a:srgbClr val="000000"/>
              </a:solidFill>
              <a:latin typeface="Arial"/>
              <a:ea typeface="Arial"/>
              <a:cs typeface="Arial"/>
              <a:sym typeface="Arial"/>
            </a:endParaRPr>
          </a:p>
        </p:txBody>
      </p:sp>
      <p:sp>
        <p:nvSpPr>
          <p:cNvPr id="74" name="Google Shape;74;p71"/>
          <p:cNvSpPr txBox="1">
            <a:spLocks noGrp="1"/>
          </p:cNvSpPr>
          <p:nvPr>
            <p:ph type="body" idx="1"/>
          </p:nvPr>
        </p:nvSpPr>
        <p:spPr>
          <a:xfrm>
            <a:off x="857532" y="1532162"/>
            <a:ext cx="5326740" cy="4525963"/>
          </a:xfrm>
          <a:prstGeom prst="rect">
            <a:avLst/>
          </a:prstGeom>
          <a:noFill/>
          <a:ln>
            <a:noFill/>
          </a:ln>
        </p:spPr>
        <p:txBody>
          <a:bodyPr spcFirstLastPara="1" wrap="square" lIns="91425" tIns="45700" rIns="91425" bIns="45700" anchor="t" anchorCtr="0">
            <a:noAutofit/>
          </a:bodyPr>
          <a:lstStyle>
            <a:lvl1pPr marL="457200" marR="0" lvl="0" indent="-406400" algn="l" rtl="0">
              <a:lnSpc>
                <a:spcPct val="100000"/>
              </a:lnSpc>
              <a:spcBef>
                <a:spcPts val="560"/>
              </a:spcBef>
              <a:spcAft>
                <a:spcPts val="0"/>
              </a:spcAft>
              <a:buClr>
                <a:srgbClr val="309FCD"/>
              </a:buClr>
              <a:buSzPts val="2800"/>
              <a:buFont typeface="Arial"/>
              <a:buChar char="•"/>
              <a:defRPr sz="2800" b="0" i="0" u="none" strike="noStrike" cap="none">
                <a:solidFill>
                  <a:schemeClr val="dk2"/>
                </a:solidFill>
                <a:latin typeface="Poppins"/>
                <a:ea typeface="Poppins"/>
                <a:cs typeface="Poppins"/>
                <a:sym typeface="Poppins"/>
              </a:defRPr>
            </a:lvl1pPr>
            <a:lvl2pPr marL="914400" marR="0" lvl="1" indent="-381000" algn="l" rtl="0">
              <a:lnSpc>
                <a:spcPct val="100000"/>
              </a:lnSpc>
              <a:spcBef>
                <a:spcPts val="480"/>
              </a:spcBef>
              <a:spcAft>
                <a:spcPts val="0"/>
              </a:spcAft>
              <a:buClr>
                <a:srgbClr val="309FCD"/>
              </a:buClr>
              <a:buSzPts val="2400"/>
              <a:buFont typeface="Arial"/>
              <a:buChar char="–"/>
              <a:defRPr sz="2400" b="0" i="0" u="none" strike="noStrike" cap="none">
                <a:solidFill>
                  <a:schemeClr val="dk2"/>
                </a:solidFill>
                <a:latin typeface="Poppins"/>
                <a:ea typeface="Poppins"/>
                <a:cs typeface="Poppins"/>
                <a:sym typeface="Poppins"/>
              </a:defRPr>
            </a:lvl2pPr>
            <a:lvl3pPr marL="1371600" marR="0" lvl="2" indent="-355600" algn="l" rtl="0">
              <a:lnSpc>
                <a:spcPct val="100000"/>
              </a:lnSpc>
              <a:spcBef>
                <a:spcPts val="400"/>
              </a:spcBef>
              <a:spcAft>
                <a:spcPts val="0"/>
              </a:spcAft>
              <a:buClr>
                <a:srgbClr val="309FCD"/>
              </a:buClr>
              <a:buSzPts val="2000"/>
              <a:buFont typeface="Arial"/>
              <a:buChar char="•"/>
              <a:defRPr sz="2000" b="0" i="0" u="none" strike="noStrike" cap="none">
                <a:solidFill>
                  <a:schemeClr val="dk2"/>
                </a:solidFill>
                <a:latin typeface="Poppins"/>
                <a:ea typeface="Poppins"/>
                <a:cs typeface="Poppins"/>
                <a:sym typeface="Poppins"/>
              </a:defRPr>
            </a:lvl3pPr>
            <a:lvl4pPr marL="1828800" marR="0" lvl="3" indent="-342900" algn="l" rtl="0">
              <a:lnSpc>
                <a:spcPct val="100000"/>
              </a:lnSpc>
              <a:spcBef>
                <a:spcPts val="360"/>
              </a:spcBef>
              <a:spcAft>
                <a:spcPts val="0"/>
              </a:spcAft>
              <a:buClr>
                <a:srgbClr val="309FCD"/>
              </a:buClr>
              <a:buSzPts val="1800"/>
              <a:buFont typeface="Arial"/>
              <a:buChar char="–"/>
              <a:defRPr sz="1800" b="0" i="0" u="none" strike="noStrike" cap="none">
                <a:solidFill>
                  <a:schemeClr val="dk2"/>
                </a:solidFill>
                <a:latin typeface="Poppins"/>
                <a:ea typeface="Poppins"/>
                <a:cs typeface="Poppins"/>
                <a:sym typeface="Poppins"/>
              </a:defRPr>
            </a:lvl4pPr>
            <a:lvl5pPr marL="2286000" marR="0" lvl="4" indent="-342900" algn="l" rtl="0">
              <a:lnSpc>
                <a:spcPct val="100000"/>
              </a:lnSpc>
              <a:spcBef>
                <a:spcPts val="360"/>
              </a:spcBef>
              <a:spcAft>
                <a:spcPts val="0"/>
              </a:spcAft>
              <a:buClr>
                <a:srgbClr val="309FCD"/>
              </a:buClr>
              <a:buSzPts val="1800"/>
              <a:buFont typeface="Arial"/>
              <a:buChar char="•"/>
              <a:defRPr sz="1800" b="0" i="0" u="none" strike="noStrike" cap="none">
                <a:solidFill>
                  <a:schemeClr val="dk2"/>
                </a:solidFill>
                <a:latin typeface="Poppins"/>
                <a:ea typeface="Poppins"/>
                <a:cs typeface="Poppins"/>
                <a:sym typeface="Poppins"/>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5" name="Google Shape;75;p71"/>
          <p:cNvSpPr txBox="1">
            <a:spLocks noGrp="1"/>
          </p:cNvSpPr>
          <p:nvPr>
            <p:ph type="body" idx="2"/>
          </p:nvPr>
        </p:nvSpPr>
        <p:spPr>
          <a:xfrm>
            <a:off x="6444345" y="1532162"/>
            <a:ext cx="5326740" cy="4525963"/>
          </a:xfrm>
          <a:prstGeom prst="rect">
            <a:avLst/>
          </a:prstGeom>
          <a:noFill/>
          <a:ln>
            <a:noFill/>
          </a:ln>
        </p:spPr>
        <p:txBody>
          <a:bodyPr spcFirstLastPara="1" wrap="square" lIns="91425" tIns="45700" rIns="91425" bIns="45700" anchor="t" anchorCtr="0">
            <a:noAutofit/>
          </a:bodyPr>
          <a:lstStyle>
            <a:lvl1pPr marL="457200" marR="0" lvl="0" indent="-406400" algn="l" rtl="0">
              <a:lnSpc>
                <a:spcPct val="100000"/>
              </a:lnSpc>
              <a:spcBef>
                <a:spcPts val="560"/>
              </a:spcBef>
              <a:spcAft>
                <a:spcPts val="0"/>
              </a:spcAft>
              <a:buClr>
                <a:srgbClr val="309FCD"/>
              </a:buClr>
              <a:buSzPts val="2800"/>
              <a:buFont typeface="Arial"/>
              <a:buChar char="•"/>
              <a:defRPr sz="2800" b="0" i="0" u="none" strike="noStrike" cap="none">
                <a:solidFill>
                  <a:schemeClr val="dk2"/>
                </a:solidFill>
                <a:latin typeface="Poppins"/>
                <a:ea typeface="Poppins"/>
                <a:cs typeface="Poppins"/>
                <a:sym typeface="Poppins"/>
              </a:defRPr>
            </a:lvl1pPr>
            <a:lvl2pPr marL="914400" marR="0" lvl="1" indent="-381000" algn="l" rtl="0">
              <a:lnSpc>
                <a:spcPct val="100000"/>
              </a:lnSpc>
              <a:spcBef>
                <a:spcPts val="480"/>
              </a:spcBef>
              <a:spcAft>
                <a:spcPts val="0"/>
              </a:spcAft>
              <a:buClr>
                <a:srgbClr val="309FCD"/>
              </a:buClr>
              <a:buSzPts val="2400"/>
              <a:buFont typeface="Arial"/>
              <a:buChar char="–"/>
              <a:defRPr sz="2400" b="0" i="0" u="none" strike="noStrike" cap="none">
                <a:solidFill>
                  <a:schemeClr val="dk2"/>
                </a:solidFill>
                <a:latin typeface="Poppins"/>
                <a:ea typeface="Poppins"/>
                <a:cs typeface="Poppins"/>
                <a:sym typeface="Poppins"/>
              </a:defRPr>
            </a:lvl2pPr>
            <a:lvl3pPr marL="1371600" marR="0" lvl="2" indent="-355600" algn="l" rtl="0">
              <a:lnSpc>
                <a:spcPct val="100000"/>
              </a:lnSpc>
              <a:spcBef>
                <a:spcPts val="400"/>
              </a:spcBef>
              <a:spcAft>
                <a:spcPts val="0"/>
              </a:spcAft>
              <a:buClr>
                <a:srgbClr val="309FCD"/>
              </a:buClr>
              <a:buSzPts val="2000"/>
              <a:buFont typeface="Arial"/>
              <a:buChar char="•"/>
              <a:defRPr sz="2000" b="0" i="0" u="none" strike="noStrike" cap="none">
                <a:solidFill>
                  <a:schemeClr val="dk2"/>
                </a:solidFill>
                <a:latin typeface="Poppins"/>
                <a:ea typeface="Poppins"/>
                <a:cs typeface="Poppins"/>
                <a:sym typeface="Poppins"/>
              </a:defRPr>
            </a:lvl3pPr>
            <a:lvl4pPr marL="1828800" marR="0" lvl="3" indent="-342900" algn="l" rtl="0">
              <a:lnSpc>
                <a:spcPct val="100000"/>
              </a:lnSpc>
              <a:spcBef>
                <a:spcPts val="360"/>
              </a:spcBef>
              <a:spcAft>
                <a:spcPts val="0"/>
              </a:spcAft>
              <a:buClr>
                <a:srgbClr val="309FCD"/>
              </a:buClr>
              <a:buSzPts val="1800"/>
              <a:buFont typeface="Arial"/>
              <a:buChar char="–"/>
              <a:defRPr sz="1800" b="0" i="0" u="none" strike="noStrike" cap="none">
                <a:solidFill>
                  <a:schemeClr val="dk2"/>
                </a:solidFill>
                <a:latin typeface="Poppins"/>
                <a:ea typeface="Poppins"/>
                <a:cs typeface="Poppins"/>
                <a:sym typeface="Poppins"/>
              </a:defRPr>
            </a:lvl4pPr>
            <a:lvl5pPr marL="2286000" marR="0" lvl="4" indent="-342900" algn="l" rtl="0">
              <a:lnSpc>
                <a:spcPct val="100000"/>
              </a:lnSpc>
              <a:spcBef>
                <a:spcPts val="360"/>
              </a:spcBef>
              <a:spcAft>
                <a:spcPts val="0"/>
              </a:spcAft>
              <a:buClr>
                <a:srgbClr val="309FCD"/>
              </a:buClr>
              <a:buSzPts val="1800"/>
              <a:buFont typeface="Arial"/>
              <a:buChar char="•"/>
              <a:defRPr sz="1800" b="0" i="0" u="none" strike="noStrike" cap="none">
                <a:solidFill>
                  <a:schemeClr val="dk2"/>
                </a:solidFill>
                <a:latin typeface="Poppins"/>
                <a:ea typeface="Poppins"/>
                <a:cs typeface="Poppins"/>
                <a:sym typeface="Poppins"/>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2_Custom Layout">
  <p:cSld name="2_Custom Layout">
    <p:bg>
      <p:bgPr>
        <a:solidFill>
          <a:srgbClr val="F3F7DF"/>
        </a:solidFill>
        <a:effectLst/>
      </p:bgPr>
    </p:bg>
    <p:spTree>
      <p:nvGrpSpPr>
        <p:cNvPr id="1" name="Shape 76"/>
        <p:cNvGrpSpPr/>
        <p:nvPr/>
      </p:nvGrpSpPr>
      <p:grpSpPr>
        <a:xfrm>
          <a:off x="0" y="0"/>
          <a:ext cx="0" cy="0"/>
          <a:chOff x="0" y="0"/>
          <a:chExt cx="0" cy="0"/>
        </a:xfrm>
      </p:grpSpPr>
      <p:sp>
        <p:nvSpPr>
          <p:cNvPr id="77" name="Google Shape;77;p72"/>
          <p:cNvSpPr txBox="1"/>
          <p:nvPr/>
        </p:nvSpPr>
        <p:spPr>
          <a:xfrm>
            <a:off x="0" y="190956"/>
            <a:ext cx="10515600" cy="1143000"/>
          </a:xfrm>
          <a:prstGeom prst="rect">
            <a:avLst/>
          </a:prstGeom>
          <a:noFill/>
          <a:ln>
            <a:noFill/>
          </a:ln>
        </p:spPr>
        <p:txBody>
          <a:bodyPr spcFirstLastPara="1" wrap="square" lIns="804650" tIns="45700" rIns="91425" bIns="45700" anchor="ctr" anchorCtr="0">
            <a:norm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chemeClr val="accent1"/>
                </a:solidFill>
                <a:latin typeface="Poppins"/>
                <a:ea typeface="Poppins"/>
                <a:cs typeface="Poppins"/>
                <a:sym typeface="Poppins"/>
              </a:rPr>
              <a:t>Click to edit Master title style</a:t>
            </a:r>
            <a:endParaRPr sz="1400" b="0" i="0" u="none" strike="noStrike" cap="none">
              <a:solidFill>
                <a:srgbClr val="000000"/>
              </a:solidFill>
              <a:latin typeface="Arial"/>
              <a:ea typeface="Arial"/>
              <a:cs typeface="Arial"/>
              <a:sym typeface="Arial"/>
            </a:endParaRPr>
          </a:p>
        </p:txBody>
      </p:sp>
      <p:sp>
        <p:nvSpPr>
          <p:cNvPr id="78" name="Google Shape;78;p72"/>
          <p:cNvSpPr txBox="1">
            <a:spLocks noGrp="1"/>
          </p:cNvSpPr>
          <p:nvPr>
            <p:ph type="body" idx="1"/>
          </p:nvPr>
        </p:nvSpPr>
        <p:spPr>
          <a:xfrm>
            <a:off x="857532" y="1532162"/>
            <a:ext cx="5326740" cy="4525963"/>
          </a:xfrm>
          <a:prstGeom prst="rect">
            <a:avLst/>
          </a:prstGeom>
          <a:noFill/>
          <a:ln>
            <a:noFill/>
          </a:ln>
        </p:spPr>
        <p:txBody>
          <a:bodyPr spcFirstLastPara="1" wrap="square" lIns="91425" tIns="45700" rIns="91425" bIns="45700" anchor="t" anchorCtr="0">
            <a:noAutofit/>
          </a:bodyPr>
          <a:lstStyle>
            <a:lvl1pPr marL="457200" marR="0" lvl="0" indent="-406400" algn="l" rtl="0">
              <a:lnSpc>
                <a:spcPct val="100000"/>
              </a:lnSpc>
              <a:spcBef>
                <a:spcPts val="560"/>
              </a:spcBef>
              <a:spcAft>
                <a:spcPts val="0"/>
              </a:spcAft>
              <a:buClr>
                <a:srgbClr val="309FCD"/>
              </a:buClr>
              <a:buSzPts val="2800"/>
              <a:buFont typeface="Arial"/>
              <a:buChar char="•"/>
              <a:defRPr sz="2800" b="0" i="0" u="none" strike="noStrike" cap="none">
                <a:solidFill>
                  <a:schemeClr val="dk2"/>
                </a:solidFill>
                <a:latin typeface="Poppins"/>
                <a:ea typeface="Poppins"/>
                <a:cs typeface="Poppins"/>
                <a:sym typeface="Poppins"/>
              </a:defRPr>
            </a:lvl1pPr>
            <a:lvl2pPr marL="914400" marR="0" lvl="1" indent="-381000" algn="l" rtl="0">
              <a:lnSpc>
                <a:spcPct val="100000"/>
              </a:lnSpc>
              <a:spcBef>
                <a:spcPts val="480"/>
              </a:spcBef>
              <a:spcAft>
                <a:spcPts val="0"/>
              </a:spcAft>
              <a:buClr>
                <a:srgbClr val="309FCD"/>
              </a:buClr>
              <a:buSzPts val="2400"/>
              <a:buFont typeface="Arial"/>
              <a:buChar char="–"/>
              <a:defRPr sz="2400" b="0" i="0" u="none" strike="noStrike" cap="none">
                <a:solidFill>
                  <a:schemeClr val="dk2"/>
                </a:solidFill>
                <a:latin typeface="Poppins"/>
                <a:ea typeface="Poppins"/>
                <a:cs typeface="Poppins"/>
                <a:sym typeface="Poppins"/>
              </a:defRPr>
            </a:lvl2pPr>
            <a:lvl3pPr marL="1371600" marR="0" lvl="2" indent="-355600" algn="l" rtl="0">
              <a:lnSpc>
                <a:spcPct val="100000"/>
              </a:lnSpc>
              <a:spcBef>
                <a:spcPts val="400"/>
              </a:spcBef>
              <a:spcAft>
                <a:spcPts val="0"/>
              </a:spcAft>
              <a:buClr>
                <a:srgbClr val="309FCD"/>
              </a:buClr>
              <a:buSzPts val="2000"/>
              <a:buFont typeface="Arial"/>
              <a:buChar char="•"/>
              <a:defRPr sz="2000" b="0" i="0" u="none" strike="noStrike" cap="none">
                <a:solidFill>
                  <a:schemeClr val="dk2"/>
                </a:solidFill>
                <a:latin typeface="Poppins"/>
                <a:ea typeface="Poppins"/>
                <a:cs typeface="Poppins"/>
                <a:sym typeface="Poppins"/>
              </a:defRPr>
            </a:lvl3pPr>
            <a:lvl4pPr marL="1828800" marR="0" lvl="3" indent="-342900" algn="l" rtl="0">
              <a:lnSpc>
                <a:spcPct val="100000"/>
              </a:lnSpc>
              <a:spcBef>
                <a:spcPts val="360"/>
              </a:spcBef>
              <a:spcAft>
                <a:spcPts val="0"/>
              </a:spcAft>
              <a:buClr>
                <a:srgbClr val="309FCD"/>
              </a:buClr>
              <a:buSzPts val="1800"/>
              <a:buFont typeface="Arial"/>
              <a:buChar char="–"/>
              <a:defRPr sz="1800" b="0" i="0" u="none" strike="noStrike" cap="none">
                <a:solidFill>
                  <a:schemeClr val="dk2"/>
                </a:solidFill>
                <a:latin typeface="Poppins"/>
                <a:ea typeface="Poppins"/>
                <a:cs typeface="Poppins"/>
                <a:sym typeface="Poppins"/>
              </a:defRPr>
            </a:lvl4pPr>
            <a:lvl5pPr marL="2286000" marR="0" lvl="4" indent="-342900" algn="l" rtl="0">
              <a:lnSpc>
                <a:spcPct val="100000"/>
              </a:lnSpc>
              <a:spcBef>
                <a:spcPts val="360"/>
              </a:spcBef>
              <a:spcAft>
                <a:spcPts val="0"/>
              </a:spcAft>
              <a:buClr>
                <a:srgbClr val="309FCD"/>
              </a:buClr>
              <a:buSzPts val="1800"/>
              <a:buFont typeface="Arial"/>
              <a:buChar char="•"/>
              <a:defRPr sz="1800" b="0" i="0" u="none" strike="noStrike" cap="none">
                <a:solidFill>
                  <a:schemeClr val="dk2"/>
                </a:solidFill>
                <a:latin typeface="Poppins"/>
                <a:ea typeface="Poppins"/>
                <a:cs typeface="Poppins"/>
                <a:sym typeface="Poppins"/>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9" name="Google Shape;79;p72"/>
          <p:cNvSpPr txBox="1">
            <a:spLocks noGrp="1"/>
          </p:cNvSpPr>
          <p:nvPr>
            <p:ph type="body" idx="2"/>
          </p:nvPr>
        </p:nvSpPr>
        <p:spPr>
          <a:xfrm>
            <a:off x="6444345" y="1532162"/>
            <a:ext cx="5326740" cy="4525963"/>
          </a:xfrm>
          <a:prstGeom prst="rect">
            <a:avLst/>
          </a:prstGeom>
          <a:noFill/>
          <a:ln>
            <a:noFill/>
          </a:ln>
        </p:spPr>
        <p:txBody>
          <a:bodyPr spcFirstLastPara="1" wrap="square" lIns="91425" tIns="45700" rIns="91425" bIns="45700" anchor="t" anchorCtr="0">
            <a:noAutofit/>
          </a:bodyPr>
          <a:lstStyle>
            <a:lvl1pPr marL="457200" marR="0" lvl="0" indent="-406400" algn="l" rtl="0">
              <a:lnSpc>
                <a:spcPct val="100000"/>
              </a:lnSpc>
              <a:spcBef>
                <a:spcPts val="560"/>
              </a:spcBef>
              <a:spcAft>
                <a:spcPts val="0"/>
              </a:spcAft>
              <a:buClr>
                <a:srgbClr val="309FCD"/>
              </a:buClr>
              <a:buSzPts val="2800"/>
              <a:buFont typeface="Arial"/>
              <a:buChar char="•"/>
              <a:defRPr sz="2800" b="0" i="0" u="none" strike="noStrike" cap="none">
                <a:solidFill>
                  <a:schemeClr val="dk2"/>
                </a:solidFill>
                <a:latin typeface="Poppins"/>
                <a:ea typeface="Poppins"/>
                <a:cs typeface="Poppins"/>
                <a:sym typeface="Poppins"/>
              </a:defRPr>
            </a:lvl1pPr>
            <a:lvl2pPr marL="914400" marR="0" lvl="1" indent="-381000" algn="l" rtl="0">
              <a:lnSpc>
                <a:spcPct val="100000"/>
              </a:lnSpc>
              <a:spcBef>
                <a:spcPts val="480"/>
              </a:spcBef>
              <a:spcAft>
                <a:spcPts val="0"/>
              </a:spcAft>
              <a:buClr>
                <a:srgbClr val="309FCD"/>
              </a:buClr>
              <a:buSzPts val="2400"/>
              <a:buFont typeface="Arial"/>
              <a:buChar char="–"/>
              <a:defRPr sz="2400" b="0" i="0" u="none" strike="noStrike" cap="none">
                <a:solidFill>
                  <a:schemeClr val="dk2"/>
                </a:solidFill>
                <a:latin typeface="Poppins"/>
                <a:ea typeface="Poppins"/>
                <a:cs typeface="Poppins"/>
                <a:sym typeface="Poppins"/>
              </a:defRPr>
            </a:lvl2pPr>
            <a:lvl3pPr marL="1371600" marR="0" lvl="2" indent="-355600" algn="l" rtl="0">
              <a:lnSpc>
                <a:spcPct val="100000"/>
              </a:lnSpc>
              <a:spcBef>
                <a:spcPts val="400"/>
              </a:spcBef>
              <a:spcAft>
                <a:spcPts val="0"/>
              </a:spcAft>
              <a:buClr>
                <a:srgbClr val="309FCD"/>
              </a:buClr>
              <a:buSzPts val="2000"/>
              <a:buFont typeface="Arial"/>
              <a:buChar char="•"/>
              <a:defRPr sz="2000" b="0" i="0" u="none" strike="noStrike" cap="none">
                <a:solidFill>
                  <a:schemeClr val="dk2"/>
                </a:solidFill>
                <a:latin typeface="Poppins"/>
                <a:ea typeface="Poppins"/>
                <a:cs typeface="Poppins"/>
                <a:sym typeface="Poppins"/>
              </a:defRPr>
            </a:lvl3pPr>
            <a:lvl4pPr marL="1828800" marR="0" lvl="3" indent="-342900" algn="l" rtl="0">
              <a:lnSpc>
                <a:spcPct val="100000"/>
              </a:lnSpc>
              <a:spcBef>
                <a:spcPts val="360"/>
              </a:spcBef>
              <a:spcAft>
                <a:spcPts val="0"/>
              </a:spcAft>
              <a:buClr>
                <a:srgbClr val="309FCD"/>
              </a:buClr>
              <a:buSzPts val="1800"/>
              <a:buFont typeface="Arial"/>
              <a:buChar char="–"/>
              <a:defRPr sz="1800" b="0" i="0" u="none" strike="noStrike" cap="none">
                <a:solidFill>
                  <a:schemeClr val="dk2"/>
                </a:solidFill>
                <a:latin typeface="Poppins"/>
                <a:ea typeface="Poppins"/>
                <a:cs typeface="Poppins"/>
                <a:sym typeface="Poppins"/>
              </a:defRPr>
            </a:lvl4pPr>
            <a:lvl5pPr marL="2286000" marR="0" lvl="4" indent="-342900" algn="l" rtl="0">
              <a:lnSpc>
                <a:spcPct val="100000"/>
              </a:lnSpc>
              <a:spcBef>
                <a:spcPts val="360"/>
              </a:spcBef>
              <a:spcAft>
                <a:spcPts val="0"/>
              </a:spcAft>
              <a:buClr>
                <a:srgbClr val="309FCD"/>
              </a:buClr>
              <a:buSzPts val="1800"/>
              <a:buFont typeface="Arial"/>
              <a:buChar char="•"/>
              <a:defRPr sz="1800" b="0" i="0" u="none" strike="noStrike" cap="none">
                <a:solidFill>
                  <a:schemeClr val="dk2"/>
                </a:solidFill>
                <a:latin typeface="Poppins"/>
                <a:ea typeface="Poppins"/>
                <a:cs typeface="Poppins"/>
                <a:sym typeface="Poppins"/>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3_Teal">
  <p:cSld name="3_Teal">
    <p:bg>
      <p:bgPr>
        <a:solidFill>
          <a:srgbClr val="E9EFF0"/>
        </a:solidFill>
        <a:effectLst/>
      </p:bgPr>
    </p:bg>
    <p:spTree>
      <p:nvGrpSpPr>
        <p:cNvPr id="1" name="Shape 80"/>
        <p:cNvGrpSpPr/>
        <p:nvPr/>
      </p:nvGrpSpPr>
      <p:grpSpPr>
        <a:xfrm>
          <a:off x="0" y="0"/>
          <a:ext cx="0" cy="0"/>
          <a:chOff x="0" y="0"/>
          <a:chExt cx="0" cy="0"/>
        </a:xfrm>
      </p:grpSpPr>
      <p:sp>
        <p:nvSpPr>
          <p:cNvPr id="81" name="Google Shape;81;p73"/>
          <p:cNvSpPr txBox="1">
            <a:spLocks noGrp="1"/>
          </p:cNvSpPr>
          <p:nvPr>
            <p:ph type="title"/>
          </p:nvPr>
        </p:nvSpPr>
        <p:spPr>
          <a:xfrm>
            <a:off x="2389718" y="4800600"/>
            <a:ext cx="7315200" cy="566738"/>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2000" b="1" i="0" u="none" strike="noStrike" cap="none">
                <a:solidFill>
                  <a:schemeClr val="dk2"/>
                </a:solidFill>
                <a:latin typeface="Poppins"/>
                <a:ea typeface="Poppins"/>
                <a:cs typeface="Poppins"/>
                <a:sym typeface="Poppins"/>
              </a:defRPr>
            </a:lvl1pPr>
            <a:lvl2pPr marR="0" lvl="1" algn="l" rtl="0">
              <a:lnSpc>
                <a:spcPct val="100000"/>
              </a:lnSpc>
              <a:spcBef>
                <a:spcPts val="0"/>
              </a:spcBef>
              <a:spcAft>
                <a:spcPts val="0"/>
              </a:spcAft>
              <a:buClr>
                <a:srgbClr val="000000"/>
              </a:buClr>
              <a:buSzPts val="1400"/>
              <a:buFont typeface="Arial"/>
              <a:buNone/>
              <a:defRPr sz="2800" b="1" i="0" u="none" strike="noStrike" cap="none">
                <a:solidFill>
                  <a:srgbClr val="717074"/>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2800" b="1" i="0" u="none" strike="noStrike" cap="none">
                <a:solidFill>
                  <a:srgbClr val="717074"/>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2800" b="1" i="0" u="none" strike="noStrike" cap="none">
                <a:solidFill>
                  <a:srgbClr val="717074"/>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2800" b="1" i="0" u="none" strike="noStrike" cap="none">
                <a:solidFill>
                  <a:srgbClr val="717074"/>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2800" b="1" i="0" u="none" strike="noStrike" cap="none">
                <a:solidFill>
                  <a:srgbClr val="5C6F7A"/>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2800" b="1" i="0" u="none" strike="noStrike" cap="none">
                <a:solidFill>
                  <a:srgbClr val="5C6F7A"/>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2800" b="1" i="0" u="none" strike="noStrike" cap="none">
                <a:solidFill>
                  <a:srgbClr val="5C6F7A"/>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2800" b="1" i="0" u="none" strike="noStrike" cap="none">
                <a:solidFill>
                  <a:srgbClr val="5C6F7A"/>
                </a:solidFill>
                <a:latin typeface="Calibri"/>
                <a:ea typeface="Calibri"/>
                <a:cs typeface="Calibri"/>
                <a:sym typeface="Calibri"/>
              </a:defRPr>
            </a:lvl9pPr>
          </a:lstStyle>
          <a:p>
            <a:endParaRPr/>
          </a:p>
        </p:txBody>
      </p:sp>
      <p:sp>
        <p:nvSpPr>
          <p:cNvPr id="82" name="Google Shape;82;p73"/>
          <p:cNvSpPr>
            <a:spLocks noGrp="1"/>
          </p:cNvSpPr>
          <p:nvPr>
            <p:ph type="pic" idx="2"/>
          </p:nvPr>
        </p:nvSpPr>
        <p:spPr>
          <a:xfrm>
            <a:off x="2389718" y="929899"/>
            <a:ext cx="7315200" cy="3797677"/>
          </a:xfrm>
          <a:prstGeom prst="rect">
            <a:avLst/>
          </a:prstGeom>
          <a:noFill/>
          <a:ln>
            <a:noFill/>
          </a:ln>
        </p:spPr>
      </p:sp>
      <p:sp>
        <p:nvSpPr>
          <p:cNvPr id="83" name="Google Shape;83;p73"/>
          <p:cNvSpPr txBox="1">
            <a:spLocks noGrp="1"/>
          </p:cNvSpPr>
          <p:nvPr>
            <p:ph type="body" idx="1"/>
          </p:nvPr>
        </p:nvSpPr>
        <p:spPr>
          <a:xfrm>
            <a:off x="2389718" y="5367338"/>
            <a:ext cx="7315200" cy="80486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280"/>
              </a:spcBef>
              <a:spcAft>
                <a:spcPts val="0"/>
              </a:spcAft>
              <a:buClr>
                <a:srgbClr val="309FCD"/>
              </a:buClr>
              <a:buSzPts val="1400"/>
              <a:buFont typeface="Arial"/>
              <a:buNone/>
              <a:defRPr sz="1400" b="0" i="0" u="none" strike="noStrike" cap="none">
                <a:solidFill>
                  <a:schemeClr val="dk2"/>
                </a:solidFill>
                <a:latin typeface="Poppins"/>
                <a:ea typeface="Poppins"/>
                <a:cs typeface="Poppins"/>
                <a:sym typeface="Poppins"/>
              </a:defRPr>
            </a:lvl1pPr>
            <a:lvl2pPr marL="914400" marR="0" lvl="1" indent="-228600" algn="l" rtl="0">
              <a:lnSpc>
                <a:spcPct val="100000"/>
              </a:lnSpc>
              <a:spcBef>
                <a:spcPts val="240"/>
              </a:spcBef>
              <a:spcAft>
                <a:spcPts val="0"/>
              </a:spcAft>
              <a:buClr>
                <a:srgbClr val="309FCD"/>
              </a:buClr>
              <a:buSzPts val="1200"/>
              <a:buFont typeface="Arial"/>
              <a:buNone/>
              <a:defRPr sz="1200" b="0" i="0" u="none" strike="noStrike" cap="none">
                <a:solidFill>
                  <a:schemeClr val="dk2"/>
                </a:solidFill>
                <a:latin typeface="Poppins"/>
                <a:ea typeface="Poppins"/>
                <a:cs typeface="Poppins"/>
                <a:sym typeface="Poppins"/>
              </a:defRPr>
            </a:lvl2pPr>
            <a:lvl3pPr marL="1371600" marR="0" lvl="2" indent="-228600" algn="l" rtl="0">
              <a:lnSpc>
                <a:spcPct val="100000"/>
              </a:lnSpc>
              <a:spcBef>
                <a:spcPts val="200"/>
              </a:spcBef>
              <a:spcAft>
                <a:spcPts val="0"/>
              </a:spcAft>
              <a:buClr>
                <a:srgbClr val="309FCD"/>
              </a:buClr>
              <a:buSzPts val="1000"/>
              <a:buFont typeface="Arial"/>
              <a:buNone/>
              <a:defRPr sz="1000" b="0" i="0" u="none" strike="noStrike" cap="none">
                <a:solidFill>
                  <a:schemeClr val="dk2"/>
                </a:solidFill>
                <a:latin typeface="Poppins"/>
                <a:ea typeface="Poppins"/>
                <a:cs typeface="Poppins"/>
                <a:sym typeface="Poppins"/>
              </a:defRPr>
            </a:lvl3pPr>
            <a:lvl4pPr marL="1828800" marR="0" lvl="3" indent="-228600" algn="l" rtl="0">
              <a:lnSpc>
                <a:spcPct val="100000"/>
              </a:lnSpc>
              <a:spcBef>
                <a:spcPts val="180"/>
              </a:spcBef>
              <a:spcAft>
                <a:spcPts val="0"/>
              </a:spcAft>
              <a:buClr>
                <a:srgbClr val="309FCD"/>
              </a:buClr>
              <a:buSzPts val="900"/>
              <a:buFont typeface="Arial"/>
              <a:buNone/>
              <a:defRPr sz="900" b="0" i="0" u="none" strike="noStrike" cap="none">
                <a:solidFill>
                  <a:schemeClr val="dk2"/>
                </a:solidFill>
                <a:latin typeface="Poppins"/>
                <a:ea typeface="Poppins"/>
                <a:cs typeface="Poppins"/>
                <a:sym typeface="Poppins"/>
              </a:defRPr>
            </a:lvl4pPr>
            <a:lvl5pPr marL="2286000" marR="0" lvl="4" indent="-228600" algn="l" rtl="0">
              <a:lnSpc>
                <a:spcPct val="100000"/>
              </a:lnSpc>
              <a:spcBef>
                <a:spcPts val="180"/>
              </a:spcBef>
              <a:spcAft>
                <a:spcPts val="0"/>
              </a:spcAft>
              <a:buClr>
                <a:srgbClr val="309FCD"/>
              </a:buClr>
              <a:buSzPts val="900"/>
              <a:buFont typeface="Arial"/>
              <a:buNone/>
              <a:defRPr sz="900" b="0" i="0" u="none" strike="noStrike" cap="none">
                <a:solidFill>
                  <a:schemeClr val="dk2"/>
                </a:solidFill>
                <a:latin typeface="Poppins"/>
                <a:ea typeface="Poppins"/>
                <a:cs typeface="Poppins"/>
                <a:sym typeface="Poppins"/>
              </a:defRPr>
            </a:lvl5pPr>
            <a:lvl6pPr marL="2743200" marR="0" lvl="5"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_Custom Layout">
  <p:cSld name="1_Custom Layout">
    <p:bg>
      <p:bgPr>
        <a:solidFill>
          <a:srgbClr val="F3F7DF"/>
        </a:solidFill>
        <a:effectLst/>
      </p:bgPr>
    </p:bg>
    <p:spTree>
      <p:nvGrpSpPr>
        <p:cNvPr id="1" name="Shape 17"/>
        <p:cNvGrpSpPr/>
        <p:nvPr/>
      </p:nvGrpSpPr>
      <p:grpSpPr>
        <a:xfrm>
          <a:off x="0" y="0"/>
          <a:ext cx="0" cy="0"/>
          <a:chOff x="0" y="0"/>
          <a:chExt cx="0" cy="0"/>
        </a:xfrm>
      </p:grpSpPr>
      <p:sp>
        <p:nvSpPr>
          <p:cNvPr id="18" name="Google Shape;18;p53"/>
          <p:cNvSpPr txBox="1">
            <a:spLocks noGrp="1"/>
          </p:cNvSpPr>
          <p:nvPr>
            <p:ph type="body" idx="1"/>
          </p:nvPr>
        </p:nvSpPr>
        <p:spPr>
          <a:xfrm>
            <a:off x="812800" y="1519588"/>
            <a:ext cx="10265835" cy="444537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100000"/>
              </a:lnSpc>
              <a:spcBef>
                <a:spcPts val="560"/>
              </a:spcBef>
              <a:spcAft>
                <a:spcPts val="0"/>
              </a:spcAft>
              <a:buClr>
                <a:srgbClr val="309FCD"/>
              </a:buClr>
              <a:buSzPts val="2800"/>
              <a:buFont typeface="Arial"/>
              <a:buChar char="•"/>
              <a:defRPr sz="2800" b="0" i="0" u="none" strike="noStrike" cap="none">
                <a:solidFill>
                  <a:schemeClr val="dk2"/>
                </a:solidFill>
                <a:latin typeface="Poppins"/>
                <a:ea typeface="Poppins"/>
                <a:cs typeface="Poppins"/>
                <a:sym typeface="Poppins"/>
              </a:defRPr>
            </a:lvl1pPr>
            <a:lvl2pPr marL="914400" marR="0" lvl="1" indent="-393700" algn="l" rtl="0">
              <a:lnSpc>
                <a:spcPct val="100000"/>
              </a:lnSpc>
              <a:spcBef>
                <a:spcPts val="520"/>
              </a:spcBef>
              <a:spcAft>
                <a:spcPts val="0"/>
              </a:spcAft>
              <a:buClr>
                <a:srgbClr val="309FCD"/>
              </a:buClr>
              <a:buSzPts val="2600"/>
              <a:buFont typeface="Arial"/>
              <a:buChar char="–"/>
              <a:defRPr sz="2600" b="0" i="0" u="none" strike="noStrike" cap="none">
                <a:solidFill>
                  <a:schemeClr val="dk2"/>
                </a:solidFill>
                <a:latin typeface="Poppins"/>
                <a:ea typeface="Poppins"/>
                <a:cs typeface="Poppins"/>
                <a:sym typeface="Poppins"/>
              </a:defRPr>
            </a:lvl2pPr>
            <a:lvl3pPr marL="1371600" marR="0" lvl="2" indent="-381000" algn="l" rtl="0">
              <a:lnSpc>
                <a:spcPct val="100000"/>
              </a:lnSpc>
              <a:spcBef>
                <a:spcPts val="480"/>
              </a:spcBef>
              <a:spcAft>
                <a:spcPts val="0"/>
              </a:spcAft>
              <a:buClr>
                <a:srgbClr val="309FCD"/>
              </a:buClr>
              <a:buSzPts val="2400"/>
              <a:buFont typeface="Arial"/>
              <a:buChar char="•"/>
              <a:defRPr sz="2400" b="0" i="0" u="none" strike="noStrike" cap="none">
                <a:solidFill>
                  <a:schemeClr val="dk2"/>
                </a:solidFill>
                <a:latin typeface="Poppins"/>
                <a:ea typeface="Poppins"/>
                <a:cs typeface="Poppins"/>
                <a:sym typeface="Poppins"/>
              </a:defRPr>
            </a:lvl3pPr>
            <a:lvl4pPr marL="1828800" marR="0" lvl="3" indent="-368300" algn="l" rtl="0">
              <a:lnSpc>
                <a:spcPct val="100000"/>
              </a:lnSpc>
              <a:spcBef>
                <a:spcPts val="440"/>
              </a:spcBef>
              <a:spcAft>
                <a:spcPts val="0"/>
              </a:spcAft>
              <a:buClr>
                <a:srgbClr val="309FCD"/>
              </a:buClr>
              <a:buSzPts val="2200"/>
              <a:buFont typeface="Arial"/>
              <a:buChar char="–"/>
              <a:defRPr sz="2200" b="0" i="0" u="none" strike="noStrike" cap="none">
                <a:solidFill>
                  <a:schemeClr val="dk2"/>
                </a:solidFill>
                <a:latin typeface="Poppins"/>
                <a:ea typeface="Poppins"/>
                <a:cs typeface="Poppins"/>
                <a:sym typeface="Poppins"/>
              </a:defRPr>
            </a:lvl4pPr>
            <a:lvl5pPr marL="2286000" marR="0" lvl="4" indent="-342900" algn="l" rtl="0">
              <a:lnSpc>
                <a:spcPct val="100000"/>
              </a:lnSpc>
              <a:spcBef>
                <a:spcPts val="360"/>
              </a:spcBef>
              <a:spcAft>
                <a:spcPts val="0"/>
              </a:spcAft>
              <a:buClr>
                <a:srgbClr val="309FCD"/>
              </a:buClr>
              <a:buSzPts val="1800"/>
              <a:buFont typeface="Arial"/>
              <a:buChar char="•"/>
              <a:defRPr sz="1800" b="0" i="0" u="none" strike="noStrike" cap="none">
                <a:solidFill>
                  <a:schemeClr val="dk2"/>
                </a:solidFill>
                <a:latin typeface="Poppins"/>
                <a:ea typeface="Poppins"/>
                <a:cs typeface="Poppins"/>
                <a:sym typeface="Poppins"/>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9" name="Google Shape;19;p53"/>
          <p:cNvSpPr txBox="1">
            <a:spLocks noGrp="1"/>
          </p:cNvSpPr>
          <p:nvPr>
            <p:ph type="body" idx="2"/>
          </p:nvPr>
        </p:nvSpPr>
        <p:spPr>
          <a:xfrm>
            <a:off x="0" y="321542"/>
            <a:ext cx="9873949" cy="1143000"/>
          </a:xfrm>
          <a:prstGeom prst="rect">
            <a:avLst/>
          </a:prstGeom>
          <a:noFill/>
          <a:ln>
            <a:noFill/>
          </a:ln>
        </p:spPr>
        <p:txBody>
          <a:bodyPr spcFirstLastPara="1" wrap="square" lIns="731500" tIns="45700" rIns="91425" bIns="45700" anchor="ctr" anchorCtr="0">
            <a:noAutofit/>
          </a:bodyPr>
          <a:lstStyle>
            <a:lvl1pPr marL="457200" marR="0" lvl="0" indent="-228600" algn="l" rtl="0">
              <a:lnSpc>
                <a:spcPct val="100000"/>
              </a:lnSpc>
              <a:spcBef>
                <a:spcPts val="720"/>
              </a:spcBef>
              <a:spcAft>
                <a:spcPts val="0"/>
              </a:spcAft>
              <a:buClr>
                <a:srgbClr val="309FCD"/>
              </a:buClr>
              <a:buSzPts val="3600"/>
              <a:buFont typeface="Arial"/>
              <a:buNone/>
              <a:defRPr sz="3600" b="1" i="0" u="none" strike="noStrike" cap="none">
                <a:solidFill>
                  <a:schemeClr val="accent1"/>
                </a:solidFill>
                <a:latin typeface="Poppins"/>
                <a:ea typeface="Poppins"/>
                <a:cs typeface="Poppins"/>
                <a:sym typeface="Poppins"/>
              </a:defRPr>
            </a:lvl1pPr>
            <a:lvl2pPr marL="914400" marR="0" lvl="1" indent="-457200" algn="l" rtl="0">
              <a:lnSpc>
                <a:spcPct val="100000"/>
              </a:lnSpc>
              <a:spcBef>
                <a:spcPts val="720"/>
              </a:spcBef>
              <a:spcAft>
                <a:spcPts val="0"/>
              </a:spcAft>
              <a:buClr>
                <a:srgbClr val="309FCD"/>
              </a:buClr>
              <a:buSzPts val="3600"/>
              <a:buFont typeface="Arial"/>
              <a:buChar char="–"/>
              <a:defRPr sz="3600" b="1" i="0" u="none" strike="noStrike" cap="none">
                <a:solidFill>
                  <a:schemeClr val="accent1"/>
                </a:solidFill>
                <a:latin typeface="Poppins"/>
                <a:ea typeface="Poppins"/>
                <a:cs typeface="Poppins"/>
                <a:sym typeface="Poppins"/>
              </a:defRPr>
            </a:lvl2pPr>
            <a:lvl3pPr marL="1371600" marR="0" lvl="2" indent="-457200" algn="l" rtl="0">
              <a:lnSpc>
                <a:spcPct val="100000"/>
              </a:lnSpc>
              <a:spcBef>
                <a:spcPts val="720"/>
              </a:spcBef>
              <a:spcAft>
                <a:spcPts val="0"/>
              </a:spcAft>
              <a:buClr>
                <a:srgbClr val="309FCD"/>
              </a:buClr>
              <a:buSzPts val="3600"/>
              <a:buFont typeface="Arial"/>
              <a:buChar char="•"/>
              <a:defRPr sz="3600" b="1" i="0" u="none" strike="noStrike" cap="none">
                <a:solidFill>
                  <a:schemeClr val="accent1"/>
                </a:solidFill>
                <a:latin typeface="Poppins"/>
                <a:ea typeface="Poppins"/>
                <a:cs typeface="Poppins"/>
                <a:sym typeface="Poppins"/>
              </a:defRPr>
            </a:lvl3pPr>
            <a:lvl4pPr marL="1828800" marR="0" lvl="3" indent="-457200" algn="l" rtl="0">
              <a:lnSpc>
                <a:spcPct val="100000"/>
              </a:lnSpc>
              <a:spcBef>
                <a:spcPts val="720"/>
              </a:spcBef>
              <a:spcAft>
                <a:spcPts val="0"/>
              </a:spcAft>
              <a:buClr>
                <a:srgbClr val="309FCD"/>
              </a:buClr>
              <a:buSzPts val="3600"/>
              <a:buFont typeface="Arial"/>
              <a:buChar char="–"/>
              <a:defRPr sz="3600" b="1" i="0" u="none" strike="noStrike" cap="none">
                <a:solidFill>
                  <a:schemeClr val="accent1"/>
                </a:solidFill>
                <a:latin typeface="Poppins"/>
                <a:ea typeface="Poppins"/>
                <a:cs typeface="Poppins"/>
                <a:sym typeface="Poppins"/>
              </a:defRPr>
            </a:lvl4pPr>
            <a:lvl5pPr marL="2286000" marR="0" lvl="4" indent="-457200" algn="l" rtl="0">
              <a:lnSpc>
                <a:spcPct val="100000"/>
              </a:lnSpc>
              <a:spcBef>
                <a:spcPts val="720"/>
              </a:spcBef>
              <a:spcAft>
                <a:spcPts val="0"/>
              </a:spcAft>
              <a:buClr>
                <a:srgbClr val="309FCD"/>
              </a:buClr>
              <a:buSzPts val="3600"/>
              <a:buFont typeface="Arial"/>
              <a:buChar char="•"/>
              <a:defRPr sz="3600" b="1" i="0" u="none" strike="noStrike" cap="none">
                <a:solidFill>
                  <a:schemeClr val="accent1"/>
                </a:solidFill>
                <a:latin typeface="Poppins"/>
                <a:ea typeface="Poppins"/>
                <a:cs typeface="Poppins"/>
                <a:sym typeface="Poppins"/>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3_Pink">
  <p:cSld name="3_Pink">
    <p:bg>
      <p:bgPr>
        <a:solidFill>
          <a:srgbClr val="F5EBEE"/>
        </a:solidFill>
        <a:effectLst/>
      </p:bgPr>
    </p:bg>
    <p:spTree>
      <p:nvGrpSpPr>
        <p:cNvPr id="1" name="Shape 84"/>
        <p:cNvGrpSpPr/>
        <p:nvPr/>
      </p:nvGrpSpPr>
      <p:grpSpPr>
        <a:xfrm>
          <a:off x="0" y="0"/>
          <a:ext cx="0" cy="0"/>
          <a:chOff x="0" y="0"/>
          <a:chExt cx="0" cy="0"/>
        </a:xfrm>
      </p:grpSpPr>
      <p:sp>
        <p:nvSpPr>
          <p:cNvPr id="85" name="Google Shape;85;p74"/>
          <p:cNvSpPr txBox="1">
            <a:spLocks noGrp="1"/>
          </p:cNvSpPr>
          <p:nvPr>
            <p:ph type="title"/>
          </p:nvPr>
        </p:nvSpPr>
        <p:spPr>
          <a:xfrm>
            <a:off x="2389718" y="4800600"/>
            <a:ext cx="7315200" cy="566738"/>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2000" b="1" i="0" u="none" strike="noStrike" cap="none">
                <a:solidFill>
                  <a:schemeClr val="accent5"/>
                </a:solidFill>
                <a:latin typeface="Poppins"/>
                <a:ea typeface="Poppins"/>
                <a:cs typeface="Poppins"/>
                <a:sym typeface="Poppins"/>
              </a:defRPr>
            </a:lvl1pPr>
            <a:lvl2pPr marR="0" lvl="1" algn="l" rtl="0">
              <a:lnSpc>
                <a:spcPct val="100000"/>
              </a:lnSpc>
              <a:spcBef>
                <a:spcPts val="0"/>
              </a:spcBef>
              <a:spcAft>
                <a:spcPts val="0"/>
              </a:spcAft>
              <a:buClr>
                <a:srgbClr val="000000"/>
              </a:buClr>
              <a:buSzPts val="1400"/>
              <a:buFont typeface="Arial"/>
              <a:buNone/>
              <a:defRPr sz="2800" b="1" i="0" u="none" strike="noStrike" cap="none">
                <a:solidFill>
                  <a:srgbClr val="717074"/>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2800" b="1" i="0" u="none" strike="noStrike" cap="none">
                <a:solidFill>
                  <a:srgbClr val="717074"/>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2800" b="1" i="0" u="none" strike="noStrike" cap="none">
                <a:solidFill>
                  <a:srgbClr val="717074"/>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2800" b="1" i="0" u="none" strike="noStrike" cap="none">
                <a:solidFill>
                  <a:srgbClr val="717074"/>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2800" b="1" i="0" u="none" strike="noStrike" cap="none">
                <a:solidFill>
                  <a:srgbClr val="5C6F7A"/>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2800" b="1" i="0" u="none" strike="noStrike" cap="none">
                <a:solidFill>
                  <a:srgbClr val="5C6F7A"/>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2800" b="1" i="0" u="none" strike="noStrike" cap="none">
                <a:solidFill>
                  <a:srgbClr val="5C6F7A"/>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2800" b="1" i="0" u="none" strike="noStrike" cap="none">
                <a:solidFill>
                  <a:srgbClr val="5C6F7A"/>
                </a:solidFill>
                <a:latin typeface="Calibri"/>
                <a:ea typeface="Calibri"/>
                <a:cs typeface="Calibri"/>
                <a:sym typeface="Calibri"/>
              </a:defRPr>
            </a:lvl9pPr>
          </a:lstStyle>
          <a:p>
            <a:endParaRPr/>
          </a:p>
        </p:txBody>
      </p:sp>
      <p:sp>
        <p:nvSpPr>
          <p:cNvPr id="86" name="Google Shape;86;p74"/>
          <p:cNvSpPr>
            <a:spLocks noGrp="1"/>
          </p:cNvSpPr>
          <p:nvPr>
            <p:ph type="pic" idx="2"/>
          </p:nvPr>
        </p:nvSpPr>
        <p:spPr>
          <a:xfrm>
            <a:off x="2389718" y="929899"/>
            <a:ext cx="7315200" cy="3797677"/>
          </a:xfrm>
          <a:prstGeom prst="rect">
            <a:avLst/>
          </a:prstGeom>
          <a:noFill/>
          <a:ln>
            <a:noFill/>
          </a:ln>
        </p:spPr>
      </p:sp>
      <p:sp>
        <p:nvSpPr>
          <p:cNvPr id="87" name="Google Shape;87;p74"/>
          <p:cNvSpPr txBox="1">
            <a:spLocks noGrp="1"/>
          </p:cNvSpPr>
          <p:nvPr>
            <p:ph type="body" idx="1"/>
          </p:nvPr>
        </p:nvSpPr>
        <p:spPr>
          <a:xfrm>
            <a:off x="2389718" y="5367338"/>
            <a:ext cx="7315200" cy="80486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280"/>
              </a:spcBef>
              <a:spcAft>
                <a:spcPts val="0"/>
              </a:spcAft>
              <a:buClr>
                <a:srgbClr val="309FCD"/>
              </a:buClr>
              <a:buSzPts val="1400"/>
              <a:buFont typeface="Arial"/>
              <a:buNone/>
              <a:defRPr sz="1400" b="0" i="0" u="none" strike="noStrike" cap="none">
                <a:solidFill>
                  <a:schemeClr val="dk2"/>
                </a:solidFill>
                <a:latin typeface="Poppins"/>
                <a:ea typeface="Poppins"/>
                <a:cs typeface="Poppins"/>
                <a:sym typeface="Poppins"/>
              </a:defRPr>
            </a:lvl1pPr>
            <a:lvl2pPr marL="914400" marR="0" lvl="1" indent="-228600" algn="l" rtl="0">
              <a:lnSpc>
                <a:spcPct val="100000"/>
              </a:lnSpc>
              <a:spcBef>
                <a:spcPts val="240"/>
              </a:spcBef>
              <a:spcAft>
                <a:spcPts val="0"/>
              </a:spcAft>
              <a:buClr>
                <a:srgbClr val="309FCD"/>
              </a:buClr>
              <a:buSzPts val="1200"/>
              <a:buFont typeface="Arial"/>
              <a:buNone/>
              <a:defRPr sz="1200" b="0" i="0" u="none" strike="noStrike" cap="none">
                <a:solidFill>
                  <a:schemeClr val="dk2"/>
                </a:solidFill>
                <a:latin typeface="Poppins"/>
                <a:ea typeface="Poppins"/>
                <a:cs typeface="Poppins"/>
                <a:sym typeface="Poppins"/>
              </a:defRPr>
            </a:lvl2pPr>
            <a:lvl3pPr marL="1371600" marR="0" lvl="2" indent="-228600" algn="l" rtl="0">
              <a:lnSpc>
                <a:spcPct val="100000"/>
              </a:lnSpc>
              <a:spcBef>
                <a:spcPts val="200"/>
              </a:spcBef>
              <a:spcAft>
                <a:spcPts val="0"/>
              </a:spcAft>
              <a:buClr>
                <a:srgbClr val="309FCD"/>
              </a:buClr>
              <a:buSzPts val="1000"/>
              <a:buFont typeface="Arial"/>
              <a:buNone/>
              <a:defRPr sz="1000" b="0" i="0" u="none" strike="noStrike" cap="none">
                <a:solidFill>
                  <a:schemeClr val="dk2"/>
                </a:solidFill>
                <a:latin typeface="Poppins"/>
                <a:ea typeface="Poppins"/>
                <a:cs typeface="Poppins"/>
                <a:sym typeface="Poppins"/>
              </a:defRPr>
            </a:lvl3pPr>
            <a:lvl4pPr marL="1828800" marR="0" lvl="3" indent="-228600" algn="l" rtl="0">
              <a:lnSpc>
                <a:spcPct val="100000"/>
              </a:lnSpc>
              <a:spcBef>
                <a:spcPts val="180"/>
              </a:spcBef>
              <a:spcAft>
                <a:spcPts val="0"/>
              </a:spcAft>
              <a:buClr>
                <a:srgbClr val="309FCD"/>
              </a:buClr>
              <a:buSzPts val="900"/>
              <a:buFont typeface="Arial"/>
              <a:buNone/>
              <a:defRPr sz="900" b="0" i="0" u="none" strike="noStrike" cap="none">
                <a:solidFill>
                  <a:schemeClr val="dk2"/>
                </a:solidFill>
                <a:latin typeface="Poppins"/>
                <a:ea typeface="Poppins"/>
                <a:cs typeface="Poppins"/>
                <a:sym typeface="Poppins"/>
              </a:defRPr>
            </a:lvl4pPr>
            <a:lvl5pPr marL="2286000" marR="0" lvl="4" indent="-228600" algn="l" rtl="0">
              <a:lnSpc>
                <a:spcPct val="100000"/>
              </a:lnSpc>
              <a:spcBef>
                <a:spcPts val="180"/>
              </a:spcBef>
              <a:spcAft>
                <a:spcPts val="0"/>
              </a:spcAft>
              <a:buClr>
                <a:srgbClr val="309FCD"/>
              </a:buClr>
              <a:buSzPts val="900"/>
              <a:buFont typeface="Arial"/>
              <a:buNone/>
              <a:defRPr sz="900" b="0" i="0" u="none" strike="noStrike" cap="none">
                <a:solidFill>
                  <a:schemeClr val="dk2"/>
                </a:solidFill>
                <a:latin typeface="Poppins"/>
                <a:ea typeface="Poppins"/>
                <a:cs typeface="Poppins"/>
                <a:sym typeface="Poppins"/>
              </a:defRPr>
            </a:lvl5pPr>
            <a:lvl6pPr marL="2743200" marR="0" lvl="5"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3_Gold">
  <p:cSld name="3_Gold">
    <p:bg>
      <p:bgPr>
        <a:solidFill>
          <a:srgbClr val="FDFAF6"/>
        </a:solidFill>
        <a:effectLst/>
      </p:bgPr>
    </p:bg>
    <p:spTree>
      <p:nvGrpSpPr>
        <p:cNvPr id="1" name="Shape 88"/>
        <p:cNvGrpSpPr/>
        <p:nvPr/>
      </p:nvGrpSpPr>
      <p:grpSpPr>
        <a:xfrm>
          <a:off x="0" y="0"/>
          <a:ext cx="0" cy="0"/>
          <a:chOff x="0" y="0"/>
          <a:chExt cx="0" cy="0"/>
        </a:xfrm>
      </p:grpSpPr>
      <p:sp>
        <p:nvSpPr>
          <p:cNvPr id="89" name="Google Shape;89;p75"/>
          <p:cNvSpPr txBox="1">
            <a:spLocks noGrp="1"/>
          </p:cNvSpPr>
          <p:nvPr>
            <p:ph type="title"/>
          </p:nvPr>
        </p:nvSpPr>
        <p:spPr>
          <a:xfrm>
            <a:off x="2389718" y="4800600"/>
            <a:ext cx="7315200" cy="566738"/>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2000" b="1" i="0" u="none" strike="noStrike" cap="none">
                <a:solidFill>
                  <a:srgbClr val="DE9F3B"/>
                </a:solidFill>
                <a:latin typeface="Poppins"/>
                <a:ea typeface="Poppins"/>
                <a:cs typeface="Poppins"/>
                <a:sym typeface="Poppins"/>
              </a:defRPr>
            </a:lvl1pPr>
            <a:lvl2pPr marR="0" lvl="1" algn="l" rtl="0">
              <a:lnSpc>
                <a:spcPct val="100000"/>
              </a:lnSpc>
              <a:spcBef>
                <a:spcPts val="0"/>
              </a:spcBef>
              <a:spcAft>
                <a:spcPts val="0"/>
              </a:spcAft>
              <a:buClr>
                <a:srgbClr val="000000"/>
              </a:buClr>
              <a:buSzPts val="1400"/>
              <a:buFont typeface="Arial"/>
              <a:buNone/>
              <a:defRPr sz="2800" b="1" i="0" u="none" strike="noStrike" cap="none">
                <a:solidFill>
                  <a:srgbClr val="717074"/>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2800" b="1" i="0" u="none" strike="noStrike" cap="none">
                <a:solidFill>
                  <a:srgbClr val="717074"/>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2800" b="1" i="0" u="none" strike="noStrike" cap="none">
                <a:solidFill>
                  <a:srgbClr val="717074"/>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2800" b="1" i="0" u="none" strike="noStrike" cap="none">
                <a:solidFill>
                  <a:srgbClr val="717074"/>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2800" b="1" i="0" u="none" strike="noStrike" cap="none">
                <a:solidFill>
                  <a:srgbClr val="5C6F7A"/>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2800" b="1" i="0" u="none" strike="noStrike" cap="none">
                <a:solidFill>
                  <a:srgbClr val="5C6F7A"/>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2800" b="1" i="0" u="none" strike="noStrike" cap="none">
                <a:solidFill>
                  <a:srgbClr val="5C6F7A"/>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2800" b="1" i="0" u="none" strike="noStrike" cap="none">
                <a:solidFill>
                  <a:srgbClr val="5C6F7A"/>
                </a:solidFill>
                <a:latin typeface="Calibri"/>
                <a:ea typeface="Calibri"/>
                <a:cs typeface="Calibri"/>
                <a:sym typeface="Calibri"/>
              </a:defRPr>
            </a:lvl9pPr>
          </a:lstStyle>
          <a:p>
            <a:endParaRPr/>
          </a:p>
        </p:txBody>
      </p:sp>
      <p:sp>
        <p:nvSpPr>
          <p:cNvPr id="90" name="Google Shape;90;p75"/>
          <p:cNvSpPr>
            <a:spLocks noGrp="1"/>
          </p:cNvSpPr>
          <p:nvPr>
            <p:ph type="pic" idx="2"/>
          </p:nvPr>
        </p:nvSpPr>
        <p:spPr>
          <a:xfrm>
            <a:off x="2389718" y="929899"/>
            <a:ext cx="7315200" cy="3797677"/>
          </a:xfrm>
          <a:prstGeom prst="rect">
            <a:avLst/>
          </a:prstGeom>
          <a:noFill/>
          <a:ln>
            <a:noFill/>
          </a:ln>
        </p:spPr>
      </p:sp>
      <p:sp>
        <p:nvSpPr>
          <p:cNvPr id="91" name="Google Shape;91;p75"/>
          <p:cNvSpPr txBox="1">
            <a:spLocks noGrp="1"/>
          </p:cNvSpPr>
          <p:nvPr>
            <p:ph type="body" idx="1"/>
          </p:nvPr>
        </p:nvSpPr>
        <p:spPr>
          <a:xfrm>
            <a:off x="2389718" y="5367338"/>
            <a:ext cx="7315200" cy="80486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280"/>
              </a:spcBef>
              <a:spcAft>
                <a:spcPts val="0"/>
              </a:spcAft>
              <a:buClr>
                <a:srgbClr val="309FCD"/>
              </a:buClr>
              <a:buSzPts val="1400"/>
              <a:buFont typeface="Arial"/>
              <a:buNone/>
              <a:defRPr sz="1400" b="0" i="0" u="none" strike="noStrike" cap="none">
                <a:solidFill>
                  <a:schemeClr val="dk2"/>
                </a:solidFill>
                <a:latin typeface="Poppins"/>
                <a:ea typeface="Poppins"/>
                <a:cs typeface="Poppins"/>
                <a:sym typeface="Poppins"/>
              </a:defRPr>
            </a:lvl1pPr>
            <a:lvl2pPr marL="914400" marR="0" lvl="1" indent="-228600" algn="l" rtl="0">
              <a:lnSpc>
                <a:spcPct val="100000"/>
              </a:lnSpc>
              <a:spcBef>
                <a:spcPts val="240"/>
              </a:spcBef>
              <a:spcAft>
                <a:spcPts val="0"/>
              </a:spcAft>
              <a:buClr>
                <a:srgbClr val="309FCD"/>
              </a:buClr>
              <a:buSzPts val="1200"/>
              <a:buFont typeface="Arial"/>
              <a:buNone/>
              <a:defRPr sz="1200" b="0" i="0" u="none" strike="noStrike" cap="none">
                <a:solidFill>
                  <a:schemeClr val="dk2"/>
                </a:solidFill>
                <a:latin typeface="Poppins"/>
                <a:ea typeface="Poppins"/>
                <a:cs typeface="Poppins"/>
                <a:sym typeface="Poppins"/>
              </a:defRPr>
            </a:lvl2pPr>
            <a:lvl3pPr marL="1371600" marR="0" lvl="2" indent="-228600" algn="l" rtl="0">
              <a:lnSpc>
                <a:spcPct val="100000"/>
              </a:lnSpc>
              <a:spcBef>
                <a:spcPts val="200"/>
              </a:spcBef>
              <a:spcAft>
                <a:spcPts val="0"/>
              </a:spcAft>
              <a:buClr>
                <a:srgbClr val="309FCD"/>
              </a:buClr>
              <a:buSzPts val="1000"/>
              <a:buFont typeface="Arial"/>
              <a:buNone/>
              <a:defRPr sz="1000" b="0" i="0" u="none" strike="noStrike" cap="none">
                <a:solidFill>
                  <a:schemeClr val="dk2"/>
                </a:solidFill>
                <a:latin typeface="Poppins"/>
                <a:ea typeface="Poppins"/>
                <a:cs typeface="Poppins"/>
                <a:sym typeface="Poppins"/>
              </a:defRPr>
            </a:lvl3pPr>
            <a:lvl4pPr marL="1828800" marR="0" lvl="3" indent="-228600" algn="l" rtl="0">
              <a:lnSpc>
                <a:spcPct val="100000"/>
              </a:lnSpc>
              <a:spcBef>
                <a:spcPts val="180"/>
              </a:spcBef>
              <a:spcAft>
                <a:spcPts val="0"/>
              </a:spcAft>
              <a:buClr>
                <a:srgbClr val="309FCD"/>
              </a:buClr>
              <a:buSzPts val="900"/>
              <a:buFont typeface="Arial"/>
              <a:buNone/>
              <a:defRPr sz="900" b="0" i="0" u="none" strike="noStrike" cap="none">
                <a:solidFill>
                  <a:schemeClr val="dk2"/>
                </a:solidFill>
                <a:latin typeface="Poppins"/>
                <a:ea typeface="Poppins"/>
                <a:cs typeface="Poppins"/>
                <a:sym typeface="Poppins"/>
              </a:defRPr>
            </a:lvl4pPr>
            <a:lvl5pPr marL="2286000" marR="0" lvl="4" indent="-228600" algn="l" rtl="0">
              <a:lnSpc>
                <a:spcPct val="100000"/>
              </a:lnSpc>
              <a:spcBef>
                <a:spcPts val="180"/>
              </a:spcBef>
              <a:spcAft>
                <a:spcPts val="0"/>
              </a:spcAft>
              <a:buClr>
                <a:srgbClr val="309FCD"/>
              </a:buClr>
              <a:buSzPts val="900"/>
              <a:buFont typeface="Arial"/>
              <a:buNone/>
              <a:defRPr sz="900" b="0" i="0" u="none" strike="noStrike" cap="none">
                <a:solidFill>
                  <a:schemeClr val="dk2"/>
                </a:solidFill>
                <a:latin typeface="Poppins"/>
                <a:ea typeface="Poppins"/>
                <a:cs typeface="Poppins"/>
                <a:sym typeface="Poppins"/>
              </a:defRPr>
            </a:lvl5pPr>
            <a:lvl6pPr marL="2743200" marR="0" lvl="5"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4_Picture with Caption">
  <p:cSld name="4_Picture with Caption">
    <p:bg>
      <p:bgPr>
        <a:solidFill>
          <a:srgbClr val="F3F7DF"/>
        </a:solidFill>
        <a:effectLst/>
      </p:bgPr>
    </p:bg>
    <p:spTree>
      <p:nvGrpSpPr>
        <p:cNvPr id="1" name="Shape 92"/>
        <p:cNvGrpSpPr/>
        <p:nvPr/>
      </p:nvGrpSpPr>
      <p:grpSpPr>
        <a:xfrm>
          <a:off x="0" y="0"/>
          <a:ext cx="0" cy="0"/>
          <a:chOff x="0" y="0"/>
          <a:chExt cx="0" cy="0"/>
        </a:xfrm>
      </p:grpSpPr>
      <p:pic>
        <p:nvPicPr>
          <p:cNvPr id="93" name="Google Shape;93;p76" descr="A white rectangular object with a light in the middle&#10;&#10;AI-generated content may be incorrect."/>
          <p:cNvPicPr preferRelativeResize="0"/>
          <p:nvPr/>
        </p:nvPicPr>
        <p:blipFill rotWithShape="1">
          <a:blip r:embed="rId2">
            <a:alphaModFix/>
          </a:blip>
          <a:srcRect/>
          <a:stretch/>
        </p:blipFill>
        <p:spPr>
          <a:xfrm>
            <a:off x="0" y="5156"/>
            <a:ext cx="12192000" cy="6847687"/>
          </a:xfrm>
          <a:prstGeom prst="rect">
            <a:avLst/>
          </a:prstGeom>
          <a:noFill/>
          <a:ln>
            <a:noFill/>
          </a:ln>
        </p:spPr>
      </p:pic>
      <p:sp>
        <p:nvSpPr>
          <p:cNvPr id="94" name="Google Shape;94;p76"/>
          <p:cNvSpPr txBox="1">
            <a:spLocks noGrp="1"/>
          </p:cNvSpPr>
          <p:nvPr>
            <p:ph type="title"/>
          </p:nvPr>
        </p:nvSpPr>
        <p:spPr>
          <a:xfrm>
            <a:off x="4363661" y="1230085"/>
            <a:ext cx="7315200" cy="566738"/>
          </a:xfrm>
          <a:prstGeom prst="rect">
            <a:avLst/>
          </a:prstGeom>
          <a:noFill/>
          <a:ln>
            <a:noFill/>
          </a:ln>
        </p:spPr>
        <p:txBody>
          <a:bodyPr spcFirstLastPara="1" wrap="square" lIns="91425" tIns="45700" rIns="91425" bIns="45700" anchor="b" anchorCtr="0">
            <a:noAutofit/>
          </a:bodyPr>
          <a:lstStyle>
            <a:lvl1pPr marR="0" lvl="0" algn="r" rtl="0">
              <a:lnSpc>
                <a:spcPct val="100000"/>
              </a:lnSpc>
              <a:spcBef>
                <a:spcPts val="0"/>
              </a:spcBef>
              <a:spcAft>
                <a:spcPts val="0"/>
              </a:spcAft>
              <a:buClr>
                <a:srgbClr val="000000"/>
              </a:buClr>
              <a:buSzPts val="1400"/>
              <a:buFont typeface="Arial"/>
              <a:buNone/>
              <a:defRPr sz="3200" b="1" i="0" u="none" strike="noStrike" cap="none">
                <a:solidFill>
                  <a:schemeClr val="dk2"/>
                </a:solidFill>
                <a:latin typeface="Poppins"/>
                <a:ea typeface="Poppins"/>
                <a:cs typeface="Poppins"/>
                <a:sym typeface="Poppins"/>
              </a:defRPr>
            </a:lvl1pPr>
            <a:lvl2pPr marR="0" lvl="1" algn="l" rtl="0">
              <a:lnSpc>
                <a:spcPct val="100000"/>
              </a:lnSpc>
              <a:spcBef>
                <a:spcPts val="0"/>
              </a:spcBef>
              <a:spcAft>
                <a:spcPts val="0"/>
              </a:spcAft>
              <a:buClr>
                <a:srgbClr val="000000"/>
              </a:buClr>
              <a:buSzPts val="1400"/>
              <a:buFont typeface="Arial"/>
              <a:buNone/>
              <a:defRPr sz="2800" b="1" i="0" u="none" strike="noStrike" cap="none">
                <a:solidFill>
                  <a:srgbClr val="717074"/>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2800" b="1" i="0" u="none" strike="noStrike" cap="none">
                <a:solidFill>
                  <a:srgbClr val="717074"/>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2800" b="1" i="0" u="none" strike="noStrike" cap="none">
                <a:solidFill>
                  <a:srgbClr val="717074"/>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2800" b="1" i="0" u="none" strike="noStrike" cap="none">
                <a:solidFill>
                  <a:srgbClr val="717074"/>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2800" b="1" i="0" u="none" strike="noStrike" cap="none">
                <a:solidFill>
                  <a:srgbClr val="5C6F7A"/>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2800" b="1" i="0" u="none" strike="noStrike" cap="none">
                <a:solidFill>
                  <a:srgbClr val="5C6F7A"/>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2800" b="1" i="0" u="none" strike="noStrike" cap="none">
                <a:solidFill>
                  <a:srgbClr val="5C6F7A"/>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2800" b="1" i="0" u="none" strike="noStrike" cap="none">
                <a:solidFill>
                  <a:srgbClr val="5C6F7A"/>
                </a:solidFill>
                <a:latin typeface="Calibri"/>
                <a:ea typeface="Calibri"/>
                <a:cs typeface="Calibri"/>
                <a:sym typeface="Calibri"/>
              </a:defRPr>
            </a:lvl9pPr>
          </a:lstStyle>
          <a:p>
            <a:endParaRPr/>
          </a:p>
        </p:txBody>
      </p:sp>
      <p:sp>
        <p:nvSpPr>
          <p:cNvPr id="95" name="Google Shape;95;p76"/>
          <p:cNvSpPr txBox="1">
            <a:spLocks noGrp="1"/>
          </p:cNvSpPr>
          <p:nvPr>
            <p:ph type="body" idx="1"/>
          </p:nvPr>
        </p:nvSpPr>
        <p:spPr>
          <a:xfrm>
            <a:off x="4363661" y="1883907"/>
            <a:ext cx="7315200" cy="804862"/>
          </a:xfrm>
          <a:prstGeom prst="rect">
            <a:avLst/>
          </a:prstGeom>
          <a:noFill/>
          <a:ln>
            <a:noFill/>
          </a:ln>
        </p:spPr>
        <p:txBody>
          <a:bodyPr spcFirstLastPara="1" wrap="square" lIns="91425" tIns="45700" rIns="91425" bIns="45700" anchor="t" anchorCtr="0">
            <a:noAutofit/>
          </a:bodyPr>
          <a:lstStyle>
            <a:lvl1pPr marL="457200" marR="0" lvl="0" indent="-228600" algn="r" rtl="0">
              <a:lnSpc>
                <a:spcPct val="100000"/>
              </a:lnSpc>
              <a:spcBef>
                <a:spcPts val="400"/>
              </a:spcBef>
              <a:spcAft>
                <a:spcPts val="0"/>
              </a:spcAft>
              <a:buClr>
                <a:srgbClr val="309FCD"/>
              </a:buClr>
              <a:buSzPts val="2000"/>
              <a:buFont typeface="Arial"/>
              <a:buNone/>
              <a:defRPr sz="2000" b="0" i="0" u="none" strike="noStrike" cap="none">
                <a:solidFill>
                  <a:srgbClr val="7F7F7F"/>
                </a:solidFill>
                <a:latin typeface="Poppins"/>
                <a:ea typeface="Poppins"/>
                <a:cs typeface="Poppins"/>
                <a:sym typeface="Poppins"/>
              </a:defRPr>
            </a:lvl1pPr>
            <a:lvl2pPr marL="914400" marR="0" lvl="1" indent="-228600" algn="l" rtl="0">
              <a:lnSpc>
                <a:spcPct val="100000"/>
              </a:lnSpc>
              <a:spcBef>
                <a:spcPts val="240"/>
              </a:spcBef>
              <a:spcAft>
                <a:spcPts val="0"/>
              </a:spcAft>
              <a:buClr>
                <a:srgbClr val="309FCD"/>
              </a:buClr>
              <a:buSzPts val="1200"/>
              <a:buFont typeface="Arial"/>
              <a:buNone/>
              <a:defRPr sz="1200" b="0" i="0" u="none" strike="noStrike" cap="none">
                <a:solidFill>
                  <a:schemeClr val="dk2"/>
                </a:solidFill>
                <a:latin typeface="Poppins"/>
                <a:ea typeface="Poppins"/>
                <a:cs typeface="Poppins"/>
                <a:sym typeface="Poppins"/>
              </a:defRPr>
            </a:lvl2pPr>
            <a:lvl3pPr marL="1371600" marR="0" lvl="2" indent="-228600" algn="l" rtl="0">
              <a:lnSpc>
                <a:spcPct val="100000"/>
              </a:lnSpc>
              <a:spcBef>
                <a:spcPts val="200"/>
              </a:spcBef>
              <a:spcAft>
                <a:spcPts val="0"/>
              </a:spcAft>
              <a:buClr>
                <a:srgbClr val="309FCD"/>
              </a:buClr>
              <a:buSzPts val="1000"/>
              <a:buFont typeface="Arial"/>
              <a:buNone/>
              <a:defRPr sz="1000" b="0" i="0" u="none" strike="noStrike" cap="none">
                <a:solidFill>
                  <a:schemeClr val="dk2"/>
                </a:solidFill>
                <a:latin typeface="Poppins"/>
                <a:ea typeface="Poppins"/>
                <a:cs typeface="Poppins"/>
                <a:sym typeface="Poppins"/>
              </a:defRPr>
            </a:lvl3pPr>
            <a:lvl4pPr marL="1828800" marR="0" lvl="3" indent="-228600" algn="l" rtl="0">
              <a:lnSpc>
                <a:spcPct val="100000"/>
              </a:lnSpc>
              <a:spcBef>
                <a:spcPts val="180"/>
              </a:spcBef>
              <a:spcAft>
                <a:spcPts val="0"/>
              </a:spcAft>
              <a:buClr>
                <a:srgbClr val="309FCD"/>
              </a:buClr>
              <a:buSzPts val="900"/>
              <a:buFont typeface="Arial"/>
              <a:buNone/>
              <a:defRPr sz="900" b="0" i="0" u="none" strike="noStrike" cap="none">
                <a:solidFill>
                  <a:schemeClr val="dk2"/>
                </a:solidFill>
                <a:latin typeface="Poppins"/>
                <a:ea typeface="Poppins"/>
                <a:cs typeface="Poppins"/>
                <a:sym typeface="Poppins"/>
              </a:defRPr>
            </a:lvl4pPr>
            <a:lvl5pPr marL="2286000" marR="0" lvl="4" indent="-228600" algn="l" rtl="0">
              <a:lnSpc>
                <a:spcPct val="100000"/>
              </a:lnSpc>
              <a:spcBef>
                <a:spcPts val="180"/>
              </a:spcBef>
              <a:spcAft>
                <a:spcPts val="0"/>
              </a:spcAft>
              <a:buClr>
                <a:srgbClr val="309FCD"/>
              </a:buClr>
              <a:buSzPts val="900"/>
              <a:buFont typeface="Arial"/>
              <a:buNone/>
              <a:defRPr sz="900" b="0" i="0" u="none" strike="noStrike" cap="none">
                <a:solidFill>
                  <a:schemeClr val="dk2"/>
                </a:solidFill>
                <a:latin typeface="Poppins"/>
                <a:ea typeface="Poppins"/>
                <a:cs typeface="Poppins"/>
                <a:sym typeface="Poppins"/>
              </a:defRPr>
            </a:lvl5pPr>
            <a:lvl6pPr marL="2743200" marR="0" lvl="5"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7_Picture with Caption">
  <p:cSld name="7_Picture with Caption">
    <p:bg>
      <p:bgPr>
        <a:solidFill>
          <a:srgbClr val="F3F7DF"/>
        </a:solidFill>
        <a:effectLst/>
      </p:bgPr>
    </p:bg>
    <p:spTree>
      <p:nvGrpSpPr>
        <p:cNvPr id="1" name="Shape 96"/>
        <p:cNvGrpSpPr/>
        <p:nvPr/>
      </p:nvGrpSpPr>
      <p:grpSpPr>
        <a:xfrm>
          <a:off x="0" y="0"/>
          <a:ext cx="0" cy="0"/>
          <a:chOff x="0" y="0"/>
          <a:chExt cx="0" cy="0"/>
        </a:xfrm>
      </p:grpSpPr>
      <p:grpSp>
        <p:nvGrpSpPr>
          <p:cNvPr id="97" name="Google Shape;97;p77"/>
          <p:cNvGrpSpPr/>
          <p:nvPr/>
        </p:nvGrpSpPr>
        <p:grpSpPr>
          <a:xfrm>
            <a:off x="0" y="5156"/>
            <a:ext cx="12192000" cy="6847687"/>
            <a:chOff x="0" y="5156"/>
            <a:chExt cx="12192000" cy="6847687"/>
          </a:xfrm>
        </p:grpSpPr>
        <p:pic>
          <p:nvPicPr>
            <p:cNvPr id="98" name="Google Shape;98;p77" descr="A white rectangular object with a light in the middle&#10;&#10;AI-generated content may be incorrect."/>
            <p:cNvPicPr preferRelativeResize="0"/>
            <p:nvPr/>
          </p:nvPicPr>
          <p:blipFill rotWithShape="1">
            <a:blip r:embed="rId2">
              <a:alphaModFix/>
            </a:blip>
            <a:srcRect/>
            <a:stretch/>
          </p:blipFill>
          <p:spPr>
            <a:xfrm>
              <a:off x="0" y="5156"/>
              <a:ext cx="12192000" cy="6847687"/>
            </a:xfrm>
            <a:prstGeom prst="rect">
              <a:avLst/>
            </a:prstGeom>
            <a:noFill/>
            <a:ln>
              <a:noFill/>
            </a:ln>
          </p:spPr>
        </p:pic>
        <p:sp>
          <p:nvSpPr>
            <p:cNvPr id="99" name="Google Shape;99;p77"/>
            <p:cNvSpPr/>
            <p:nvPr/>
          </p:nvSpPr>
          <p:spPr>
            <a:xfrm>
              <a:off x="580571" y="957943"/>
              <a:ext cx="2235200" cy="5239657"/>
            </a:xfrm>
            <a:prstGeom prst="rect">
              <a:avLst/>
            </a:prstGeom>
            <a:solidFill>
              <a:srgbClr val="F7EED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100" name="Google Shape;100;p77" descr="A person holding a book&#10;&#10;AI-generated content may be incorrect."/>
          <p:cNvPicPr preferRelativeResize="0"/>
          <p:nvPr/>
        </p:nvPicPr>
        <p:blipFill rotWithShape="1">
          <a:blip r:embed="rId3">
            <a:alphaModFix/>
          </a:blip>
          <a:srcRect/>
          <a:stretch/>
        </p:blipFill>
        <p:spPr>
          <a:xfrm>
            <a:off x="130630" y="1494972"/>
            <a:ext cx="3556582" cy="5030250"/>
          </a:xfrm>
          <a:prstGeom prst="rect">
            <a:avLst/>
          </a:prstGeom>
          <a:noFill/>
          <a:ln>
            <a:noFill/>
          </a:ln>
        </p:spPr>
      </p:pic>
      <p:sp>
        <p:nvSpPr>
          <p:cNvPr id="101" name="Google Shape;101;p77"/>
          <p:cNvSpPr txBox="1">
            <a:spLocks noGrp="1"/>
          </p:cNvSpPr>
          <p:nvPr>
            <p:ph type="title"/>
          </p:nvPr>
        </p:nvSpPr>
        <p:spPr>
          <a:xfrm>
            <a:off x="4363661" y="1230085"/>
            <a:ext cx="7315200" cy="566738"/>
          </a:xfrm>
          <a:prstGeom prst="rect">
            <a:avLst/>
          </a:prstGeom>
          <a:noFill/>
          <a:ln>
            <a:noFill/>
          </a:ln>
        </p:spPr>
        <p:txBody>
          <a:bodyPr spcFirstLastPara="1" wrap="square" lIns="91425" tIns="45700" rIns="91425" bIns="45700" anchor="b" anchorCtr="0">
            <a:noAutofit/>
          </a:bodyPr>
          <a:lstStyle>
            <a:lvl1pPr marR="0" lvl="0" algn="r" rtl="0">
              <a:lnSpc>
                <a:spcPct val="100000"/>
              </a:lnSpc>
              <a:spcBef>
                <a:spcPts val="0"/>
              </a:spcBef>
              <a:spcAft>
                <a:spcPts val="0"/>
              </a:spcAft>
              <a:buClr>
                <a:srgbClr val="000000"/>
              </a:buClr>
              <a:buSzPts val="1400"/>
              <a:buFont typeface="Arial"/>
              <a:buNone/>
              <a:defRPr sz="3200" b="1" i="0" u="none" strike="noStrike" cap="none">
                <a:solidFill>
                  <a:srgbClr val="DE9F3B"/>
                </a:solidFill>
                <a:latin typeface="Poppins"/>
                <a:ea typeface="Poppins"/>
                <a:cs typeface="Poppins"/>
                <a:sym typeface="Poppins"/>
              </a:defRPr>
            </a:lvl1pPr>
            <a:lvl2pPr marR="0" lvl="1" algn="l" rtl="0">
              <a:lnSpc>
                <a:spcPct val="100000"/>
              </a:lnSpc>
              <a:spcBef>
                <a:spcPts val="0"/>
              </a:spcBef>
              <a:spcAft>
                <a:spcPts val="0"/>
              </a:spcAft>
              <a:buClr>
                <a:srgbClr val="000000"/>
              </a:buClr>
              <a:buSzPts val="1400"/>
              <a:buFont typeface="Arial"/>
              <a:buNone/>
              <a:defRPr sz="2800" b="1" i="0" u="none" strike="noStrike" cap="none">
                <a:solidFill>
                  <a:srgbClr val="717074"/>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2800" b="1" i="0" u="none" strike="noStrike" cap="none">
                <a:solidFill>
                  <a:srgbClr val="717074"/>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2800" b="1" i="0" u="none" strike="noStrike" cap="none">
                <a:solidFill>
                  <a:srgbClr val="717074"/>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2800" b="1" i="0" u="none" strike="noStrike" cap="none">
                <a:solidFill>
                  <a:srgbClr val="717074"/>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2800" b="1" i="0" u="none" strike="noStrike" cap="none">
                <a:solidFill>
                  <a:srgbClr val="5C6F7A"/>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2800" b="1" i="0" u="none" strike="noStrike" cap="none">
                <a:solidFill>
                  <a:srgbClr val="5C6F7A"/>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2800" b="1" i="0" u="none" strike="noStrike" cap="none">
                <a:solidFill>
                  <a:srgbClr val="5C6F7A"/>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2800" b="1" i="0" u="none" strike="noStrike" cap="none">
                <a:solidFill>
                  <a:srgbClr val="5C6F7A"/>
                </a:solidFill>
                <a:latin typeface="Calibri"/>
                <a:ea typeface="Calibri"/>
                <a:cs typeface="Calibri"/>
                <a:sym typeface="Calibri"/>
              </a:defRPr>
            </a:lvl9pPr>
          </a:lstStyle>
          <a:p>
            <a:endParaRPr/>
          </a:p>
        </p:txBody>
      </p:sp>
      <p:sp>
        <p:nvSpPr>
          <p:cNvPr id="102" name="Google Shape;102;p77"/>
          <p:cNvSpPr txBox="1">
            <a:spLocks noGrp="1"/>
          </p:cNvSpPr>
          <p:nvPr>
            <p:ph type="body" idx="1"/>
          </p:nvPr>
        </p:nvSpPr>
        <p:spPr>
          <a:xfrm>
            <a:off x="4363661" y="1883907"/>
            <a:ext cx="7315200" cy="804862"/>
          </a:xfrm>
          <a:prstGeom prst="rect">
            <a:avLst/>
          </a:prstGeom>
          <a:noFill/>
          <a:ln>
            <a:noFill/>
          </a:ln>
        </p:spPr>
        <p:txBody>
          <a:bodyPr spcFirstLastPara="1" wrap="square" lIns="91425" tIns="45700" rIns="91425" bIns="45700" anchor="t" anchorCtr="0">
            <a:noAutofit/>
          </a:bodyPr>
          <a:lstStyle>
            <a:lvl1pPr marL="457200" marR="0" lvl="0" indent="-228600" algn="r" rtl="0">
              <a:lnSpc>
                <a:spcPct val="100000"/>
              </a:lnSpc>
              <a:spcBef>
                <a:spcPts val="400"/>
              </a:spcBef>
              <a:spcAft>
                <a:spcPts val="0"/>
              </a:spcAft>
              <a:buClr>
                <a:srgbClr val="309FCD"/>
              </a:buClr>
              <a:buSzPts val="2000"/>
              <a:buFont typeface="Arial"/>
              <a:buNone/>
              <a:defRPr sz="2000" b="0" i="0" u="none" strike="noStrike" cap="none">
                <a:solidFill>
                  <a:srgbClr val="7F7F7F"/>
                </a:solidFill>
                <a:latin typeface="Poppins"/>
                <a:ea typeface="Poppins"/>
                <a:cs typeface="Poppins"/>
                <a:sym typeface="Poppins"/>
              </a:defRPr>
            </a:lvl1pPr>
            <a:lvl2pPr marL="914400" marR="0" lvl="1" indent="-228600" algn="l" rtl="0">
              <a:lnSpc>
                <a:spcPct val="100000"/>
              </a:lnSpc>
              <a:spcBef>
                <a:spcPts val="240"/>
              </a:spcBef>
              <a:spcAft>
                <a:spcPts val="0"/>
              </a:spcAft>
              <a:buClr>
                <a:srgbClr val="309FCD"/>
              </a:buClr>
              <a:buSzPts val="1200"/>
              <a:buFont typeface="Arial"/>
              <a:buNone/>
              <a:defRPr sz="1200" b="0" i="0" u="none" strike="noStrike" cap="none">
                <a:solidFill>
                  <a:schemeClr val="dk2"/>
                </a:solidFill>
                <a:latin typeface="Poppins"/>
                <a:ea typeface="Poppins"/>
                <a:cs typeface="Poppins"/>
                <a:sym typeface="Poppins"/>
              </a:defRPr>
            </a:lvl2pPr>
            <a:lvl3pPr marL="1371600" marR="0" lvl="2" indent="-228600" algn="l" rtl="0">
              <a:lnSpc>
                <a:spcPct val="100000"/>
              </a:lnSpc>
              <a:spcBef>
                <a:spcPts val="200"/>
              </a:spcBef>
              <a:spcAft>
                <a:spcPts val="0"/>
              </a:spcAft>
              <a:buClr>
                <a:srgbClr val="309FCD"/>
              </a:buClr>
              <a:buSzPts val="1000"/>
              <a:buFont typeface="Arial"/>
              <a:buNone/>
              <a:defRPr sz="1000" b="0" i="0" u="none" strike="noStrike" cap="none">
                <a:solidFill>
                  <a:schemeClr val="dk2"/>
                </a:solidFill>
                <a:latin typeface="Poppins"/>
                <a:ea typeface="Poppins"/>
                <a:cs typeface="Poppins"/>
                <a:sym typeface="Poppins"/>
              </a:defRPr>
            </a:lvl3pPr>
            <a:lvl4pPr marL="1828800" marR="0" lvl="3" indent="-228600" algn="l" rtl="0">
              <a:lnSpc>
                <a:spcPct val="100000"/>
              </a:lnSpc>
              <a:spcBef>
                <a:spcPts val="180"/>
              </a:spcBef>
              <a:spcAft>
                <a:spcPts val="0"/>
              </a:spcAft>
              <a:buClr>
                <a:srgbClr val="309FCD"/>
              </a:buClr>
              <a:buSzPts val="900"/>
              <a:buFont typeface="Arial"/>
              <a:buNone/>
              <a:defRPr sz="900" b="0" i="0" u="none" strike="noStrike" cap="none">
                <a:solidFill>
                  <a:schemeClr val="dk2"/>
                </a:solidFill>
                <a:latin typeface="Poppins"/>
                <a:ea typeface="Poppins"/>
                <a:cs typeface="Poppins"/>
                <a:sym typeface="Poppins"/>
              </a:defRPr>
            </a:lvl4pPr>
            <a:lvl5pPr marL="2286000" marR="0" lvl="4" indent="-228600" algn="l" rtl="0">
              <a:lnSpc>
                <a:spcPct val="100000"/>
              </a:lnSpc>
              <a:spcBef>
                <a:spcPts val="180"/>
              </a:spcBef>
              <a:spcAft>
                <a:spcPts val="0"/>
              </a:spcAft>
              <a:buClr>
                <a:srgbClr val="309FCD"/>
              </a:buClr>
              <a:buSzPts val="900"/>
              <a:buFont typeface="Arial"/>
              <a:buNone/>
              <a:defRPr sz="900" b="0" i="0" u="none" strike="noStrike" cap="none">
                <a:solidFill>
                  <a:schemeClr val="dk2"/>
                </a:solidFill>
                <a:latin typeface="Poppins"/>
                <a:ea typeface="Poppins"/>
                <a:cs typeface="Poppins"/>
                <a:sym typeface="Poppins"/>
              </a:defRPr>
            </a:lvl5pPr>
            <a:lvl6pPr marL="2743200" marR="0" lvl="5"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13_Picture with Caption">
  <p:cSld name="13_Picture with Caption">
    <p:bg>
      <p:bgPr>
        <a:solidFill>
          <a:srgbClr val="F3F7DF"/>
        </a:solidFill>
        <a:effectLst/>
      </p:bgPr>
    </p:bg>
    <p:spTree>
      <p:nvGrpSpPr>
        <p:cNvPr id="1" name="Shape 103"/>
        <p:cNvGrpSpPr/>
        <p:nvPr/>
      </p:nvGrpSpPr>
      <p:grpSpPr>
        <a:xfrm>
          <a:off x="0" y="0"/>
          <a:ext cx="0" cy="0"/>
          <a:chOff x="0" y="0"/>
          <a:chExt cx="0" cy="0"/>
        </a:xfrm>
      </p:grpSpPr>
      <p:grpSp>
        <p:nvGrpSpPr>
          <p:cNvPr id="104" name="Google Shape;104;p79"/>
          <p:cNvGrpSpPr/>
          <p:nvPr/>
        </p:nvGrpSpPr>
        <p:grpSpPr>
          <a:xfrm>
            <a:off x="0" y="9739"/>
            <a:ext cx="12192000" cy="6838520"/>
            <a:chOff x="0" y="9739"/>
            <a:chExt cx="12192000" cy="6838520"/>
          </a:xfrm>
        </p:grpSpPr>
        <p:pic>
          <p:nvPicPr>
            <p:cNvPr id="105" name="Google Shape;105;p79"/>
            <p:cNvPicPr preferRelativeResize="0"/>
            <p:nvPr/>
          </p:nvPicPr>
          <p:blipFill rotWithShape="1">
            <a:blip r:embed="rId2">
              <a:alphaModFix/>
            </a:blip>
            <a:srcRect/>
            <a:stretch/>
          </p:blipFill>
          <p:spPr>
            <a:xfrm>
              <a:off x="0" y="9739"/>
              <a:ext cx="12192000" cy="6838520"/>
            </a:xfrm>
            <a:prstGeom prst="rect">
              <a:avLst/>
            </a:prstGeom>
            <a:noFill/>
            <a:ln>
              <a:noFill/>
            </a:ln>
          </p:spPr>
        </p:pic>
        <p:sp>
          <p:nvSpPr>
            <p:cNvPr id="106" name="Google Shape;106;p79"/>
            <p:cNvSpPr/>
            <p:nvPr/>
          </p:nvSpPr>
          <p:spPr>
            <a:xfrm>
              <a:off x="580571" y="957943"/>
              <a:ext cx="3149600" cy="5239657"/>
            </a:xfrm>
            <a:prstGeom prst="rect">
              <a:avLst/>
            </a:prstGeom>
            <a:solidFill>
              <a:srgbClr val="E9ED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107" name="Google Shape;107;p79" descr="A person in a yellow shirt and blue pants&#10;&#10;AI-generated content may be incorrect."/>
          <p:cNvPicPr preferRelativeResize="0"/>
          <p:nvPr/>
        </p:nvPicPr>
        <p:blipFill rotWithShape="1">
          <a:blip r:embed="rId3">
            <a:alphaModFix/>
          </a:blip>
          <a:srcRect/>
          <a:stretch/>
        </p:blipFill>
        <p:spPr>
          <a:xfrm>
            <a:off x="580571" y="1283272"/>
            <a:ext cx="2879053" cy="5239657"/>
          </a:xfrm>
          <a:prstGeom prst="rect">
            <a:avLst/>
          </a:prstGeom>
          <a:noFill/>
          <a:ln>
            <a:noFill/>
          </a:ln>
        </p:spPr>
      </p:pic>
      <p:sp>
        <p:nvSpPr>
          <p:cNvPr id="108" name="Google Shape;108;p79"/>
          <p:cNvSpPr txBox="1">
            <a:spLocks noGrp="1"/>
          </p:cNvSpPr>
          <p:nvPr>
            <p:ph type="title"/>
          </p:nvPr>
        </p:nvSpPr>
        <p:spPr>
          <a:xfrm>
            <a:off x="5210629" y="1230085"/>
            <a:ext cx="6468232" cy="566738"/>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3200" b="1" i="0" u="none" strike="noStrike" cap="none">
                <a:solidFill>
                  <a:schemeClr val="dk1"/>
                </a:solidFill>
                <a:latin typeface="Poppins"/>
                <a:ea typeface="Poppins"/>
                <a:cs typeface="Poppins"/>
                <a:sym typeface="Poppins"/>
              </a:defRPr>
            </a:lvl1pPr>
            <a:lvl2pPr marR="0" lvl="1" algn="l" rtl="0">
              <a:lnSpc>
                <a:spcPct val="100000"/>
              </a:lnSpc>
              <a:spcBef>
                <a:spcPts val="0"/>
              </a:spcBef>
              <a:spcAft>
                <a:spcPts val="0"/>
              </a:spcAft>
              <a:buClr>
                <a:srgbClr val="000000"/>
              </a:buClr>
              <a:buSzPts val="1400"/>
              <a:buFont typeface="Arial"/>
              <a:buNone/>
              <a:defRPr sz="2800" b="1" i="0" u="none" strike="noStrike" cap="none">
                <a:solidFill>
                  <a:srgbClr val="717074"/>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2800" b="1" i="0" u="none" strike="noStrike" cap="none">
                <a:solidFill>
                  <a:srgbClr val="717074"/>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2800" b="1" i="0" u="none" strike="noStrike" cap="none">
                <a:solidFill>
                  <a:srgbClr val="717074"/>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2800" b="1" i="0" u="none" strike="noStrike" cap="none">
                <a:solidFill>
                  <a:srgbClr val="717074"/>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2800" b="1" i="0" u="none" strike="noStrike" cap="none">
                <a:solidFill>
                  <a:srgbClr val="5C6F7A"/>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2800" b="1" i="0" u="none" strike="noStrike" cap="none">
                <a:solidFill>
                  <a:srgbClr val="5C6F7A"/>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2800" b="1" i="0" u="none" strike="noStrike" cap="none">
                <a:solidFill>
                  <a:srgbClr val="5C6F7A"/>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2800" b="1" i="0" u="none" strike="noStrike" cap="none">
                <a:solidFill>
                  <a:srgbClr val="5C6F7A"/>
                </a:solidFill>
                <a:latin typeface="Calibri"/>
                <a:ea typeface="Calibri"/>
                <a:cs typeface="Calibri"/>
                <a:sym typeface="Calibri"/>
              </a:defRPr>
            </a:lvl9pPr>
          </a:lstStyle>
          <a:p>
            <a:endParaRPr/>
          </a:p>
        </p:txBody>
      </p:sp>
      <p:sp>
        <p:nvSpPr>
          <p:cNvPr id="109" name="Google Shape;109;p79"/>
          <p:cNvSpPr txBox="1">
            <a:spLocks noGrp="1"/>
          </p:cNvSpPr>
          <p:nvPr>
            <p:ph type="body" idx="1"/>
          </p:nvPr>
        </p:nvSpPr>
        <p:spPr>
          <a:xfrm>
            <a:off x="5210629" y="1883907"/>
            <a:ext cx="6468232" cy="80486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400"/>
              </a:spcBef>
              <a:spcAft>
                <a:spcPts val="0"/>
              </a:spcAft>
              <a:buClr>
                <a:srgbClr val="309FCD"/>
              </a:buClr>
              <a:buSzPts val="2000"/>
              <a:buFont typeface="Arial"/>
              <a:buNone/>
              <a:defRPr sz="2000" b="0" i="0" u="none" strike="noStrike" cap="none">
                <a:solidFill>
                  <a:srgbClr val="7F7F7F"/>
                </a:solidFill>
                <a:latin typeface="Poppins"/>
                <a:ea typeface="Poppins"/>
                <a:cs typeface="Poppins"/>
                <a:sym typeface="Poppins"/>
              </a:defRPr>
            </a:lvl1pPr>
            <a:lvl2pPr marL="914400" marR="0" lvl="1" indent="-228600" algn="l" rtl="0">
              <a:lnSpc>
                <a:spcPct val="100000"/>
              </a:lnSpc>
              <a:spcBef>
                <a:spcPts val="240"/>
              </a:spcBef>
              <a:spcAft>
                <a:spcPts val="0"/>
              </a:spcAft>
              <a:buClr>
                <a:srgbClr val="309FCD"/>
              </a:buClr>
              <a:buSzPts val="1200"/>
              <a:buFont typeface="Arial"/>
              <a:buNone/>
              <a:defRPr sz="1200" b="0" i="0" u="none" strike="noStrike" cap="none">
                <a:solidFill>
                  <a:schemeClr val="dk2"/>
                </a:solidFill>
                <a:latin typeface="Poppins"/>
                <a:ea typeface="Poppins"/>
                <a:cs typeface="Poppins"/>
                <a:sym typeface="Poppins"/>
              </a:defRPr>
            </a:lvl2pPr>
            <a:lvl3pPr marL="1371600" marR="0" lvl="2" indent="-228600" algn="l" rtl="0">
              <a:lnSpc>
                <a:spcPct val="100000"/>
              </a:lnSpc>
              <a:spcBef>
                <a:spcPts val="200"/>
              </a:spcBef>
              <a:spcAft>
                <a:spcPts val="0"/>
              </a:spcAft>
              <a:buClr>
                <a:srgbClr val="309FCD"/>
              </a:buClr>
              <a:buSzPts val="1000"/>
              <a:buFont typeface="Arial"/>
              <a:buNone/>
              <a:defRPr sz="1000" b="0" i="0" u="none" strike="noStrike" cap="none">
                <a:solidFill>
                  <a:schemeClr val="dk2"/>
                </a:solidFill>
                <a:latin typeface="Poppins"/>
                <a:ea typeface="Poppins"/>
                <a:cs typeface="Poppins"/>
                <a:sym typeface="Poppins"/>
              </a:defRPr>
            </a:lvl3pPr>
            <a:lvl4pPr marL="1828800" marR="0" lvl="3" indent="-228600" algn="l" rtl="0">
              <a:lnSpc>
                <a:spcPct val="100000"/>
              </a:lnSpc>
              <a:spcBef>
                <a:spcPts val="180"/>
              </a:spcBef>
              <a:spcAft>
                <a:spcPts val="0"/>
              </a:spcAft>
              <a:buClr>
                <a:srgbClr val="309FCD"/>
              </a:buClr>
              <a:buSzPts val="900"/>
              <a:buFont typeface="Arial"/>
              <a:buNone/>
              <a:defRPr sz="900" b="0" i="0" u="none" strike="noStrike" cap="none">
                <a:solidFill>
                  <a:schemeClr val="dk2"/>
                </a:solidFill>
                <a:latin typeface="Poppins"/>
                <a:ea typeface="Poppins"/>
                <a:cs typeface="Poppins"/>
                <a:sym typeface="Poppins"/>
              </a:defRPr>
            </a:lvl4pPr>
            <a:lvl5pPr marL="2286000" marR="0" lvl="4" indent="-228600" algn="l" rtl="0">
              <a:lnSpc>
                <a:spcPct val="100000"/>
              </a:lnSpc>
              <a:spcBef>
                <a:spcPts val="180"/>
              </a:spcBef>
              <a:spcAft>
                <a:spcPts val="0"/>
              </a:spcAft>
              <a:buClr>
                <a:srgbClr val="309FCD"/>
              </a:buClr>
              <a:buSzPts val="900"/>
              <a:buFont typeface="Arial"/>
              <a:buNone/>
              <a:defRPr sz="900" b="0" i="0" u="none" strike="noStrike" cap="none">
                <a:solidFill>
                  <a:schemeClr val="dk2"/>
                </a:solidFill>
                <a:latin typeface="Poppins"/>
                <a:ea typeface="Poppins"/>
                <a:cs typeface="Poppins"/>
                <a:sym typeface="Poppins"/>
              </a:defRPr>
            </a:lvl5pPr>
            <a:lvl6pPr marL="2743200" marR="0" lvl="5"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Header-Teal">
  <p:cSld name="Section Header-Teal">
    <p:bg>
      <p:bgPr>
        <a:blipFill>
          <a:blip r:embed="rId2">
            <a:alphaModFix/>
          </a:blip>
          <a:stretch>
            <a:fillRect/>
          </a:stretch>
        </a:blipFill>
        <a:effectLst/>
      </p:bgPr>
    </p:bg>
    <p:spTree>
      <p:nvGrpSpPr>
        <p:cNvPr id="1" name="Shape 110"/>
        <p:cNvGrpSpPr/>
        <p:nvPr/>
      </p:nvGrpSpPr>
      <p:grpSpPr>
        <a:xfrm>
          <a:off x="0" y="0"/>
          <a:ext cx="0" cy="0"/>
          <a:chOff x="0" y="0"/>
          <a:chExt cx="0" cy="0"/>
        </a:xfrm>
      </p:grpSpPr>
      <p:sp>
        <p:nvSpPr>
          <p:cNvPr id="111" name="Google Shape;111;p82"/>
          <p:cNvSpPr/>
          <p:nvPr/>
        </p:nvSpPr>
        <p:spPr>
          <a:xfrm rot="5400000">
            <a:off x="508046" y="2008063"/>
            <a:ext cx="1816442" cy="2832533"/>
          </a:xfrm>
          <a:prstGeom prst="round2SameRect">
            <a:avLst>
              <a:gd name="adj1" fmla="val 50000"/>
              <a:gd name="adj2" fmla="val 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2" name="Google Shape;112;p82"/>
          <p:cNvSpPr txBox="1">
            <a:spLocks noGrp="1"/>
          </p:cNvSpPr>
          <p:nvPr>
            <p:ph type="body" idx="1"/>
          </p:nvPr>
        </p:nvSpPr>
        <p:spPr>
          <a:xfrm>
            <a:off x="461148" y="2552489"/>
            <a:ext cx="2378912" cy="1821117"/>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100000"/>
              </a:lnSpc>
              <a:spcBef>
                <a:spcPts val="1920"/>
              </a:spcBef>
              <a:spcAft>
                <a:spcPts val="0"/>
              </a:spcAft>
              <a:buClr>
                <a:srgbClr val="309FCD"/>
              </a:buClr>
              <a:buSzPts val="9600"/>
              <a:buFont typeface="Arial"/>
              <a:buNone/>
              <a:defRPr sz="9600" b="1" i="0" u="none" strike="noStrike" cap="none">
                <a:solidFill>
                  <a:schemeClr val="accent1"/>
                </a:solidFill>
                <a:latin typeface="Poppins"/>
                <a:ea typeface="Poppins"/>
                <a:cs typeface="Poppins"/>
                <a:sym typeface="Poppins"/>
              </a:defRPr>
            </a:lvl1pPr>
            <a:lvl2pPr marL="914400" marR="0" lvl="1" indent="-393700" algn="l" rtl="0">
              <a:lnSpc>
                <a:spcPct val="100000"/>
              </a:lnSpc>
              <a:spcBef>
                <a:spcPts val="520"/>
              </a:spcBef>
              <a:spcAft>
                <a:spcPts val="0"/>
              </a:spcAft>
              <a:buClr>
                <a:srgbClr val="309FCD"/>
              </a:buClr>
              <a:buSzPts val="2600"/>
              <a:buFont typeface="Arial"/>
              <a:buChar char="–"/>
              <a:defRPr sz="2600" b="0" i="0" u="none" strike="noStrike" cap="none">
                <a:solidFill>
                  <a:schemeClr val="dk2"/>
                </a:solidFill>
                <a:latin typeface="Poppins"/>
                <a:ea typeface="Poppins"/>
                <a:cs typeface="Poppins"/>
                <a:sym typeface="Poppins"/>
              </a:defRPr>
            </a:lvl2pPr>
            <a:lvl3pPr marL="1371600" marR="0" lvl="2" indent="-381000" algn="l" rtl="0">
              <a:lnSpc>
                <a:spcPct val="100000"/>
              </a:lnSpc>
              <a:spcBef>
                <a:spcPts val="480"/>
              </a:spcBef>
              <a:spcAft>
                <a:spcPts val="0"/>
              </a:spcAft>
              <a:buClr>
                <a:srgbClr val="309FCD"/>
              </a:buClr>
              <a:buSzPts val="2400"/>
              <a:buFont typeface="Arial"/>
              <a:buChar char="•"/>
              <a:defRPr sz="2400" b="0" i="0" u="none" strike="noStrike" cap="none">
                <a:solidFill>
                  <a:schemeClr val="dk2"/>
                </a:solidFill>
                <a:latin typeface="Poppins"/>
                <a:ea typeface="Poppins"/>
                <a:cs typeface="Poppins"/>
                <a:sym typeface="Poppins"/>
              </a:defRPr>
            </a:lvl3pPr>
            <a:lvl4pPr marL="1828800" marR="0" lvl="3" indent="-368300" algn="l" rtl="0">
              <a:lnSpc>
                <a:spcPct val="100000"/>
              </a:lnSpc>
              <a:spcBef>
                <a:spcPts val="440"/>
              </a:spcBef>
              <a:spcAft>
                <a:spcPts val="0"/>
              </a:spcAft>
              <a:buClr>
                <a:srgbClr val="309FCD"/>
              </a:buClr>
              <a:buSzPts val="2200"/>
              <a:buFont typeface="Arial"/>
              <a:buChar char="–"/>
              <a:defRPr sz="2200" b="0" i="0" u="none" strike="noStrike" cap="none">
                <a:solidFill>
                  <a:schemeClr val="dk2"/>
                </a:solidFill>
                <a:latin typeface="Poppins"/>
                <a:ea typeface="Poppins"/>
                <a:cs typeface="Poppins"/>
                <a:sym typeface="Poppins"/>
              </a:defRPr>
            </a:lvl4pPr>
            <a:lvl5pPr marL="2286000" marR="0" lvl="4" indent="-342900" algn="l" rtl="0">
              <a:lnSpc>
                <a:spcPct val="100000"/>
              </a:lnSpc>
              <a:spcBef>
                <a:spcPts val="360"/>
              </a:spcBef>
              <a:spcAft>
                <a:spcPts val="0"/>
              </a:spcAft>
              <a:buClr>
                <a:srgbClr val="309FCD"/>
              </a:buClr>
              <a:buSzPts val="1800"/>
              <a:buFont typeface="Arial"/>
              <a:buChar char="•"/>
              <a:defRPr sz="1800" b="0" i="0" u="none" strike="noStrike" cap="none">
                <a:solidFill>
                  <a:schemeClr val="dk2"/>
                </a:solidFill>
                <a:latin typeface="Poppins"/>
                <a:ea typeface="Poppins"/>
                <a:cs typeface="Poppins"/>
                <a:sym typeface="Poppins"/>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13" name="Google Shape;113;p82"/>
          <p:cNvSpPr txBox="1">
            <a:spLocks noGrp="1"/>
          </p:cNvSpPr>
          <p:nvPr>
            <p:ph type="body" idx="2"/>
          </p:nvPr>
        </p:nvSpPr>
        <p:spPr>
          <a:xfrm>
            <a:off x="3101546" y="2520779"/>
            <a:ext cx="7887901" cy="1816442"/>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100000"/>
              </a:lnSpc>
              <a:spcBef>
                <a:spcPts val="600"/>
              </a:spcBef>
              <a:spcAft>
                <a:spcPts val="0"/>
              </a:spcAft>
              <a:buClr>
                <a:srgbClr val="309FCD"/>
              </a:buClr>
              <a:buSzPts val="3000"/>
              <a:buFont typeface="Arial"/>
              <a:buNone/>
              <a:defRPr sz="3000" b="1" i="0" u="none" strike="noStrike" cap="none">
                <a:solidFill>
                  <a:schemeClr val="lt1"/>
                </a:solidFill>
                <a:latin typeface="Poppins"/>
                <a:ea typeface="Poppins"/>
                <a:cs typeface="Poppins"/>
                <a:sym typeface="Poppins"/>
              </a:defRPr>
            </a:lvl1pPr>
            <a:lvl2pPr marL="914400" marR="0" lvl="1" indent="-393700" algn="l" rtl="0">
              <a:lnSpc>
                <a:spcPct val="100000"/>
              </a:lnSpc>
              <a:spcBef>
                <a:spcPts val="520"/>
              </a:spcBef>
              <a:spcAft>
                <a:spcPts val="0"/>
              </a:spcAft>
              <a:buClr>
                <a:srgbClr val="309FCD"/>
              </a:buClr>
              <a:buSzPts val="2600"/>
              <a:buFont typeface="Arial"/>
              <a:buChar char="–"/>
              <a:defRPr sz="2600" b="0" i="0" u="none" strike="noStrike" cap="none">
                <a:solidFill>
                  <a:schemeClr val="dk2"/>
                </a:solidFill>
                <a:latin typeface="Poppins"/>
                <a:ea typeface="Poppins"/>
                <a:cs typeface="Poppins"/>
                <a:sym typeface="Poppins"/>
              </a:defRPr>
            </a:lvl2pPr>
            <a:lvl3pPr marL="1371600" marR="0" lvl="2" indent="-381000" algn="l" rtl="0">
              <a:lnSpc>
                <a:spcPct val="100000"/>
              </a:lnSpc>
              <a:spcBef>
                <a:spcPts val="480"/>
              </a:spcBef>
              <a:spcAft>
                <a:spcPts val="0"/>
              </a:spcAft>
              <a:buClr>
                <a:srgbClr val="309FCD"/>
              </a:buClr>
              <a:buSzPts val="2400"/>
              <a:buFont typeface="Arial"/>
              <a:buChar char="•"/>
              <a:defRPr sz="2400" b="0" i="0" u="none" strike="noStrike" cap="none">
                <a:solidFill>
                  <a:schemeClr val="dk2"/>
                </a:solidFill>
                <a:latin typeface="Poppins"/>
                <a:ea typeface="Poppins"/>
                <a:cs typeface="Poppins"/>
                <a:sym typeface="Poppins"/>
              </a:defRPr>
            </a:lvl3pPr>
            <a:lvl4pPr marL="1828800" marR="0" lvl="3" indent="-368300" algn="l" rtl="0">
              <a:lnSpc>
                <a:spcPct val="100000"/>
              </a:lnSpc>
              <a:spcBef>
                <a:spcPts val="440"/>
              </a:spcBef>
              <a:spcAft>
                <a:spcPts val="0"/>
              </a:spcAft>
              <a:buClr>
                <a:srgbClr val="309FCD"/>
              </a:buClr>
              <a:buSzPts val="2200"/>
              <a:buFont typeface="Arial"/>
              <a:buChar char="–"/>
              <a:defRPr sz="2200" b="0" i="0" u="none" strike="noStrike" cap="none">
                <a:solidFill>
                  <a:schemeClr val="dk2"/>
                </a:solidFill>
                <a:latin typeface="Poppins"/>
                <a:ea typeface="Poppins"/>
                <a:cs typeface="Poppins"/>
                <a:sym typeface="Poppins"/>
              </a:defRPr>
            </a:lvl4pPr>
            <a:lvl5pPr marL="2286000" marR="0" lvl="4" indent="-342900" algn="l" rtl="0">
              <a:lnSpc>
                <a:spcPct val="100000"/>
              </a:lnSpc>
              <a:spcBef>
                <a:spcPts val="360"/>
              </a:spcBef>
              <a:spcAft>
                <a:spcPts val="0"/>
              </a:spcAft>
              <a:buClr>
                <a:srgbClr val="309FCD"/>
              </a:buClr>
              <a:buSzPts val="1800"/>
              <a:buFont typeface="Arial"/>
              <a:buChar char="•"/>
              <a:defRPr sz="1800" b="0" i="0" u="none" strike="noStrike" cap="none">
                <a:solidFill>
                  <a:schemeClr val="dk2"/>
                </a:solidFill>
                <a:latin typeface="Poppins"/>
                <a:ea typeface="Poppins"/>
                <a:cs typeface="Poppins"/>
                <a:sym typeface="Poppins"/>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Map">
  <p:cSld name="Map">
    <p:bg>
      <p:bgPr>
        <a:blipFill>
          <a:blip r:embed="rId2">
            <a:alphaModFix/>
          </a:blip>
          <a:stretch>
            <a:fillRect/>
          </a:stretch>
        </a:blipFill>
        <a:effectLst/>
      </p:bgPr>
    </p:bg>
    <p:spTree>
      <p:nvGrpSpPr>
        <p:cNvPr id="1" name="Shape 114"/>
        <p:cNvGrpSpPr/>
        <p:nvPr/>
      </p:nvGrpSpPr>
      <p:grpSpPr>
        <a:xfrm>
          <a:off x="0" y="0"/>
          <a:ext cx="0" cy="0"/>
          <a:chOff x="0" y="0"/>
          <a:chExt cx="0" cy="0"/>
        </a:xfrm>
      </p:grpSpPr>
      <p:sp>
        <p:nvSpPr>
          <p:cNvPr id="115" name="Google Shape;115;p83"/>
          <p:cNvSpPr txBox="1">
            <a:spLocks noGrp="1"/>
          </p:cNvSpPr>
          <p:nvPr>
            <p:ph type="title"/>
          </p:nvPr>
        </p:nvSpPr>
        <p:spPr>
          <a:xfrm>
            <a:off x="0" y="190956"/>
            <a:ext cx="10515600" cy="1143000"/>
          </a:xfrm>
          <a:prstGeom prst="rect">
            <a:avLst/>
          </a:prstGeom>
          <a:noFill/>
          <a:ln>
            <a:noFill/>
          </a:ln>
        </p:spPr>
        <p:txBody>
          <a:bodyPr spcFirstLastPara="1" wrap="square" lIns="804650" tIns="45700" rIns="91425" bIns="45700" anchor="t" anchorCtr="0">
            <a:normAutofit/>
          </a:bodyPr>
          <a:lstStyle>
            <a:lvl1pPr marR="0" lvl="0" algn="l" rtl="0">
              <a:lnSpc>
                <a:spcPct val="100000"/>
              </a:lnSpc>
              <a:spcBef>
                <a:spcPts val="0"/>
              </a:spcBef>
              <a:spcAft>
                <a:spcPts val="0"/>
              </a:spcAft>
              <a:buClr>
                <a:srgbClr val="000000"/>
              </a:buClr>
              <a:buSzPts val="1400"/>
              <a:buFont typeface="Arial"/>
              <a:buNone/>
              <a:defRPr sz="3000" b="1" i="0" u="none" strike="noStrike" cap="none">
                <a:solidFill>
                  <a:schemeClr val="accent1"/>
                </a:solidFill>
                <a:latin typeface="Poppins SemiBold"/>
                <a:ea typeface="Poppins SemiBold"/>
                <a:cs typeface="Poppins SemiBold"/>
                <a:sym typeface="Poppins SemiBold"/>
              </a:defRPr>
            </a:lvl1pPr>
            <a:lvl2pPr marR="0" lvl="1" algn="l" rtl="0">
              <a:lnSpc>
                <a:spcPct val="100000"/>
              </a:lnSpc>
              <a:spcBef>
                <a:spcPts val="0"/>
              </a:spcBef>
              <a:spcAft>
                <a:spcPts val="0"/>
              </a:spcAft>
              <a:buClr>
                <a:srgbClr val="000000"/>
              </a:buClr>
              <a:buSzPts val="1400"/>
              <a:buFont typeface="Arial"/>
              <a:buNone/>
              <a:defRPr sz="2800" b="1" i="0" u="none" strike="noStrike" cap="none">
                <a:solidFill>
                  <a:srgbClr val="717074"/>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2800" b="1" i="0" u="none" strike="noStrike" cap="none">
                <a:solidFill>
                  <a:srgbClr val="717074"/>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2800" b="1" i="0" u="none" strike="noStrike" cap="none">
                <a:solidFill>
                  <a:srgbClr val="717074"/>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2800" b="1" i="0" u="none" strike="noStrike" cap="none">
                <a:solidFill>
                  <a:srgbClr val="717074"/>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2800" b="1" i="0" u="none" strike="noStrike" cap="none">
                <a:solidFill>
                  <a:srgbClr val="5C6F7A"/>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2800" b="1" i="0" u="none" strike="noStrike" cap="none">
                <a:solidFill>
                  <a:srgbClr val="5C6F7A"/>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2800" b="1" i="0" u="none" strike="noStrike" cap="none">
                <a:solidFill>
                  <a:srgbClr val="5C6F7A"/>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2800" b="1" i="0" u="none" strike="noStrike" cap="none">
                <a:solidFill>
                  <a:srgbClr val="5C6F7A"/>
                </a:solidFill>
                <a:latin typeface="Calibri"/>
                <a:ea typeface="Calibri"/>
                <a:cs typeface="Calibri"/>
                <a:sym typeface="Calibri"/>
              </a:defRPr>
            </a:lvl9pPr>
          </a:lstStyle>
          <a:p>
            <a:endParaRPr/>
          </a:p>
        </p:txBody>
      </p:sp>
      <p:pic>
        <p:nvPicPr>
          <p:cNvPr id="116" name="Google Shape;116;p83" descr="Background pattern&#10;&#10;Description automatically generated"/>
          <p:cNvPicPr preferRelativeResize="0"/>
          <p:nvPr/>
        </p:nvPicPr>
        <p:blipFill rotWithShape="1">
          <a:blip r:embed="rId3">
            <a:alphaModFix/>
          </a:blip>
          <a:srcRect/>
          <a:stretch/>
        </p:blipFill>
        <p:spPr>
          <a:xfrm>
            <a:off x="1185" y="0"/>
            <a:ext cx="12189630" cy="6858000"/>
          </a:xfrm>
          <a:prstGeom prst="rect">
            <a:avLst/>
          </a:prstGeom>
          <a:noFill/>
          <a:ln>
            <a:noFill/>
          </a:ln>
        </p:spPr>
      </p:pic>
      <p:sp>
        <p:nvSpPr>
          <p:cNvPr id="117" name="Google Shape;117;p83"/>
          <p:cNvSpPr/>
          <p:nvPr/>
        </p:nvSpPr>
        <p:spPr>
          <a:xfrm rot="5400000">
            <a:off x="515572" y="2012734"/>
            <a:ext cx="1816442" cy="2832533"/>
          </a:xfrm>
          <a:prstGeom prst="round2SameRect">
            <a:avLst>
              <a:gd name="adj1" fmla="val 50000"/>
              <a:gd name="adj2" fmla="val 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accent3"/>
              </a:solidFill>
              <a:latin typeface="Calibri"/>
              <a:ea typeface="Calibri"/>
              <a:cs typeface="Calibri"/>
              <a:sym typeface="Calibri"/>
            </a:endParaRPr>
          </a:p>
        </p:txBody>
      </p:sp>
      <p:sp>
        <p:nvSpPr>
          <p:cNvPr id="118" name="Google Shape;118;p83"/>
          <p:cNvSpPr txBox="1">
            <a:spLocks noGrp="1"/>
          </p:cNvSpPr>
          <p:nvPr>
            <p:ph type="body" idx="1"/>
          </p:nvPr>
        </p:nvSpPr>
        <p:spPr>
          <a:xfrm>
            <a:off x="461148" y="2552489"/>
            <a:ext cx="2378912" cy="1821117"/>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100000"/>
              </a:lnSpc>
              <a:spcBef>
                <a:spcPts val="1920"/>
              </a:spcBef>
              <a:spcAft>
                <a:spcPts val="0"/>
              </a:spcAft>
              <a:buClr>
                <a:srgbClr val="309FCD"/>
              </a:buClr>
              <a:buSzPts val="9600"/>
              <a:buFont typeface="Arial"/>
              <a:buNone/>
              <a:defRPr sz="9600" b="1" i="0" u="none" strike="noStrike" cap="none">
                <a:solidFill>
                  <a:schemeClr val="accent4"/>
                </a:solidFill>
                <a:latin typeface="Poppins"/>
                <a:ea typeface="Poppins"/>
                <a:cs typeface="Poppins"/>
                <a:sym typeface="Poppins"/>
              </a:defRPr>
            </a:lvl1pPr>
            <a:lvl2pPr marL="914400" marR="0" lvl="1" indent="-393700" algn="l" rtl="0">
              <a:lnSpc>
                <a:spcPct val="100000"/>
              </a:lnSpc>
              <a:spcBef>
                <a:spcPts val="520"/>
              </a:spcBef>
              <a:spcAft>
                <a:spcPts val="0"/>
              </a:spcAft>
              <a:buClr>
                <a:srgbClr val="309FCD"/>
              </a:buClr>
              <a:buSzPts val="2600"/>
              <a:buFont typeface="Arial"/>
              <a:buChar char="–"/>
              <a:defRPr sz="2600" b="0" i="0" u="none" strike="noStrike" cap="none">
                <a:solidFill>
                  <a:schemeClr val="dk2"/>
                </a:solidFill>
                <a:latin typeface="Poppins"/>
                <a:ea typeface="Poppins"/>
                <a:cs typeface="Poppins"/>
                <a:sym typeface="Poppins"/>
              </a:defRPr>
            </a:lvl2pPr>
            <a:lvl3pPr marL="1371600" marR="0" lvl="2" indent="-381000" algn="l" rtl="0">
              <a:lnSpc>
                <a:spcPct val="100000"/>
              </a:lnSpc>
              <a:spcBef>
                <a:spcPts val="480"/>
              </a:spcBef>
              <a:spcAft>
                <a:spcPts val="0"/>
              </a:spcAft>
              <a:buClr>
                <a:srgbClr val="309FCD"/>
              </a:buClr>
              <a:buSzPts val="2400"/>
              <a:buFont typeface="Arial"/>
              <a:buChar char="•"/>
              <a:defRPr sz="2400" b="0" i="0" u="none" strike="noStrike" cap="none">
                <a:solidFill>
                  <a:schemeClr val="dk2"/>
                </a:solidFill>
                <a:latin typeface="Poppins"/>
                <a:ea typeface="Poppins"/>
                <a:cs typeface="Poppins"/>
                <a:sym typeface="Poppins"/>
              </a:defRPr>
            </a:lvl3pPr>
            <a:lvl4pPr marL="1828800" marR="0" lvl="3" indent="-368300" algn="l" rtl="0">
              <a:lnSpc>
                <a:spcPct val="100000"/>
              </a:lnSpc>
              <a:spcBef>
                <a:spcPts val="440"/>
              </a:spcBef>
              <a:spcAft>
                <a:spcPts val="0"/>
              </a:spcAft>
              <a:buClr>
                <a:srgbClr val="309FCD"/>
              </a:buClr>
              <a:buSzPts val="2200"/>
              <a:buFont typeface="Arial"/>
              <a:buChar char="–"/>
              <a:defRPr sz="2200" b="0" i="0" u="none" strike="noStrike" cap="none">
                <a:solidFill>
                  <a:schemeClr val="dk2"/>
                </a:solidFill>
                <a:latin typeface="Poppins"/>
                <a:ea typeface="Poppins"/>
                <a:cs typeface="Poppins"/>
                <a:sym typeface="Poppins"/>
              </a:defRPr>
            </a:lvl4pPr>
            <a:lvl5pPr marL="2286000" marR="0" lvl="4" indent="-342900" algn="l" rtl="0">
              <a:lnSpc>
                <a:spcPct val="100000"/>
              </a:lnSpc>
              <a:spcBef>
                <a:spcPts val="360"/>
              </a:spcBef>
              <a:spcAft>
                <a:spcPts val="0"/>
              </a:spcAft>
              <a:buClr>
                <a:srgbClr val="309FCD"/>
              </a:buClr>
              <a:buSzPts val="1800"/>
              <a:buFont typeface="Arial"/>
              <a:buChar char="•"/>
              <a:defRPr sz="1800" b="0" i="0" u="none" strike="noStrike" cap="none">
                <a:solidFill>
                  <a:schemeClr val="dk2"/>
                </a:solidFill>
                <a:latin typeface="Poppins"/>
                <a:ea typeface="Poppins"/>
                <a:cs typeface="Poppins"/>
                <a:sym typeface="Poppins"/>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19" name="Google Shape;119;p83"/>
          <p:cNvSpPr txBox="1">
            <a:spLocks noGrp="1"/>
          </p:cNvSpPr>
          <p:nvPr>
            <p:ph type="body" idx="2"/>
          </p:nvPr>
        </p:nvSpPr>
        <p:spPr>
          <a:xfrm>
            <a:off x="3101546" y="2520779"/>
            <a:ext cx="7887901" cy="1816442"/>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100000"/>
              </a:lnSpc>
              <a:spcBef>
                <a:spcPts val="600"/>
              </a:spcBef>
              <a:spcAft>
                <a:spcPts val="0"/>
              </a:spcAft>
              <a:buClr>
                <a:srgbClr val="309FCD"/>
              </a:buClr>
              <a:buSzPts val="3000"/>
              <a:buFont typeface="Arial"/>
              <a:buNone/>
              <a:defRPr sz="3000" b="1" i="0" u="none" strike="noStrike" cap="none">
                <a:solidFill>
                  <a:schemeClr val="lt1"/>
                </a:solidFill>
                <a:latin typeface="Poppins"/>
                <a:ea typeface="Poppins"/>
                <a:cs typeface="Poppins"/>
                <a:sym typeface="Poppins"/>
              </a:defRPr>
            </a:lvl1pPr>
            <a:lvl2pPr marL="914400" marR="0" lvl="1" indent="-393700" algn="l" rtl="0">
              <a:lnSpc>
                <a:spcPct val="100000"/>
              </a:lnSpc>
              <a:spcBef>
                <a:spcPts val="520"/>
              </a:spcBef>
              <a:spcAft>
                <a:spcPts val="0"/>
              </a:spcAft>
              <a:buClr>
                <a:srgbClr val="309FCD"/>
              </a:buClr>
              <a:buSzPts val="2600"/>
              <a:buFont typeface="Arial"/>
              <a:buChar char="–"/>
              <a:defRPr sz="2600" b="0" i="0" u="none" strike="noStrike" cap="none">
                <a:solidFill>
                  <a:schemeClr val="dk2"/>
                </a:solidFill>
                <a:latin typeface="Poppins"/>
                <a:ea typeface="Poppins"/>
                <a:cs typeface="Poppins"/>
                <a:sym typeface="Poppins"/>
              </a:defRPr>
            </a:lvl2pPr>
            <a:lvl3pPr marL="1371600" marR="0" lvl="2" indent="-381000" algn="l" rtl="0">
              <a:lnSpc>
                <a:spcPct val="100000"/>
              </a:lnSpc>
              <a:spcBef>
                <a:spcPts val="480"/>
              </a:spcBef>
              <a:spcAft>
                <a:spcPts val="0"/>
              </a:spcAft>
              <a:buClr>
                <a:srgbClr val="309FCD"/>
              </a:buClr>
              <a:buSzPts val="2400"/>
              <a:buFont typeface="Arial"/>
              <a:buChar char="•"/>
              <a:defRPr sz="2400" b="0" i="0" u="none" strike="noStrike" cap="none">
                <a:solidFill>
                  <a:schemeClr val="dk2"/>
                </a:solidFill>
                <a:latin typeface="Poppins"/>
                <a:ea typeface="Poppins"/>
                <a:cs typeface="Poppins"/>
                <a:sym typeface="Poppins"/>
              </a:defRPr>
            </a:lvl3pPr>
            <a:lvl4pPr marL="1828800" marR="0" lvl="3" indent="-368300" algn="l" rtl="0">
              <a:lnSpc>
                <a:spcPct val="100000"/>
              </a:lnSpc>
              <a:spcBef>
                <a:spcPts val="440"/>
              </a:spcBef>
              <a:spcAft>
                <a:spcPts val="0"/>
              </a:spcAft>
              <a:buClr>
                <a:srgbClr val="309FCD"/>
              </a:buClr>
              <a:buSzPts val="2200"/>
              <a:buFont typeface="Arial"/>
              <a:buChar char="–"/>
              <a:defRPr sz="2200" b="0" i="0" u="none" strike="noStrike" cap="none">
                <a:solidFill>
                  <a:schemeClr val="dk2"/>
                </a:solidFill>
                <a:latin typeface="Poppins"/>
                <a:ea typeface="Poppins"/>
                <a:cs typeface="Poppins"/>
                <a:sym typeface="Poppins"/>
              </a:defRPr>
            </a:lvl4pPr>
            <a:lvl5pPr marL="2286000" marR="0" lvl="4" indent="-342900" algn="l" rtl="0">
              <a:lnSpc>
                <a:spcPct val="100000"/>
              </a:lnSpc>
              <a:spcBef>
                <a:spcPts val="360"/>
              </a:spcBef>
              <a:spcAft>
                <a:spcPts val="0"/>
              </a:spcAft>
              <a:buClr>
                <a:srgbClr val="309FCD"/>
              </a:buClr>
              <a:buSzPts val="1800"/>
              <a:buFont typeface="Arial"/>
              <a:buChar char="•"/>
              <a:defRPr sz="1800" b="0" i="0" u="none" strike="noStrike" cap="none">
                <a:solidFill>
                  <a:schemeClr val="dk2"/>
                </a:solidFill>
                <a:latin typeface="Poppins"/>
                <a:ea typeface="Poppins"/>
                <a:cs typeface="Poppins"/>
                <a:sym typeface="Poppins"/>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3_Section Header-Photo-Gray">
  <p:cSld name="3_Section Header-Photo-Gray">
    <p:spTree>
      <p:nvGrpSpPr>
        <p:cNvPr id="1" name="Shape 120"/>
        <p:cNvGrpSpPr/>
        <p:nvPr/>
      </p:nvGrpSpPr>
      <p:grpSpPr>
        <a:xfrm>
          <a:off x="0" y="0"/>
          <a:ext cx="0" cy="0"/>
          <a:chOff x="0" y="0"/>
          <a:chExt cx="0" cy="0"/>
        </a:xfrm>
      </p:grpSpPr>
      <p:pic>
        <p:nvPicPr>
          <p:cNvPr id="121" name="Google Shape;121;p84" descr="A group of women posing for a photo&#10;&#10;Description automatically generated"/>
          <p:cNvPicPr preferRelativeResize="0"/>
          <p:nvPr/>
        </p:nvPicPr>
        <p:blipFill rotWithShape="1">
          <a:blip r:embed="rId2">
            <a:alphaModFix/>
          </a:blip>
          <a:srcRect t="2048" b="8622"/>
          <a:stretch/>
        </p:blipFill>
        <p:spPr>
          <a:xfrm>
            <a:off x="-2" y="0"/>
            <a:ext cx="11515728" cy="6858000"/>
          </a:xfrm>
          <a:prstGeom prst="rect">
            <a:avLst/>
          </a:prstGeom>
          <a:noFill/>
          <a:ln>
            <a:noFill/>
          </a:ln>
        </p:spPr>
      </p:pic>
      <p:sp>
        <p:nvSpPr>
          <p:cNvPr id="122" name="Google Shape;122;p84"/>
          <p:cNvSpPr/>
          <p:nvPr/>
        </p:nvSpPr>
        <p:spPr>
          <a:xfrm>
            <a:off x="-1" y="4511575"/>
            <a:ext cx="12192001" cy="144052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3" name="Google Shape;123;p84"/>
          <p:cNvSpPr/>
          <p:nvPr/>
        </p:nvSpPr>
        <p:spPr>
          <a:xfrm rot="5400000">
            <a:off x="508046" y="3815577"/>
            <a:ext cx="1816442" cy="2832533"/>
          </a:xfrm>
          <a:prstGeom prst="round2SameRect">
            <a:avLst>
              <a:gd name="adj1" fmla="val 50000"/>
              <a:gd name="adj2" fmla="val 0"/>
            </a:avLst>
          </a:prstGeom>
          <a:solidFill>
            <a:srgbClr val="DF9F3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24" name="Google Shape;124;p84"/>
          <p:cNvPicPr preferRelativeResize="0"/>
          <p:nvPr/>
        </p:nvPicPr>
        <p:blipFill rotWithShape="1">
          <a:blip r:embed="rId3">
            <a:alphaModFix/>
          </a:blip>
          <a:srcRect l="64005" t="78" b="-77"/>
          <a:stretch/>
        </p:blipFill>
        <p:spPr>
          <a:xfrm>
            <a:off x="7803472" y="0"/>
            <a:ext cx="4388528" cy="6858000"/>
          </a:xfrm>
          <a:prstGeom prst="rect">
            <a:avLst/>
          </a:prstGeom>
          <a:noFill/>
          <a:ln>
            <a:noFill/>
          </a:ln>
        </p:spPr>
      </p:pic>
      <p:sp>
        <p:nvSpPr>
          <p:cNvPr id="125" name="Google Shape;125;p84"/>
          <p:cNvSpPr/>
          <p:nvPr/>
        </p:nvSpPr>
        <p:spPr>
          <a:xfrm>
            <a:off x="-1" y="4511575"/>
            <a:ext cx="12192001" cy="144052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6" name="Google Shape;126;p84"/>
          <p:cNvSpPr/>
          <p:nvPr/>
        </p:nvSpPr>
        <p:spPr>
          <a:xfrm rot="5400000">
            <a:off x="508046" y="3815577"/>
            <a:ext cx="1816442" cy="2832533"/>
          </a:xfrm>
          <a:prstGeom prst="round2SameRect">
            <a:avLst>
              <a:gd name="adj1" fmla="val 50000"/>
              <a:gd name="adj2" fmla="val 0"/>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7" name="Google Shape;127;p84"/>
          <p:cNvSpPr txBox="1">
            <a:spLocks noGrp="1"/>
          </p:cNvSpPr>
          <p:nvPr>
            <p:ph type="body" idx="1"/>
          </p:nvPr>
        </p:nvSpPr>
        <p:spPr>
          <a:xfrm>
            <a:off x="461148" y="4360000"/>
            <a:ext cx="2378912" cy="1821117"/>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100000"/>
              </a:lnSpc>
              <a:spcBef>
                <a:spcPts val="1920"/>
              </a:spcBef>
              <a:spcAft>
                <a:spcPts val="0"/>
              </a:spcAft>
              <a:buClr>
                <a:srgbClr val="309FCD"/>
              </a:buClr>
              <a:buSzPts val="9600"/>
              <a:buFont typeface="Arial"/>
              <a:buNone/>
              <a:defRPr sz="9600" b="1" i="0" u="none" strike="noStrike" cap="none">
                <a:solidFill>
                  <a:schemeClr val="lt1"/>
                </a:solidFill>
                <a:latin typeface="Poppins"/>
                <a:ea typeface="Poppins"/>
                <a:cs typeface="Poppins"/>
                <a:sym typeface="Poppins"/>
              </a:defRPr>
            </a:lvl1pPr>
            <a:lvl2pPr marL="914400" marR="0" lvl="1" indent="-393700" algn="l" rtl="0">
              <a:lnSpc>
                <a:spcPct val="100000"/>
              </a:lnSpc>
              <a:spcBef>
                <a:spcPts val="520"/>
              </a:spcBef>
              <a:spcAft>
                <a:spcPts val="0"/>
              </a:spcAft>
              <a:buClr>
                <a:srgbClr val="309FCD"/>
              </a:buClr>
              <a:buSzPts val="2600"/>
              <a:buFont typeface="Arial"/>
              <a:buChar char="–"/>
              <a:defRPr sz="2600" b="0" i="0" u="none" strike="noStrike" cap="none">
                <a:solidFill>
                  <a:schemeClr val="dk2"/>
                </a:solidFill>
                <a:latin typeface="Poppins"/>
                <a:ea typeface="Poppins"/>
                <a:cs typeface="Poppins"/>
                <a:sym typeface="Poppins"/>
              </a:defRPr>
            </a:lvl2pPr>
            <a:lvl3pPr marL="1371600" marR="0" lvl="2" indent="-381000" algn="l" rtl="0">
              <a:lnSpc>
                <a:spcPct val="100000"/>
              </a:lnSpc>
              <a:spcBef>
                <a:spcPts val="480"/>
              </a:spcBef>
              <a:spcAft>
                <a:spcPts val="0"/>
              </a:spcAft>
              <a:buClr>
                <a:srgbClr val="309FCD"/>
              </a:buClr>
              <a:buSzPts val="2400"/>
              <a:buFont typeface="Arial"/>
              <a:buChar char="•"/>
              <a:defRPr sz="2400" b="0" i="0" u="none" strike="noStrike" cap="none">
                <a:solidFill>
                  <a:schemeClr val="dk2"/>
                </a:solidFill>
                <a:latin typeface="Poppins"/>
                <a:ea typeface="Poppins"/>
                <a:cs typeface="Poppins"/>
                <a:sym typeface="Poppins"/>
              </a:defRPr>
            </a:lvl3pPr>
            <a:lvl4pPr marL="1828800" marR="0" lvl="3" indent="-368300" algn="l" rtl="0">
              <a:lnSpc>
                <a:spcPct val="100000"/>
              </a:lnSpc>
              <a:spcBef>
                <a:spcPts val="440"/>
              </a:spcBef>
              <a:spcAft>
                <a:spcPts val="0"/>
              </a:spcAft>
              <a:buClr>
                <a:srgbClr val="309FCD"/>
              </a:buClr>
              <a:buSzPts val="2200"/>
              <a:buFont typeface="Arial"/>
              <a:buChar char="–"/>
              <a:defRPr sz="2200" b="0" i="0" u="none" strike="noStrike" cap="none">
                <a:solidFill>
                  <a:schemeClr val="dk2"/>
                </a:solidFill>
                <a:latin typeface="Poppins"/>
                <a:ea typeface="Poppins"/>
                <a:cs typeface="Poppins"/>
                <a:sym typeface="Poppins"/>
              </a:defRPr>
            </a:lvl4pPr>
            <a:lvl5pPr marL="2286000" marR="0" lvl="4" indent="-342900" algn="l" rtl="0">
              <a:lnSpc>
                <a:spcPct val="100000"/>
              </a:lnSpc>
              <a:spcBef>
                <a:spcPts val="360"/>
              </a:spcBef>
              <a:spcAft>
                <a:spcPts val="0"/>
              </a:spcAft>
              <a:buClr>
                <a:srgbClr val="309FCD"/>
              </a:buClr>
              <a:buSzPts val="1800"/>
              <a:buFont typeface="Arial"/>
              <a:buChar char="•"/>
              <a:defRPr sz="1800" b="0" i="0" u="none" strike="noStrike" cap="none">
                <a:solidFill>
                  <a:schemeClr val="dk2"/>
                </a:solidFill>
                <a:latin typeface="Poppins"/>
                <a:ea typeface="Poppins"/>
                <a:cs typeface="Poppins"/>
                <a:sym typeface="Poppins"/>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8" name="Google Shape;128;p84"/>
          <p:cNvSpPr txBox="1">
            <a:spLocks noGrp="1"/>
          </p:cNvSpPr>
          <p:nvPr>
            <p:ph type="body" idx="2"/>
          </p:nvPr>
        </p:nvSpPr>
        <p:spPr>
          <a:xfrm>
            <a:off x="3101546" y="4328290"/>
            <a:ext cx="7887901" cy="1816442"/>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100000"/>
              </a:lnSpc>
              <a:spcBef>
                <a:spcPts val="600"/>
              </a:spcBef>
              <a:spcAft>
                <a:spcPts val="0"/>
              </a:spcAft>
              <a:buClr>
                <a:srgbClr val="309FCD"/>
              </a:buClr>
              <a:buSzPts val="3000"/>
              <a:buFont typeface="Arial"/>
              <a:buNone/>
              <a:defRPr sz="3000" b="1" i="0" u="none" strike="noStrike" cap="none">
                <a:solidFill>
                  <a:schemeClr val="accent1"/>
                </a:solidFill>
                <a:latin typeface="Poppins"/>
                <a:ea typeface="Poppins"/>
                <a:cs typeface="Poppins"/>
                <a:sym typeface="Poppins"/>
              </a:defRPr>
            </a:lvl1pPr>
            <a:lvl2pPr marL="914400" marR="0" lvl="1" indent="-393700" algn="l" rtl="0">
              <a:lnSpc>
                <a:spcPct val="100000"/>
              </a:lnSpc>
              <a:spcBef>
                <a:spcPts val="520"/>
              </a:spcBef>
              <a:spcAft>
                <a:spcPts val="0"/>
              </a:spcAft>
              <a:buClr>
                <a:srgbClr val="309FCD"/>
              </a:buClr>
              <a:buSzPts val="2600"/>
              <a:buFont typeface="Arial"/>
              <a:buChar char="–"/>
              <a:defRPr sz="2600" b="0" i="0" u="none" strike="noStrike" cap="none">
                <a:solidFill>
                  <a:schemeClr val="dk2"/>
                </a:solidFill>
                <a:latin typeface="Poppins"/>
                <a:ea typeface="Poppins"/>
                <a:cs typeface="Poppins"/>
                <a:sym typeface="Poppins"/>
              </a:defRPr>
            </a:lvl2pPr>
            <a:lvl3pPr marL="1371600" marR="0" lvl="2" indent="-381000" algn="l" rtl="0">
              <a:lnSpc>
                <a:spcPct val="100000"/>
              </a:lnSpc>
              <a:spcBef>
                <a:spcPts val="480"/>
              </a:spcBef>
              <a:spcAft>
                <a:spcPts val="0"/>
              </a:spcAft>
              <a:buClr>
                <a:srgbClr val="309FCD"/>
              </a:buClr>
              <a:buSzPts val="2400"/>
              <a:buFont typeface="Arial"/>
              <a:buChar char="•"/>
              <a:defRPr sz="2400" b="0" i="0" u="none" strike="noStrike" cap="none">
                <a:solidFill>
                  <a:schemeClr val="dk2"/>
                </a:solidFill>
                <a:latin typeface="Poppins"/>
                <a:ea typeface="Poppins"/>
                <a:cs typeface="Poppins"/>
                <a:sym typeface="Poppins"/>
              </a:defRPr>
            </a:lvl3pPr>
            <a:lvl4pPr marL="1828800" marR="0" lvl="3" indent="-368300" algn="l" rtl="0">
              <a:lnSpc>
                <a:spcPct val="100000"/>
              </a:lnSpc>
              <a:spcBef>
                <a:spcPts val="440"/>
              </a:spcBef>
              <a:spcAft>
                <a:spcPts val="0"/>
              </a:spcAft>
              <a:buClr>
                <a:srgbClr val="309FCD"/>
              </a:buClr>
              <a:buSzPts val="2200"/>
              <a:buFont typeface="Arial"/>
              <a:buChar char="–"/>
              <a:defRPr sz="2200" b="0" i="0" u="none" strike="noStrike" cap="none">
                <a:solidFill>
                  <a:schemeClr val="dk2"/>
                </a:solidFill>
                <a:latin typeface="Poppins"/>
                <a:ea typeface="Poppins"/>
                <a:cs typeface="Poppins"/>
                <a:sym typeface="Poppins"/>
              </a:defRPr>
            </a:lvl4pPr>
            <a:lvl5pPr marL="2286000" marR="0" lvl="4" indent="-342900" algn="l" rtl="0">
              <a:lnSpc>
                <a:spcPct val="100000"/>
              </a:lnSpc>
              <a:spcBef>
                <a:spcPts val="360"/>
              </a:spcBef>
              <a:spcAft>
                <a:spcPts val="0"/>
              </a:spcAft>
              <a:buClr>
                <a:srgbClr val="309FCD"/>
              </a:buClr>
              <a:buSzPts val="1800"/>
              <a:buFont typeface="Arial"/>
              <a:buChar char="•"/>
              <a:defRPr sz="1800" b="0" i="0" u="none" strike="noStrike" cap="none">
                <a:solidFill>
                  <a:schemeClr val="dk2"/>
                </a:solidFill>
                <a:latin typeface="Poppins"/>
                <a:ea typeface="Poppins"/>
                <a:cs typeface="Poppins"/>
                <a:sym typeface="Poppins"/>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Section Header_Blue">
  <p:cSld name="Section Header_Blue">
    <p:spTree>
      <p:nvGrpSpPr>
        <p:cNvPr id="1" name="Shape 129"/>
        <p:cNvGrpSpPr/>
        <p:nvPr/>
      </p:nvGrpSpPr>
      <p:grpSpPr>
        <a:xfrm>
          <a:off x="0" y="0"/>
          <a:ext cx="0" cy="0"/>
          <a:chOff x="0" y="0"/>
          <a:chExt cx="0" cy="0"/>
        </a:xfrm>
      </p:grpSpPr>
      <p:pic>
        <p:nvPicPr>
          <p:cNvPr id="130" name="Google Shape;130;p85" descr="A blue and green triangle pattern&#10;&#10;Description automatically generated"/>
          <p:cNvPicPr preferRelativeResize="0"/>
          <p:nvPr/>
        </p:nvPicPr>
        <p:blipFill rotWithShape="1">
          <a:blip r:embed="rId2">
            <a:alphaModFix/>
          </a:blip>
          <a:srcRect/>
          <a:stretch/>
        </p:blipFill>
        <p:spPr>
          <a:xfrm>
            <a:off x="1184" y="0"/>
            <a:ext cx="12190815" cy="6858667"/>
          </a:xfrm>
          <a:prstGeom prst="rect">
            <a:avLst/>
          </a:prstGeom>
          <a:noFill/>
          <a:ln>
            <a:noFill/>
          </a:ln>
        </p:spPr>
      </p:pic>
      <p:sp>
        <p:nvSpPr>
          <p:cNvPr id="131" name="Google Shape;131;p85"/>
          <p:cNvSpPr txBox="1">
            <a:spLocks noGrp="1"/>
          </p:cNvSpPr>
          <p:nvPr>
            <p:ph type="body" idx="1"/>
          </p:nvPr>
        </p:nvSpPr>
        <p:spPr>
          <a:xfrm>
            <a:off x="461148" y="2552489"/>
            <a:ext cx="2378912" cy="1821117"/>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100000"/>
              </a:lnSpc>
              <a:spcBef>
                <a:spcPts val="1920"/>
              </a:spcBef>
              <a:spcAft>
                <a:spcPts val="0"/>
              </a:spcAft>
              <a:buClr>
                <a:srgbClr val="309FCD"/>
              </a:buClr>
              <a:buSzPts val="9600"/>
              <a:buFont typeface="Arial"/>
              <a:buNone/>
              <a:defRPr sz="9600" b="1" i="0" u="none" strike="noStrike" cap="none">
                <a:solidFill>
                  <a:srgbClr val="DF9F3B"/>
                </a:solidFill>
                <a:latin typeface="Poppins"/>
                <a:ea typeface="Poppins"/>
                <a:cs typeface="Poppins"/>
                <a:sym typeface="Poppins"/>
              </a:defRPr>
            </a:lvl1pPr>
            <a:lvl2pPr marL="914400" marR="0" lvl="1" indent="-393700" algn="l" rtl="0">
              <a:lnSpc>
                <a:spcPct val="100000"/>
              </a:lnSpc>
              <a:spcBef>
                <a:spcPts val="520"/>
              </a:spcBef>
              <a:spcAft>
                <a:spcPts val="0"/>
              </a:spcAft>
              <a:buClr>
                <a:srgbClr val="309FCD"/>
              </a:buClr>
              <a:buSzPts val="2600"/>
              <a:buFont typeface="Arial"/>
              <a:buChar char="–"/>
              <a:defRPr sz="2600" b="0" i="0" u="none" strike="noStrike" cap="none">
                <a:solidFill>
                  <a:schemeClr val="dk2"/>
                </a:solidFill>
                <a:latin typeface="Poppins"/>
                <a:ea typeface="Poppins"/>
                <a:cs typeface="Poppins"/>
                <a:sym typeface="Poppins"/>
              </a:defRPr>
            </a:lvl2pPr>
            <a:lvl3pPr marL="1371600" marR="0" lvl="2" indent="-381000" algn="l" rtl="0">
              <a:lnSpc>
                <a:spcPct val="100000"/>
              </a:lnSpc>
              <a:spcBef>
                <a:spcPts val="480"/>
              </a:spcBef>
              <a:spcAft>
                <a:spcPts val="0"/>
              </a:spcAft>
              <a:buClr>
                <a:srgbClr val="309FCD"/>
              </a:buClr>
              <a:buSzPts val="2400"/>
              <a:buFont typeface="Arial"/>
              <a:buChar char="•"/>
              <a:defRPr sz="2400" b="0" i="0" u="none" strike="noStrike" cap="none">
                <a:solidFill>
                  <a:schemeClr val="dk2"/>
                </a:solidFill>
                <a:latin typeface="Poppins"/>
                <a:ea typeface="Poppins"/>
                <a:cs typeface="Poppins"/>
                <a:sym typeface="Poppins"/>
              </a:defRPr>
            </a:lvl3pPr>
            <a:lvl4pPr marL="1828800" marR="0" lvl="3" indent="-368300" algn="l" rtl="0">
              <a:lnSpc>
                <a:spcPct val="100000"/>
              </a:lnSpc>
              <a:spcBef>
                <a:spcPts val="440"/>
              </a:spcBef>
              <a:spcAft>
                <a:spcPts val="0"/>
              </a:spcAft>
              <a:buClr>
                <a:srgbClr val="309FCD"/>
              </a:buClr>
              <a:buSzPts val="2200"/>
              <a:buFont typeface="Arial"/>
              <a:buChar char="–"/>
              <a:defRPr sz="2200" b="0" i="0" u="none" strike="noStrike" cap="none">
                <a:solidFill>
                  <a:schemeClr val="dk2"/>
                </a:solidFill>
                <a:latin typeface="Poppins"/>
                <a:ea typeface="Poppins"/>
                <a:cs typeface="Poppins"/>
                <a:sym typeface="Poppins"/>
              </a:defRPr>
            </a:lvl4pPr>
            <a:lvl5pPr marL="2286000" marR="0" lvl="4" indent="-342900" algn="l" rtl="0">
              <a:lnSpc>
                <a:spcPct val="100000"/>
              </a:lnSpc>
              <a:spcBef>
                <a:spcPts val="360"/>
              </a:spcBef>
              <a:spcAft>
                <a:spcPts val="0"/>
              </a:spcAft>
              <a:buClr>
                <a:srgbClr val="309FCD"/>
              </a:buClr>
              <a:buSzPts val="1800"/>
              <a:buFont typeface="Arial"/>
              <a:buChar char="•"/>
              <a:defRPr sz="1800" b="0" i="0" u="none" strike="noStrike" cap="none">
                <a:solidFill>
                  <a:schemeClr val="dk2"/>
                </a:solidFill>
                <a:latin typeface="Poppins"/>
                <a:ea typeface="Poppins"/>
                <a:cs typeface="Poppins"/>
                <a:sym typeface="Poppins"/>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32" name="Google Shape;132;p85"/>
          <p:cNvSpPr txBox="1">
            <a:spLocks noGrp="1"/>
          </p:cNvSpPr>
          <p:nvPr>
            <p:ph type="body" idx="2"/>
          </p:nvPr>
        </p:nvSpPr>
        <p:spPr>
          <a:xfrm>
            <a:off x="3101546" y="2520779"/>
            <a:ext cx="7887901" cy="1816442"/>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100000"/>
              </a:lnSpc>
              <a:spcBef>
                <a:spcPts val="600"/>
              </a:spcBef>
              <a:spcAft>
                <a:spcPts val="0"/>
              </a:spcAft>
              <a:buClr>
                <a:srgbClr val="309FCD"/>
              </a:buClr>
              <a:buSzPts val="3000"/>
              <a:buFont typeface="Arial"/>
              <a:buNone/>
              <a:defRPr sz="3000" b="1" i="0" u="none" strike="noStrike" cap="none">
                <a:solidFill>
                  <a:schemeClr val="lt1"/>
                </a:solidFill>
                <a:latin typeface="Poppins"/>
                <a:ea typeface="Poppins"/>
                <a:cs typeface="Poppins"/>
                <a:sym typeface="Poppins"/>
              </a:defRPr>
            </a:lvl1pPr>
            <a:lvl2pPr marL="914400" marR="0" lvl="1" indent="-393700" algn="l" rtl="0">
              <a:lnSpc>
                <a:spcPct val="100000"/>
              </a:lnSpc>
              <a:spcBef>
                <a:spcPts val="520"/>
              </a:spcBef>
              <a:spcAft>
                <a:spcPts val="0"/>
              </a:spcAft>
              <a:buClr>
                <a:srgbClr val="309FCD"/>
              </a:buClr>
              <a:buSzPts val="2600"/>
              <a:buFont typeface="Arial"/>
              <a:buChar char="–"/>
              <a:defRPr sz="2600" b="0" i="0" u="none" strike="noStrike" cap="none">
                <a:solidFill>
                  <a:schemeClr val="dk2"/>
                </a:solidFill>
                <a:latin typeface="Poppins"/>
                <a:ea typeface="Poppins"/>
                <a:cs typeface="Poppins"/>
                <a:sym typeface="Poppins"/>
              </a:defRPr>
            </a:lvl2pPr>
            <a:lvl3pPr marL="1371600" marR="0" lvl="2" indent="-381000" algn="l" rtl="0">
              <a:lnSpc>
                <a:spcPct val="100000"/>
              </a:lnSpc>
              <a:spcBef>
                <a:spcPts val="480"/>
              </a:spcBef>
              <a:spcAft>
                <a:spcPts val="0"/>
              </a:spcAft>
              <a:buClr>
                <a:srgbClr val="309FCD"/>
              </a:buClr>
              <a:buSzPts val="2400"/>
              <a:buFont typeface="Arial"/>
              <a:buChar char="•"/>
              <a:defRPr sz="2400" b="0" i="0" u="none" strike="noStrike" cap="none">
                <a:solidFill>
                  <a:schemeClr val="dk2"/>
                </a:solidFill>
                <a:latin typeface="Poppins"/>
                <a:ea typeface="Poppins"/>
                <a:cs typeface="Poppins"/>
                <a:sym typeface="Poppins"/>
              </a:defRPr>
            </a:lvl3pPr>
            <a:lvl4pPr marL="1828800" marR="0" lvl="3" indent="-368300" algn="l" rtl="0">
              <a:lnSpc>
                <a:spcPct val="100000"/>
              </a:lnSpc>
              <a:spcBef>
                <a:spcPts val="440"/>
              </a:spcBef>
              <a:spcAft>
                <a:spcPts val="0"/>
              </a:spcAft>
              <a:buClr>
                <a:srgbClr val="309FCD"/>
              </a:buClr>
              <a:buSzPts val="2200"/>
              <a:buFont typeface="Arial"/>
              <a:buChar char="–"/>
              <a:defRPr sz="2200" b="0" i="0" u="none" strike="noStrike" cap="none">
                <a:solidFill>
                  <a:schemeClr val="dk2"/>
                </a:solidFill>
                <a:latin typeface="Poppins"/>
                <a:ea typeface="Poppins"/>
                <a:cs typeface="Poppins"/>
                <a:sym typeface="Poppins"/>
              </a:defRPr>
            </a:lvl4pPr>
            <a:lvl5pPr marL="2286000" marR="0" lvl="4" indent="-342900" algn="l" rtl="0">
              <a:lnSpc>
                <a:spcPct val="100000"/>
              </a:lnSpc>
              <a:spcBef>
                <a:spcPts val="360"/>
              </a:spcBef>
              <a:spcAft>
                <a:spcPts val="0"/>
              </a:spcAft>
              <a:buClr>
                <a:srgbClr val="309FCD"/>
              </a:buClr>
              <a:buSzPts val="1800"/>
              <a:buFont typeface="Arial"/>
              <a:buChar char="•"/>
              <a:defRPr sz="1800" b="0" i="0" u="none" strike="noStrike" cap="none">
                <a:solidFill>
                  <a:schemeClr val="dk2"/>
                </a:solidFill>
                <a:latin typeface="Poppins"/>
                <a:ea typeface="Poppins"/>
                <a:cs typeface="Poppins"/>
                <a:sym typeface="Poppins"/>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33" name="Google Shape;133;p85"/>
          <p:cNvSpPr/>
          <p:nvPr/>
        </p:nvSpPr>
        <p:spPr>
          <a:xfrm rot="5400000">
            <a:off x="508045" y="2012734"/>
            <a:ext cx="1816442" cy="2832533"/>
          </a:xfrm>
          <a:prstGeom prst="round2SameRect">
            <a:avLst>
              <a:gd name="adj1" fmla="val 50000"/>
              <a:gd name="adj2" fmla="val 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accent3"/>
              </a:solidFill>
              <a:latin typeface="Calibri"/>
              <a:ea typeface="Calibri"/>
              <a:cs typeface="Calibri"/>
              <a:sym typeface="Calibri"/>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ection Header_Gray">
  <p:cSld name="Section Header_Gray">
    <p:spTree>
      <p:nvGrpSpPr>
        <p:cNvPr id="1" name="Shape 134"/>
        <p:cNvGrpSpPr/>
        <p:nvPr/>
      </p:nvGrpSpPr>
      <p:grpSpPr>
        <a:xfrm>
          <a:off x="0" y="0"/>
          <a:ext cx="0" cy="0"/>
          <a:chOff x="0" y="0"/>
          <a:chExt cx="0" cy="0"/>
        </a:xfrm>
      </p:grpSpPr>
      <p:pic>
        <p:nvPicPr>
          <p:cNvPr id="135" name="Google Shape;135;p86" descr="A grey and brown triangle pattern&#10;&#10;Description automatically generated with medium confidence"/>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36" name="Google Shape;136;p86"/>
          <p:cNvSpPr txBox="1">
            <a:spLocks noGrp="1"/>
          </p:cNvSpPr>
          <p:nvPr>
            <p:ph type="body" idx="1"/>
          </p:nvPr>
        </p:nvSpPr>
        <p:spPr>
          <a:xfrm>
            <a:off x="461148" y="2552489"/>
            <a:ext cx="2378912" cy="1821117"/>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100000"/>
              </a:lnSpc>
              <a:spcBef>
                <a:spcPts val="1920"/>
              </a:spcBef>
              <a:spcAft>
                <a:spcPts val="0"/>
              </a:spcAft>
              <a:buClr>
                <a:srgbClr val="309FCD"/>
              </a:buClr>
              <a:buSzPts val="9600"/>
              <a:buFont typeface="Arial"/>
              <a:buNone/>
              <a:defRPr sz="9600" b="1" i="0" u="none" strike="noStrike" cap="none">
                <a:solidFill>
                  <a:srgbClr val="DF9F3B"/>
                </a:solidFill>
                <a:latin typeface="Poppins"/>
                <a:ea typeface="Poppins"/>
                <a:cs typeface="Poppins"/>
                <a:sym typeface="Poppins"/>
              </a:defRPr>
            </a:lvl1pPr>
            <a:lvl2pPr marL="914400" marR="0" lvl="1" indent="-393700" algn="l" rtl="0">
              <a:lnSpc>
                <a:spcPct val="100000"/>
              </a:lnSpc>
              <a:spcBef>
                <a:spcPts val="520"/>
              </a:spcBef>
              <a:spcAft>
                <a:spcPts val="0"/>
              </a:spcAft>
              <a:buClr>
                <a:srgbClr val="309FCD"/>
              </a:buClr>
              <a:buSzPts val="2600"/>
              <a:buFont typeface="Arial"/>
              <a:buChar char="–"/>
              <a:defRPr sz="2600" b="0" i="0" u="none" strike="noStrike" cap="none">
                <a:solidFill>
                  <a:schemeClr val="dk2"/>
                </a:solidFill>
                <a:latin typeface="Poppins"/>
                <a:ea typeface="Poppins"/>
                <a:cs typeface="Poppins"/>
                <a:sym typeface="Poppins"/>
              </a:defRPr>
            </a:lvl2pPr>
            <a:lvl3pPr marL="1371600" marR="0" lvl="2" indent="-381000" algn="l" rtl="0">
              <a:lnSpc>
                <a:spcPct val="100000"/>
              </a:lnSpc>
              <a:spcBef>
                <a:spcPts val="480"/>
              </a:spcBef>
              <a:spcAft>
                <a:spcPts val="0"/>
              </a:spcAft>
              <a:buClr>
                <a:srgbClr val="309FCD"/>
              </a:buClr>
              <a:buSzPts val="2400"/>
              <a:buFont typeface="Arial"/>
              <a:buChar char="•"/>
              <a:defRPr sz="2400" b="0" i="0" u="none" strike="noStrike" cap="none">
                <a:solidFill>
                  <a:schemeClr val="dk2"/>
                </a:solidFill>
                <a:latin typeface="Poppins"/>
                <a:ea typeface="Poppins"/>
                <a:cs typeface="Poppins"/>
                <a:sym typeface="Poppins"/>
              </a:defRPr>
            </a:lvl3pPr>
            <a:lvl4pPr marL="1828800" marR="0" lvl="3" indent="-368300" algn="l" rtl="0">
              <a:lnSpc>
                <a:spcPct val="100000"/>
              </a:lnSpc>
              <a:spcBef>
                <a:spcPts val="440"/>
              </a:spcBef>
              <a:spcAft>
                <a:spcPts val="0"/>
              </a:spcAft>
              <a:buClr>
                <a:srgbClr val="309FCD"/>
              </a:buClr>
              <a:buSzPts val="2200"/>
              <a:buFont typeface="Arial"/>
              <a:buChar char="–"/>
              <a:defRPr sz="2200" b="0" i="0" u="none" strike="noStrike" cap="none">
                <a:solidFill>
                  <a:schemeClr val="dk2"/>
                </a:solidFill>
                <a:latin typeface="Poppins"/>
                <a:ea typeface="Poppins"/>
                <a:cs typeface="Poppins"/>
                <a:sym typeface="Poppins"/>
              </a:defRPr>
            </a:lvl4pPr>
            <a:lvl5pPr marL="2286000" marR="0" lvl="4" indent="-342900" algn="l" rtl="0">
              <a:lnSpc>
                <a:spcPct val="100000"/>
              </a:lnSpc>
              <a:spcBef>
                <a:spcPts val="360"/>
              </a:spcBef>
              <a:spcAft>
                <a:spcPts val="0"/>
              </a:spcAft>
              <a:buClr>
                <a:srgbClr val="309FCD"/>
              </a:buClr>
              <a:buSzPts val="1800"/>
              <a:buFont typeface="Arial"/>
              <a:buChar char="•"/>
              <a:defRPr sz="1800" b="0" i="0" u="none" strike="noStrike" cap="none">
                <a:solidFill>
                  <a:schemeClr val="dk2"/>
                </a:solidFill>
                <a:latin typeface="Poppins"/>
                <a:ea typeface="Poppins"/>
                <a:cs typeface="Poppins"/>
                <a:sym typeface="Poppins"/>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37" name="Google Shape;137;p86"/>
          <p:cNvSpPr txBox="1">
            <a:spLocks noGrp="1"/>
          </p:cNvSpPr>
          <p:nvPr>
            <p:ph type="body" idx="2"/>
          </p:nvPr>
        </p:nvSpPr>
        <p:spPr>
          <a:xfrm>
            <a:off x="3101546" y="2520779"/>
            <a:ext cx="7887901" cy="1816442"/>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100000"/>
              </a:lnSpc>
              <a:spcBef>
                <a:spcPts val="600"/>
              </a:spcBef>
              <a:spcAft>
                <a:spcPts val="0"/>
              </a:spcAft>
              <a:buClr>
                <a:srgbClr val="309FCD"/>
              </a:buClr>
              <a:buSzPts val="3000"/>
              <a:buFont typeface="Arial"/>
              <a:buNone/>
              <a:defRPr sz="3000" b="1" i="0" u="none" strike="noStrike" cap="none">
                <a:solidFill>
                  <a:schemeClr val="lt1"/>
                </a:solidFill>
                <a:latin typeface="Poppins"/>
                <a:ea typeface="Poppins"/>
                <a:cs typeface="Poppins"/>
                <a:sym typeface="Poppins"/>
              </a:defRPr>
            </a:lvl1pPr>
            <a:lvl2pPr marL="914400" marR="0" lvl="1" indent="-393700" algn="l" rtl="0">
              <a:lnSpc>
                <a:spcPct val="100000"/>
              </a:lnSpc>
              <a:spcBef>
                <a:spcPts val="520"/>
              </a:spcBef>
              <a:spcAft>
                <a:spcPts val="0"/>
              </a:spcAft>
              <a:buClr>
                <a:srgbClr val="309FCD"/>
              </a:buClr>
              <a:buSzPts val="2600"/>
              <a:buFont typeface="Arial"/>
              <a:buChar char="–"/>
              <a:defRPr sz="2600" b="0" i="0" u="none" strike="noStrike" cap="none">
                <a:solidFill>
                  <a:schemeClr val="dk2"/>
                </a:solidFill>
                <a:latin typeface="Poppins"/>
                <a:ea typeface="Poppins"/>
                <a:cs typeface="Poppins"/>
                <a:sym typeface="Poppins"/>
              </a:defRPr>
            </a:lvl2pPr>
            <a:lvl3pPr marL="1371600" marR="0" lvl="2" indent="-381000" algn="l" rtl="0">
              <a:lnSpc>
                <a:spcPct val="100000"/>
              </a:lnSpc>
              <a:spcBef>
                <a:spcPts val="480"/>
              </a:spcBef>
              <a:spcAft>
                <a:spcPts val="0"/>
              </a:spcAft>
              <a:buClr>
                <a:srgbClr val="309FCD"/>
              </a:buClr>
              <a:buSzPts val="2400"/>
              <a:buFont typeface="Arial"/>
              <a:buChar char="•"/>
              <a:defRPr sz="2400" b="0" i="0" u="none" strike="noStrike" cap="none">
                <a:solidFill>
                  <a:schemeClr val="dk2"/>
                </a:solidFill>
                <a:latin typeface="Poppins"/>
                <a:ea typeface="Poppins"/>
                <a:cs typeface="Poppins"/>
                <a:sym typeface="Poppins"/>
              </a:defRPr>
            </a:lvl3pPr>
            <a:lvl4pPr marL="1828800" marR="0" lvl="3" indent="-368300" algn="l" rtl="0">
              <a:lnSpc>
                <a:spcPct val="100000"/>
              </a:lnSpc>
              <a:spcBef>
                <a:spcPts val="440"/>
              </a:spcBef>
              <a:spcAft>
                <a:spcPts val="0"/>
              </a:spcAft>
              <a:buClr>
                <a:srgbClr val="309FCD"/>
              </a:buClr>
              <a:buSzPts val="2200"/>
              <a:buFont typeface="Arial"/>
              <a:buChar char="–"/>
              <a:defRPr sz="2200" b="0" i="0" u="none" strike="noStrike" cap="none">
                <a:solidFill>
                  <a:schemeClr val="dk2"/>
                </a:solidFill>
                <a:latin typeface="Poppins"/>
                <a:ea typeface="Poppins"/>
                <a:cs typeface="Poppins"/>
                <a:sym typeface="Poppins"/>
              </a:defRPr>
            </a:lvl4pPr>
            <a:lvl5pPr marL="2286000" marR="0" lvl="4" indent="-342900" algn="l" rtl="0">
              <a:lnSpc>
                <a:spcPct val="100000"/>
              </a:lnSpc>
              <a:spcBef>
                <a:spcPts val="360"/>
              </a:spcBef>
              <a:spcAft>
                <a:spcPts val="0"/>
              </a:spcAft>
              <a:buClr>
                <a:srgbClr val="309FCD"/>
              </a:buClr>
              <a:buSzPts val="1800"/>
              <a:buFont typeface="Arial"/>
              <a:buChar char="•"/>
              <a:defRPr sz="1800" b="0" i="0" u="none" strike="noStrike" cap="none">
                <a:solidFill>
                  <a:schemeClr val="dk2"/>
                </a:solidFill>
                <a:latin typeface="Poppins"/>
                <a:ea typeface="Poppins"/>
                <a:cs typeface="Poppins"/>
                <a:sym typeface="Poppins"/>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38" name="Google Shape;138;p86"/>
          <p:cNvSpPr/>
          <p:nvPr/>
        </p:nvSpPr>
        <p:spPr>
          <a:xfrm rot="5400000">
            <a:off x="515572" y="2012734"/>
            <a:ext cx="1816442" cy="2832533"/>
          </a:xfrm>
          <a:prstGeom prst="round2SameRect">
            <a:avLst>
              <a:gd name="adj1" fmla="val 50000"/>
              <a:gd name="adj2" fmla="val 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accent3"/>
              </a:solidFill>
              <a:latin typeface="Calibri"/>
              <a:ea typeface="Calibri"/>
              <a:cs typeface="Calibri"/>
              <a:sym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8_Picture with Caption">
  <p:cSld name="8_Picture with Caption">
    <p:bg>
      <p:bgPr>
        <a:solidFill>
          <a:srgbClr val="F3F7DF"/>
        </a:solidFill>
        <a:effectLst/>
      </p:bgPr>
    </p:bg>
    <p:spTree>
      <p:nvGrpSpPr>
        <p:cNvPr id="1" name="Shape 20"/>
        <p:cNvGrpSpPr/>
        <p:nvPr/>
      </p:nvGrpSpPr>
      <p:grpSpPr>
        <a:xfrm>
          <a:off x="0" y="0"/>
          <a:ext cx="0" cy="0"/>
          <a:chOff x="0" y="0"/>
          <a:chExt cx="0" cy="0"/>
        </a:xfrm>
      </p:grpSpPr>
      <p:pic>
        <p:nvPicPr>
          <p:cNvPr id="21" name="Google Shape;21;p78"/>
          <p:cNvPicPr preferRelativeResize="0"/>
          <p:nvPr/>
        </p:nvPicPr>
        <p:blipFill rotWithShape="1">
          <a:blip r:embed="rId2">
            <a:alphaModFix/>
          </a:blip>
          <a:srcRect/>
          <a:stretch/>
        </p:blipFill>
        <p:spPr>
          <a:xfrm>
            <a:off x="0" y="9739"/>
            <a:ext cx="12192000" cy="6838520"/>
          </a:xfrm>
          <a:prstGeom prst="rect">
            <a:avLst/>
          </a:prstGeom>
          <a:noFill/>
          <a:ln>
            <a:noFill/>
          </a:ln>
        </p:spPr>
      </p:pic>
      <p:sp>
        <p:nvSpPr>
          <p:cNvPr id="22" name="Google Shape;22;p78"/>
          <p:cNvSpPr txBox="1">
            <a:spLocks noGrp="1"/>
          </p:cNvSpPr>
          <p:nvPr>
            <p:ph type="title"/>
          </p:nvPr>
        </p:nvSpPr>
        <p:spPr>
          <a:xfrm>
            <a:off x="5210629" y="1230085"/>
            <a:ext cx="6468232" cy="566738"/>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3200" b="1" i="0" u="none" strike="noStrike" cap="none">
                <a:solidFill>
                  <a:schemeClr val="accent5"/>
                </a:solidFill>
                <a:latin typeface="Poppins"/>
                <a:ea typeface="Poppins"/>
                <a:cs typeface="Poppins"/>
                <a:sym typeface="Poppins"/>
              </a:defRPr>
            </a:lvl1pPr>
            <a:lvl2pPr marR="0" lvl="1" algn="l" rtl="0">
              <a:lnSpc>
                <a:spcPct val="100000"/>
              </a:lnSpc>
              <a:spcBef>
                <a:spcPts val="0"/>
              </a:spcBef>
              <a:spcAft>
                <a:spcPts val="0"/>
              </a:spcAft>
              <a:buClr>
                <a:srgbClr val="000000"/>
              </a:buClr>
              <a:buSzPts val="1400"/>
              <a:buFont typeface="Arial"/>
              <a:buNone/>
              <a:defRPr sz="2800" b="1" i="0" u="none" strike="noStrike" cap="none">
                <a:solidFill>
                  <a:srgbClr val="717074"/>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2800" b="1" i="0" u="none" strike="noStrike" cap="none">
                <a:solidFill>
                  <a:srgbClr val="717074"/>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2800" b="1" i="0" u="none" strike="noStrike" cap="none">
                <a:solidFill>
                  <a:srgbClr val="717074"/>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2800" b="1" i="0" u="none" strike="noStrike" cap="none">
                <a:solidFill>
                  <a:srgbClr val="717074"/>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2800" b="1" i="0" u="none" strike="noStrike" cap="none">
                <a:solidFill>
                  <a:srgbClr val="5C6F7A"/>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2800" b="1" i="0" u="none" strike="noStrike" cap="none">
                <a:solidFill>
                  <a:srgbClr val="5C6F7A"/>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2800" b="1" i="0" u="none" strike="noStrike" cap="none">
                <a:solidFill>
                  <a:srgbClr val="5C6F7A"/>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2800" b="1" i="0" u="none" strike="noStrike" cap="none">
                <a:solidFill>
                  <a:srgbClr val="5C6F7A"/>
                </a:solidFill>
                <a:latin typeface="Calibri"/>
                <a:ea typeface="Calibri"/>
                <a:cs typeface="Calibri"/>
                <a:sym typeface="Calibri"/>
              </a:defRPr>
            </a:lvl9pPr>
          </a:lstStyle>
          <a:p>
            <a:endParaRPr/>
          </a:p>
        </p:txBody>
      </p:sp>
      <p:sp>
        <p:nvSpPr>
          <p:cNvPr id="23" name="Google Shape;23;p78"/>
          <p:cNvSpPr txBox="1">
            <a:spLocks noGrp="1"/>
          </p:cNvSpPr>
          <p:nvPr>
            <p:ph type="body" idx="1"/>
          </p:nvPr>
        </p:nvSpPr>
        <p:spPr>
          <a:xfrm>
            <a:off x="5210629" y="1883907"/>
            <a:ext cx="6468232" cy="80486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400"/>
              </a:spcBef>
              <a:spcAft>
                <a:spcPts val="0"/>
              </a:spcAft>
              <a:buClr>
                <a:srgbClr val="309FCD"/>
              </a:buClr>
              <a:buSzPts val="2000"/>
              <a:buFont typeface="Arial"/>
              <a:buNone/>
              <a:defRPr sz="2000" b="0" i="0" u="none" strike="noStrike" cap="none">
                <a:solidFill>
                  <a:srgbClr val="7F7F7F"/>
                </a:solidFill>
                <a:latin typeface="Poppins"/>
                <a:ea typeface="Poppins"/>
                <a:cs typeface="Poppins"/>
                <a:sym typeface="Poppins"/>
              </a:defRPr>
            </a:lvl1pPr>
            <a:lvl2pPr marL="914400" marR="0" lvl="1" indent="-228600" algn="l" rtl="0">
              <a:lnSpc>
                <a:spcPct val="100000"/>
              </a:lnSpc>
              <a:spcBef>
                <a:spcPts val="240"/>
              </a:spcBef>
              <a:spcAft>
                <a:spcPts val="0"/>
              </a:spcAft>
              <a:buClr>
                <a:srgbClr val="309FCD"/>
              </a:buClr>
              <a:buSzPts val="1200"/>
              <a:buFont typeface="Arial"/>
              <a:buNone/>
              <a:defRPr sz="1200" b="0" i="0" u="none" strike="noStrike" cap="none">
                <a:solidFill>
                  <a:schemeClr val="dk2"/>
                </a:solidFill>
                <a:latin typeface="Poppins"/>
                <a:ea typeface="Poppins"/>
                <a:cs typeface="Poppins"/>
                <a:sym typeface="Poppins"/>
              </a:defRPr>
            </a:lvl2pPr>
            <a:lvl3pPr marL="1371600" marR="0" lvl="2" indent="-228600" algn="l" rtl="0">
              <a:lnSpc>
                <a:spcPct val="100000"/>
              </a:lnSpc>
              <a:spcBef>
                <a:spcPts val="200"/>
              </a:spcBef>
              <a:spcAft>
                <a:spcPts val="0"/>
              </a:spcAft>
              <a:buClr>
                <a:srgbClr val="309FCD"/>
              </a:buClr>
              <a:buSzPts val="1000"/>
              <a:buFont typeface="Arial"/>
              <a:buNone/>
              <a:defRPr sz="1000" b="0" i="0" u="none" strike="noStrike" cap="none">
                <a:solidFill>
                  <a:schemeClr val="dk2"/>
                </a:solidFill>
                <a:latin typeface="Poppins"/>
                <a:ea typeface="Poppins"/>
                <a:cs typeface="Poppins"/>
                <a:sym typeface="Poppins"/>
              </a:defRPr>
            </a:lvl3pPr>
            <a:lvl4pPr marL="1828800" marR="0" lvl="3" indent="-228600" algn="l" rtl="0">
              <a:lnSpc>
                <a:spcPct val="100000"/>
              </a:lnSpc>
              <a:spcBef>
                <a:spcPts val="180"/>
              </a:spcBef>
              <a:spcAft>
                <a:spcPts val="0"/>
              </a:spcAft>
              <a:buClr>
                <a:srgbClr val="309FCD"/>
              </a:buClr>
              <a:buSzPts val="900"/>
              <a:buFont typeface="Arial"/>
              <a:buNone/>
              <a:defRPr sz="900" b="0" i="0" u="none" strike="noStrike" cap="none">
                <a:solidFill>
                  <a:schemeClr val="dk2"/>
                </a:solidFill>
                <a:latin typeface="Poppins"/>
                <a:ea typeface="Poppins"/>
                <a:cs typeface="Poppins"/>
                <a:sym typeface="Poppins"/>
              </a:defRPr>
            </a:lvl4pPr>
            <a:lvl5pPr marL="2286000" marR="0" lvl="4" indent="-228600" algn="l" rtl="0">
              <a:lnSpc>
                <a:spcPct val="100000"/>
              </a:lnSpc>
              <a:spcBef>
                <a:spcPts val="180"/>
              </a:spcBef>
              <a:spcAft>
                <a:spcPts val="0"/>
              </a:spcAft>
              <a:buClr>
                <a:srgbClr val="309FCD"/>
              </a:buClr>
              <a:buSzPts val="900"/>
              <a:buFont typeface="Arial"/>
              <a:buNone/>
              <a:defRPr sz="900" b="0" i="0" u="none" strike="noStrike" cap="none">
                <a:solidFill>
                  <a:schemeClr val="dk2"/>
                </a:solidFill>
                <a:latin typeface="Poppins"/>
                <a:ea typeface="Poppins"/>
                <a:cs typeface="Poppins"/>
                <a:sym typeface="Poppins"/>
              </a:defRPr>
            </a:lvl5pPr>
            <a:lvl6pPr marL="2743200" marR="0" lvl="5"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Editable Map">
  <p:cSld name="Editable Map">
    <p:bg>
      <p:bgPr>
        <a:blipFill>
          <a:blip r:embed="rId2">
            <a:alphaModFix/>
          </a:blip>
          <a:stretch>
            <a:fillRect/>
          </a:stretch>
        </a:blipFill>
        <a:effectLst/>
      </p:bgPr>
    </p:bg>
    <p:spTree>
      <p:nvGrpSpPr>
        <p:cNvPr id="1" name="Shape 139"/>
        <p:cNvGrpSpPr/>
        <p:nvPr/>
      </p:nvGrpSpPr>
      <p:grpSpPr>
        <a:xfrm>
          <a:off x="0" y="0"/>
          <a:ext cx="0" cy="0"/>
          <a:chOff x="0" y="0"/>
          <a:chExt cx="0" cy="0"/>
        </a:xfrm>
      </p:grpSpPr>
      <p:sp>
        <p:nvSpPr>
          <p:cNvPr id="140" name="Google Shape;140;p87"/>
          <p:cNvSpPr txBox="1">
            <a:spLocks noGrp="1"/>
          </p:cNvSpPr>
          <p:nvPr>
            <p:ph type="title"/>
          </p:nvPr>
        </p:nvSpPr>
        <p:spPr>
          <a:xfrm>
            <a:off x="-146968" y="158049"/>
            <a:ext cx="6636978" cy="1143000"/>
          </a:xfrm>
          <a:prstGeom prst="rect">
            <a:avLst/>
          </a:prstGeom>
          <a:noFill/>
          <a:ln>
            <a:noFill/>
          </a:ln>
        </p:spPr>
        <p:txBody>
          <a:bodyPr spcFirstLastPara="1" wrap="square" lIns="804650" tIns="45700" rIns="91425" bIns="45700" anchor="t" anchorCtr="0">
            <a:normAutofit/>
          </a:bodyPr>
          <a:lstStyle>
            <a:lvl1pPr marR="0" lvl="0" algn="l" rtl="0">
              <a:lnSpc>
                <a:spcPct val="100000"/>
              </a:lnSpc>
              <a:spcBef>
                <a:spcPts val="0"/>
              </a:spcBef>
              <a:spcAft>
                <a:spcPts val="0"/>
              </a:spcAft>
              <a:buClr>
                <a:srgbClr val="000000"/>
              </a:buClr>
              <a:buSzPts val="1400"/>
              <a:buFont typeface="Arial"/>
              <a:buNone/>
              <a:defRPr sz="3000" b="1" i="0" u="none" strike="noStrike" cap="none">
                <a:solidFill>
                  <a:schemeClr val="accent1"/>
                </a:solidFill>
                <a:latin typeface="Poppins SemiBold"/>
                <a:ea typeface="Poppins SemiBold"/>
                <a:cs typeface="Poppins SemiBold"/>
                <a:sym typeface="Poppins SemiBold"/>
              </a:defRPr>
            </a:lvl1pPr>
            <a:lvl2pPr marR="0" lvl="1" algn="l" rtl="0">
              <a:lnSpc>
                <a:spcPct val="100000"/>
              </a:lnSpc>
              <a:spcBef>
                <a:spcPts val="0"/>
              </a:spcBef>
              <a:spcAft>
                <a:spcPts val="0"/>
              </a:spcAft>
              <a:buClr>
                <a:srgbClr val="000000"/>
              </a:buClr>
              <a:buSzPts val="1400"/>
              <a:buFont typeface="Arial"/>
              <a:buNone/>
              <a:defRPr sz="2800" b="1" i="0" u="none" strike="noStrike" cap="none">
                <a:solidFill>
                  <a:srgbClr val="717074"/>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2800" b="1" i="0" u="none" strike="noStrike" cap="none">
                <a:solidFill>
                  <a:srgbClr val="717074"/>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2800" b="1" i="0" u="none" strike="noStrike" cap="none">
                <a:solidFill>
                  <a:srgbClr val="717074"/>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2800" b="1" i="0" u="none" strike="noStrike" cap="none">
                <a:solidFill>
                  <a:srgbClr val="717074"/>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2800" b="1" i="0" u="none" strike="noStrike" cap="none">
                <a:solidFill>
                  <a:srgbClr val="5C6F7A"/>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2800" b="1" i="0" u="none" strike="noStrike" cap="none">
                <a:solidFill>
                  <a:srgbClr val="5C6F7A"/>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2800" b="1" i="0" u="none" strike="noStrike" cap="none">
                <a:solidFill>
                  <a:srgbClr val="5C6F7A"/>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2800" b="1" i="0" u="none" strike="noStrike" cap="none">
                <a:solidFill>
                  <a:srgbClr val="5C6F7A"/>
                </a:solidFill>
                <a:latin typeface="Calibri"/>
                <a:ea typeface="Calibri"/>
                <a:cs typeface="Calibri"/>
                <a:sym typeface="Calibri"/>
              </a:defRPr>
            </a:lvl9pPr>
          </a:lstStyle>
          <a:p>
            <a:endParaRPr/>
          </a:p>
        </p:txBody>
      </p:sp>
      <p:sp>
        <p:nvSpPr>
          <p:cNvPr id="141" name="Google Shape;141;p87"/>
          <p:cNvSpPr/>
          <p:nvPr/>
        </p:nvSpPr>
        <p:spPr>
          <a:xfrm>
            <a:off x="9882553" y="0"/>
            <a:ext cx="2039815"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2" name="Google Shape;142;p87"/>
          <p:cNvSpPr/>
          <p:nvPr/>
        </p:nvSpPr>
        <p:spPr>
          <a:xfrm>
            <a:off x="11852056" y="0"/>
            <a:ext cx="110119"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43" name="Google Shape;143;p87" descr="A colorful triangle pattern&#10;&#10;Description automatically generated"/>
          <p:cNvPicPr preferRelativeResize="0"/>
          <p:nvPr/>
        </p:nvPicPr>
        <p:blipFill rotWithShape="1">
          <a:blip r:embed="rId3">
            <a:alphaModFix/>
          </a:blip>
          <a:srcRect l="81807" r="15982"/>
          <a:stretch/>
        </p:blipFill>
        <p:spPr>
          <a:xfrm>
            <a:off x="11922368" y="0"/>
            <a:ext cx="269632" cy="6858000"/>
          </a:xfrm>
          <a:prstGeom prst="rect">
            <a:avLst/>
          </a:prstGeom>
          <a:noFill/>
          <a:ln>
            <a:noFill/>
          </a:ln>
        </p:spPr>
      </p:pic>
      <p:pic>
        <p:nvPicPr>
          <p:cNvPr id="144" name="Google Shape;144;p87"/>
          <p:cNvPicPr preferRelativeResize="0"/>
          <p:nvPr/>
        </p:nvPicPr>
        <p:blipFill rotWithShape="1">
          <a:blip r:embed="rId4">
            <a:alphaModFix/>
          </a:blip>
          <a:srcRect/>
          <a:stretch/>
        </p:blipFill>
        <p:spPr>
          <a:xfrm>
            <a:off x="-2" y="375464"/>
            <a:ext cx="496601" cy="708171"/>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3_Editable Map">
  <p:cSld name="3_Editable Map">
    <p:bg>
      <p:bgPr>
        <a:blipFill>
          <a:blip r:embed="rId2">
            <a:alphaModFix/>
          </a:blip>
          <a:stretch>
            <a:fillRect/>
          </a:stretch>
        </a:blipFill>
        <a:effectLst/>
      </p:bgPr>
    </p:bg>
    <p:spTree>
      <p:nvGrpSpPr>
        <p:cNvPr id="1" name="Shape 145"/>
        <p:cNvGrpSpPr/>
        <p:nvPr/>
      </p:nvGrpSpPr>
      <p:grpSpPr>
        <a:xfrm>
          <a:off x="0" y="0"/>
          <a:ext cx="0" cy="0"/>
          <a:chOff x="0" y="0"/>
          <a:chExt cx="0" cy="0"/>
        </a:xfrm>
      </p:grpSpPr>
      <p:sp>
        <p:nvSpPr>
          <p:cNvPr id="146" name="Google Shape;146;p88"/>
          <p:cNvSpPr txBox="1">
            <a:spLocks noGrp="1"/>
          </p:cNvSpPr>
          <p:nvPr>
            <p:ph type="title"/>
          </p:nvPr>
        </p:nvSpPr>
        <p:spPr>
          <a:xfrm>
            <a:off x="-146968" y="158049"/>
            <a:ext cx="6636978" cy="1143000"/>
          </a:xfrm>
          <a:prstGeom prst="rect">
            <a:avLst/>
          </a:prstGeom>
          <a:noFill/>
          <a:ln>
            <a:noFill/>
          </a:ln>
        </p:spPr>
        <p:txBody>
          <a:bodyPr spcFirstLastPara="1" wrap="square" lIns="804650" tIns="45700" rIns="91425" bIns="45700" anchor="t" anchorCtr="0">
            <a:normAutofit/>
          </a:bodyPr>
          <a:lstStyle>
            <a:lvl1pPr marR="0" lvl="0" algn="l" rtl="0">
              <a:lnSpc>
                <a:spcPct val="100000"/>
              </a:lnSpc>
              <a:spcBef>
                <a:spcPts val="0"/>
              </a:spcBef>
              <a:spcAft>
                <a:spcPts val="0"/>
              </a:spcAft>
              <a:buClr>
                <a:srgbClr val="000000"/>
              </a:buClr>
              <a:buSzPts val="1400"/>
              <a:buFont typeface="Arial"/>
              <a:buNone/>
              <a:defRPr sz="3000" b="1" i="0" u="none" strike="noStrike" cap="none">
                <a:solidFill>
                  <a:schemeClr val="accent1"/>
                </a:solidFill>
                <a:latin typeface="Poppins SemiBold"/>
                <a:ea typeface="Poppins SemiBold"/>
                <a:cs typeface="Poppins SemiBold"/>
                <a:sym typeface="Poppins SemiBold"/>
              </a:defRPr>
            </a:lvl1pPr>
            <a:lvl2pPr marR="0" lvl="1" algn="l" rtl="0">
              <a:lnSpc>
                <a:spcPct val="100000"/>
              </a:lnSpc>
              <a:spcBef>
                <a:spcPts val="0"/>
              </a:spcBef>
              <a:spcAft>
                <a:spcPts val="0"/>
              </a:spcAft>
              <a:buClr>
                <a:srgbClr val="000000"/>
              </a:buClr>
              <a:buSzPts val="1400"/>
              <a:buFont typeface="Arial"/>
              <a:buNone/>
              <a:defRPr sz="2800" b="1" i="0" u="none" strike="noStrike" cap="none">
                <a:solidFill>
                  <a:srgbClr val="717074"/>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2800" b="1" i="0" u="none" strike="noStrike" cap="none">
                <a:solidFill>
                  <a:srgbClr val="717074"/>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2800" b="1" i="0" u="none" strike="noStrike" cap="none">
                <a:solidFill>
                  <a:srgbClr val="717074"/>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2800" b="1" i="0" u="none" strike="noStrike" cap="none">
                <a:solidFill>
                  <a:srgbClr val="717074"/>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2800" b="1" i="0" u="none" strike="noStrike" cap="none">
                <a:solidFill>
                  <a:srgbClr val="5C6F7A"/>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2800" b="1" i="0" u="none" strike="noStrike" cap="none">
                <a:solidFill>
                  <a:srgbClr val="5C6F7A"/>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2800" b="1" i="0" u="none" strike="noStrike" cap="none">
                <a:solidFill>
                  <a:srgbClr val="5C6F7A"/>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2800" b="1" i="0" u="none" strike="noStrike" cap="none">
                <a:solidFill>
                  <a:srgbClr val="5C6F7A"/>
                </a:solidFill>
                <a:latin typeface="Calibri"/>
                <a:ea typeface="Calibri"/>
                <a:cs typeface="Calibri"/>
                <a:sym typeface="Calibri"/>
              </a:defRPr>
            </a:lvl9pPr>
          </a:lstStyle>
          <a:p>
            <a:endParaRPr/>
          </a:p>
        </p:txBody>
      </p:sp>
      <p:sp>
        <p:nvSpPr>
          <p:cNvPr id="147" name="Google Shape;147;p88"/>
          <p:cNvSpPr/>
          <p:nvPr/>
        </p:nvSpPr>
        <p:spPr>
          <a:xfrm>
            <a:off x="9882553" y="0"/>
            <a:ext cx="2039815"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8" name="Google Shape;148;p88"/>
          <p:cNvSpPr/>
          <p:nvPr/>
        </p:nvSpPr>
        <p:spPr>
          <a:xfrm>
            <a:off x="11852056" y="0"/>
            <a:ext cx="110119"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49" name="Google Shape;149;p88" descr="A colorful triangle pattern&#10;&#10;Description automatically generated"/>
          <p:cNvPicPr preferRelativeResize="0"/>
          <p:nvPr/>
        </p:nvPicPr>
        <p:blipFill rotWithShape="1">
          <a:blip r:embed="rId3">
            <a:alphaModFix/>
          </a:blip>
          <a:srcRect l="81807" r="15982"/>
          <a:stretch/>
        </p:blipFill>
        <p:spPr>
          <a:xfrm>
            <a:off x="11922368" y="0"/>
            <a:ext cx="269632" cy="6858000"/>
          </a:xfrm>
          <a:prstGeom prst="rect">
            <a:avLst/>
          </a:prstGeom>
          <a:noFill/>
          <a:ln>
            <a:noFill/>
          </a:ln>
        </p:spPr>
      </p:pic>
      <p:pic>
        <p:nvPicPr>
          <p:cNvPr id="150" name="Google Shape;150;p88"/>
          <p:cNvPicPr preferRelativeResize="0"/>
          <p:nvPr/>
        </p:nvPicPr>
        <p:blipFill rotWithShape="1">
          <a:blip r:embed="rId4">
            <a:alphaModFix/>
          </a:blip>
          <a:srcRect/>
          <a:stretch/>
        </p:blipFill>
        <p:spPr>
          <a:xfrm>
            <a:off x="-2" y="375464"/>
            <a:ext cx="496601" cy="708171"/>
          </a:xfrm>
          <a:prstGeom prst="rect">
            <a:avLst/>
          </a:prstGeom>
          <a:noFill/>
          <a:ln>
            <a:noFill/>
          </a:ln>
        </p:spPr>
      </p:pic>
      <p:pic>
        <p:nvPicPr>
          <p:cNvPr id="151" name="Google Shape;151;p88"/>
          <p:cNvPicPr preferRelativeResize="0"/>
          <p:nvPr/>
        </p:nvPicPr>
        <p:blipFill rotWithShape="1">
          <a:blip r:embed="rId5">
            <a:alphaModFix/>
          </a:blip>
          <a:srcRect/>
          <a:stretch/>
        </p:blipFill>
        <p:spPr>
          <a:xfrm>
            <a:off x="0" y="375464"/>
            <a:ext cx="496601" cy="708171"/>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4_Editable Map">
  <p:cSld name="4_Editable Map">
    <p:bg>
      <p:bgPr>
        <a:blipFill>
          <a:blip r:embed="rId2">
            <a:alphaModFix/>
          </a:blip>
          <a:stretch>
            <a:fillRect/>
          </a:stretch>
        </a:blipFill>
        <a:effectLst/>
      </p:bgPr>
    </p:bg>
    <p:spTree>
      <p:nvGrpSpPr>
        <p:cNvPr id="1" name="Shape 152"/>
        <p:cNvGrpSpPr/>
        <p:nvPr/>
      </p:nvGrpSpPr>
      <p:grpSpPr>
        <a:xfrm>
          <a:off x="0" y="0"/>
          <a:ext cx="0" cy="0"/>
          <a:chOff x="0" y="0"/>
          <a:chExt cx="0" cy="0"/>
        </a:xfrm>
      </p:grpSpPr>
      <p:sp>
        <p:nvSpPr>
          <p:cNvPr id="153" name="Google Shape;153;p89"/>
          <p:cNvSpPr txBox="1">
            <a:spLocks noGrp="1"/>
          </p:cNvSpPr>
          <p:nvPr>
            <p:ph type="title"/>
          </p:nvPr>
        </p:nvSpPr>
        <p:spPr>
          <a:xfrm>
            <a:off x="-146968" y="158049"/>
            <a:ext cx="6636978" cy="1143000"/>
          </a:xfrm>
          <a:prstGeom prst="rect">
            <a:avLst/>
          </a:prstGeom>
          <a:noFill/>
          <a:ln>
            <a:noFill/>
          </a:ln>
        </p:spPr>
        <p:txBody>
          <a:bodyPr spcFirstLastPara="1" wrap="square" lIns="804650" tIns="45700" rIns="91425" bIns="45700" anchor="t" anchorCtr="0">
            <a:normAutofit/>
          </a:bodyPr>
          <a:lstStyle>
            <a:lvl1pPr marR="0" lvl="0" algn="l" rtl="0">
              <a:lnSpc>
                <a:spcPct val="100000"/>
              </a:lnSpc>
              <a:spcBef>
                <a:spcPts val="0"/>
              </a:spcBef>
              <a:spcAft>
                <a:spcPts val="0"/>
              </a:spcAft>
              <a:buClr>
                <a:srgbClr val="000000"/>
              </a:buClr>
              <a:buSzPts val="1400"/>
              <a:buFont typeface="Arial"/>
              <a:buNone/>
              <a:defRPr sz="3000" b="1" i="0" u="none" strike="noStrike" cap="none">
                <a:solidFill>
                  <a:schemeClr val="accent1"/>
                </a:solidFill>
                <a:latin typeface="Poppins SemiBold"/>
                <a:ea typeface="Poppins SemiBold"/>
                <a:cs typeface="Poppins SemiBold"/>
                <a:sym typeface="Poppins SemiBold"/>
              </a:defRPr>
            </a:lvl1pPr>
            <a:lvl2pPr marR="0" lvl="1" algn="l" rtl="0">
              <a:lnSpc>
                <a:spcPct val="100000"/>
              </a:lnSpc>
              <a:spcBef>
                <a:spcPts val="0"/>
              </a:spcBef>
              <a:spcAft>
                <a:spcPts val="0"/>
              </a:spcAft>
              <a:buClr>
                <a:srgbClr val="000000"/>
              </a:buClr>
              <a:buSzPts val="1400"/>
              <a:buFont typeface="Arial"/>
              <a:buNone/>
              <a:defRPr sz="2800" b="1" i="0" u="none" strike="noStrike" cap="none">
                <a:solidFill>
                  <a:srgbClr val="717074"/>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2800" b="1" i="0" u="none" strike="noStrike" cap="none">
                <a:solidFill>
                  <a:srgbClr val="717074"/>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2800" b="1" i="0" u="none" strike="noStrike" cap="none">
                <a:solidFill>
                  <a:srgbClr val="717074"/>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2800" b="1" i="0" u="none" strike="noStrike" cap="none">
                <a:solidFill>
                  <a:srgbClr val="717074"/>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2800" b="1" i="0" u="none" strike="noStrike" cap="none">
                <a:solidFill>
                  <a:srgbClr val="5C6F7A"/>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2800" b="1" i="0" u="none" strike="noStrike" cap="none">
                <a:solidFill>
                  <a:srgbClr val="5C6F7A"/>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2800" b="1" i="0" u="none" strike="noStrike" cap="none">
                <a:solidFill>
                  <a:srgbClr val="5C6F7A"/>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2800" b="1" i="0" u="none" strike="noStrike" cap="none">
                <a:solidFill>
                  <a:srgbClr val="5C6F7A"/>
                </a:solidFill>
                <a:latin typeface="Calibri"/>
                <a:ea typeface="Calibri"/>
                <a:cs typeface="Calibri"/>
                <a:sym typeface="Calibri"/>
              </a:defRPr>
            </a:lvl9pPr>
          </a:lstStyle>
          <a:p>
            <a:endParaRPr/>
          </a:p>
        </p:txBody>
      </p:sp>
      <p:sp>
        <p:nvSpPr>
          <p:cNvPr id="154" name="Google Shape;154;p89"/>
          <p:cNvSpPr/>
          <p:nvPr/>
        </p:nvSpPr>
        <p:spPr>
          <a:xfrm>
            <a:off x="9882553" y="0"/>
            <a:ext cx="2039815"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5" name="Google Shape;155;p89"/>
          <p:cNvSpPr/>
          <p:nvPr/>
        </p:nvSpPr>
        <p:spPr>
          <a:xfrm>
            <a:off x="11852056" y="0"/>
            <a:ext cx="110119"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56" name="Google Shape;156;p89" descr="A colorful triangle pattern&#10;&#10;Description automatically generated"/>
          <p:cNvPicPr preferRelativeResize="0"/>
          <p:nvPr/>
        </p:nvPicPr>
        <p:blipFill rotWithShape="1">
          <a:blip r:embed="rId3">
            <a:alphaModFix/>
          </a:blip>
          <a:srcRect l="81807" r="15982"/>
          <a:stretch/>
        </p:blipFill>
        <p:spPr>
          <a:xfrm>
            <a:off x="11922368" y="0"/>
            <a:ext cx="269632" cy="6858000"/>
          </a:xfrm>
          <a:prstGeom prst="rect">
            <a:avLst/>
          </a:prstGeom>
          <a:noFill/>
          <a:ln>
            <a:noFill/>
          </a:ln>
        </p:spPr>
      </p:pic>
      <p:pic>
        <p:nvPicPr>
          <p:cNvPr id="157" name="Google Shape;157;p89"/>
          <p:cNvPicPr preferRelativeResize="0"/>
          <p:nvPr/>
        </p:nvPicPr>
        <p:blipFill rotWithShape="1">
          <a:blip r:embed="rId4">
            <a:alphaModFix/>
          </a:blip>
          <a:srcRect/>
          <a:stretch/>
        </p:blipFill>
        <p:spPr>
          <a:xfrm>
            <a:off x="-2" y="375464"/>
            <a:ext cx="496601" cy="708171"/>
          </a:xfrm>
          <a:prstGeom prst="rect">
            <a:avLst/>
          </a:prstGeom>
          <a:noFill/>
          <a:ln>
            <a:noFill/>
          </a:ln>
        </p:spPr>
      </p:pic>
      <p:pic>
        <p:nvPicPr>
          <p:cNvPr id="158" name="Google Shape;158;p89"/>
          <p:cNvPicPr preferRelativeResize="0"/>
          <p:nvPr/>
        </p:nvPicPr>
        <p:blipFill rotWithShape="1">
          <a:blip r:embed="rId5">
            <a:alphaModFix/>
          </a:blip>
          <a:srcRect/>
          <a:stretch/>
        </p:blipFill>
        <p:spPr>
          <a:xfrm>
            <a:off x="-1" y="375464"/>
            <a:ext cx="496601" cy="708171"/>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Map-Green">
  <p:cSld name="Map-Green">
    <p:bg>
      <p:bgPr>
        <a:blipFill>
          <a:blip r:embed="rId2">
            <a:alphaModFix/>
          </a:blip>
          <a:stretch>
            <a:fillRect/>
          </a:stretch>
        </a:blipFill>
        <a:effectLst/>
      </p:bgPr>
    </p:bg>
    <p:spTree>
      <p:nvGrpSpPr>
        <p:cNvPr id="1" name="Shape 159"/>
        <p:cNvGrpSpPr/>
        <p:nvPr/>
      </p:nvGrpSpPr>
      <p:grpSpPr>
        <a:xfrm>
          <a:off x="0" y="0"/>
          <a:ext cx="0" cy="0"/>
          <a:chOff x="0" y="0"/>
          <a:chExt cx="0" cy="0"/>
        </a:xfrm>
      </p:grpSpPr>
      <p:sp>
        <p:nvSpPr>
          <p:cNvPr id="160" name="Google Shape;160;p90"/>
          <p:cNvSpPr txBox="1">
            <a:spLocks noGrp="1"/>
          </p:cNvSpPr>
          <p:nvPr>
            <p:ph type="title"/>
          </p:nvPr>
        </p:nvSpPr>
        <p:spPr>
          <a:xfrm>
            <a:off x="-146968" y="158049"/>
            <a:ext cx="6636978" cy="1143000"/>
          </a:xfrm>
          <a:prstGeom prst="rect">
            <a:avLst/>
          </a:prstGeom>
          <a:noFill/>
          <a:ln>
            <a:noFill/>
          </a:ln>
        </p:spPr>
        <p:txBody>
          <a:bodyPr spcFirstLastPara="1" wrap="square" lIns="804650" tIns="45700" rIns="91425" bIns="45700" anchor="t" anchorCtr="0">
            <a:normAutofit/>
          </a:bodyPr>
          <a:lstStyle>
            <a:lvl1pPr marR="0" lvl="0" algn="l" rtl="0">
              <a:lnSpc>
                <a:spcPct val="100000"/>
              </a:lnSpc>
              <a:spcBef>
                <a:spcPts val="0"/>
              </a:spcBef>
              <a:spcAft>
                <a:spcPts val="0"/>
              </a:spcAft>
              <a:buClr>
                <a:srgbClr val="000000"/>
              </a:buClr>
              <a:buSzPts val="1400"/>
              <a:buFont typeface="Arial"/>
              <a:buNone/>
              <a:defRPr sz="3000" b="1" i="0" u="none" strike="noStrike" cap="none">
                <a:solidFill>
                  <a:schemeClr val="accent1"/>
                </a:solidFill>
                <a:latin typeface="Poppins SemiBold"/>
                <a:ea typeface="Poppins SemiBold"/>
                <a:cs typeface="Poppins SemiBold"/>
                <a:sym typeface="Poppins SemiBold"/>
              </a:defRPr>
            </a:lvl1pPr>
            <a:lvl2pPr marR="0" lvl="1" algn="l" rtl="0">
              <a:lnSpc>
                <a:spcPct val="100000"/>
              </a:lnSpc>
              <a:spcBef>
                <a:spcPts val="0"/>
              </a:spcBef>
              <a:spcAft>
                <a:spcPts val="0"/>
              </a:spcAft>
              <a:buClr>
                <a:srgbClr val="000000"/>
              </a:buClr>
              <a:buSzPts val="1400"/>
              <a:buFont typeface="Arial"/>
              <a:buNone/>
              <a:defRPr sz="2800" b="1" i="0" u="none" strike="noStrike" cap="none">
                <a:solidFill>
                  <a:srgbClr val="717074"/>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2800" b="1" i="0" u="none" strike="noStrike" cap="none">
                <a:solidFill>
                  <a:srgbClr val="717074"/>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2800" b="1" i="0" u="none" strike="noStrike" cap="none">
                <a:solidFill>
                  <a:srgbClr val="717074"/>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2800" b="1" i="0" u="none" strike="noStrike" cap="none">
                <a:solidFill>
                  <a:srgbClr val="717074"/>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2800" b="1" i="0" u="none" strike="noStrike" cap="none">
                <a:solidFill>
                  <a:srgbClr val="5C6F7A"/>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2800" b="1" i="0" u="none" strike="noStrike" cap="none">
                <a:solidFill>
                  <a:srgbClr val="5C6F7A"/>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2800" b="1" i="0" u="none" strike="noStrike" cap="none">
                <a:solidFill>
                  <a:srgbClr val="5C6F7A"/>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2800" b="1" i="0" u="none" strike="noStrike" cap="none">
                <a:solidFill>
                  <a:srgbClr val="5C6F7A"/>
                </a:solidFill>
                <a:latin typeface="Calibri"/>
                <a:ea typeface="Calibri"/>
                <a:cs typeface="Calibri"/>
                <a:sym typeface="Calibri"/>
              </a:defRPr>
            </a:lvl9pPr>
          </a:lstStyle>
          <a:p>
            <a:endParaRPr/>
          </a:p>
        </p:txBody>
      </p:sp>
      <p:sp>
        <p:nvSpPr>
          <p:cNvPr id="161" name="Google Shape;161;p90"/>
          <p:cNvSpPr/>
          <p:nvPr/>
        </p:nvSpPr>
        <p:spPr>
          <a:xfrm>
            <a:off x="9882553" y="0"/>
            <a:ext cx="2039815"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2" name="Google Shape;162;p90"/>
          <p:cNvSpPr/>
          <p:nvPr/>
        </p:nvSpPr>
        <p:spPr>
          <a:xfrm>
            <a:off x="11852056" y="0"/>
            <a:ext cx="110119"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63" name="Google Shape;163;p90" descr="A colorful triangle pattern&#10;&#10;Description automatically generated"/>
          <p:cNvPicPr preferRelativeResize="0"/>
          <p:nvPr/>
        </p:nvPicPr>
        <p:blipFill rotWithShape="1">
          <a:blip r:embed="rId3">
            <a:alphaModFix/>
          </a:blip>
          <a:srcRect l="81807" r="15982"/>
          <a:stretch/>
        </p:blipFill>
        <p:spPr>
          <a:xfrm>
            <a:off x="11922368" y="0"/>
            <a:ext cx="269632" cy="6858000"/>
          </a:xfrm>
          <a:prstGeom prst="rect">
            <a:avLst/>
          </a:prstGeom>
          <a:noFill/>
          <a:ln>
            <a:noFill/>
          </a:ln>
        </p:spPr>
      </p:pic>
      <p:pic>
        <p:nvPicPr>
          <p:cNvPr id="164" name="Google Shape;164;p90"/>
          <p:cNvPicPr preferRelativeResize="0"/>
          <p:nvPr/>
        </p:nvPicPr>
        <p:blipFill rotWithShape="1">
          <a:blip r:embed="rId4">
            <a:alphaModFix/>
          </a:blip>
          <a:srcRect/>
          <a:stretch/>
        </p:blipFill>
        <p:spPr>
          <a:xfrm>
            <a:off x="-2" y="375464"/>
            <a:ext cx="496601" cy="708171"/>
          </a:xfrm>
          <a:prstGeom prst="rect">
            <a:avLst/>
          </a:prstGeom>
          <a:noFill/>
          <a:ln>
            <a:noFill/>
          </a:ln>
        </p:spPr>
      </p:pic>
      <p:pic>
        <p:nvPicPr>
          <p:cNvPr id="165" name="Google Shape;165;p90"/>
          <p:cNvPicPr preferRelativeResize="0"/>
          <p:nvPr/>
        </p:nvPicPr>
        <p:blipFill rotWithShape="1">
          <a:blip r:embed="rId5">
            <a:alphaModFix/>
          </a:blip>
          <a:srcRect/>
          <a:stretch/>
        </p:blipFill>
        <p:spPr>
          <a:xfrm>
            <a:off x="-1" y="375464"/>
            <a:ext cx="496601" cy="708171"/>
          </a:xfrm>
          <a:prstGeom prst="rect">
            <a:avLst/>
          </a:prstGeom>
          <a:noFill/>
          <a:ln>
            <a:noFill/>
          </a:ln>
        </p:spPr>
      </p:pic>
      <p:pic>
        <p:nvPicPr>
          <p:cNvPr id="166" name="Google Shape;166;p90"/>
          <p:cNvPicPr preferRelativeResize="0"/>
          <p:nvPr/>
        </p:nvPicPr>
        <p:blipFill rotWithShape="1">
          <a:blip r:embed="rId6">
            <a:alphaModFix/>
          </a:blip>
          <a:srcRect/>
          <a:stretch/>
        </p:blipFill>
        <p:spPr>
          <a:xfrm>
            <a:off x="-3" y="375463"/>
            <a:ext cx="496601" cy="708171"/>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Map-Blue">
  <p:cSld name="Map-Blue">
    <p:bg>
      <p:bgPr>
        <a:blipFill>
          <a:blip r:embed="rId2">
            <a:alphaModFix/>
          </a:blip>
          <a:stretch>
            <a:fillRect/>
          </a:stretch>
        </a:blipFill>
        <a:effectLst/>
      </p:bgPr>
    </p:bg>
    <p:spTree>
      <p:nvGrpSpPr>
        <p:cNvPr id="1" name="Shape 167"/>
        <p:cNvGrpSpPr/>
        <p:nvPr/>
      </p:nvGrpSpPr>
      <p:grpSpPr>
        <a:xfrm>
          <a:off x="0" y="0"/>
          <a:ext cx="0" cy="0"/>
          <a:chOff x="0" y="0"/>
          <a:chExt cx="0" cy="0"/>
        </a:xfrm>
      </p:grpSpPr>
      <p:sp>
        <p:nvSpPr>
          <p:cNvPr id="168" name="Google Shape;168;p91"/>
          <p:cNvSpPr txBox="1">
            <a:spLocks noGrp="1"/>
          </p:cNvSpPr>
          <p:nvPr>
            <p:ph type="title"/>
          </p:nvPr>
        </p:nvSpPr>
        <p:spPr>
          <a:xfrm>
            <a:off x="-146968" y="158049"/>
            <a:ext cx="6636978" cy="1143000"/>
          </a:xfrm>
          <a:prstGeom prst="rect">
            <a:avLst/>
          </a:prstGeom>
          <a:noFill/>
          <a:ln>
            <a:noFill/>
          </a:ln>
        </p:spPr>
        <p:txBody>
          <a:bodyPr spcFirstLastPara="1" wrap="square" lIns="804650" tIns="45700" rIns="91425" bIns="45700" anchor="t" anchorCtr="0">
            <a:normAutofit/>
          </a:bodyPr>
          <a:lstStyle>
            <a:lvl1pPr marR="0" lvl="0" algn="l" rtl="0">
              <a:lnSpc>
                <a:spcPct val="100000"/>
              </a:lnSpc>
              <a:spcBef>
                <a:spcPts val="0"/>
              </a:spcBef>
              <a:spcAft>
                <a:spcPts val="0"/>
              </a:spcAft>
              <a:buClr>
                <a:srgbClr val="000000"/>
              </a:buClr>
              <a:buSzPts val="1400"/>
              <a:buFont typeface="Arial"/>
              <a:buNone/>
              <a:defRPr sz="3000" b="1" i="0" u="none" strike="noStrike" cap="none">
                <a:solidFill>
                  <a:schemeClr val="accent1"/>
                </a:solidFill>
                <a:latin typeface="Poppins SemiBold"/>
                <a:ea typeface="Poppins SemiBold"/>
                <a:cs typeface="Poppins SemiBold"/>
                <a:sym typeface="Poppins SemiBold"/>
              </a:defRPr>
            </a:lvl1pPr>
            <a:lvl2pPr marR="0" lvl="1" algn="l" rtl="0">
              <a:lnSpc>
                <a:spcPct val="100000"/>
              </a:lnSpc>
              <a:spcBef>
                <a:spcPts val="0"/>
              </a:spcBef>
              <a:spcAft>
                <a:spcPts val="0"/>
              </a:spcAft>
              <a:buClr>
                <a:srgbClr val="000000"/>
              </a:buClr>
              <a:buSzPts val="1400"/>
              <a:buFont typeface="Arial"/>
              <a:buNone/>
              <a:defRPr sz="2800" b="1" i="0" u="none" strike="noStrike" cap="none">
                <a:solidFill>
                  <a:srgbClr val="717074"/>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2800" b="1" i="0" u="none" strike="noStrike" cap="none">
                <a:solidFill>
                  <a:srgbClr val="717074"/>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2800" b="1" i="0" u="none" strike="noStrike" cap="none">
                <a:solidFill>
                  <a:srgbClr val="717074"/>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2800" b="1" i="0" u="none" strike="noStrike" cap="none">
                <a:solidFill>
                  <a:srgbClr val="717074"/>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2800" b="1" i="0" u="none" strike="noStrike" cap="none">
                <a:solidFill>
                  <a:srgbClr val="5C6F7A"/>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2800" b="1" i="0" u="none" strike="noStrike" cap="none">
                <a:solidFill>
                  <a:srgbClr val="5C6F7A"/>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2800" b="1" i="0" u="none" strike="noStrike" cap="none">
                <a:solidFill>
                  <a:srgbClr val="5C6F7A"/>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2800" b="1" i="0" u="none" strike="noStrike" cap="none">
                <a:solidFill>
                  <a:srgbClr val="5C6F7A"/>
                </a:solidFill>
                <a:latin typeface="Calibri"/>
                <a:ea typeface="Calibri"/>
                <a:cs typeface="Calibri"/>
                <a:sym typeface="Calibri"/>
              </a:defRPr>
            </a:lvl9pPr>
          </a:lstStyle>
          <a:p>
            <a:endParaRPr/>
          </a:p>
        </p:txBody>
      </p:sp>
      <p:sp>
        <p:nvSpPr>
          <p:cNvPr id="169" name="Google Shape;169;p91"/>
          <p:cNvSpPr/>
          <p:nvPr/>
        </p:nvSpPr>
        <p:spPr>
          <a:xfrm>
            <a:off x="9882553" y="0"/>
            <a:ext cx="2039815"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0" name="Google Shape;170;p91"/>
          <p:cNvSpPr/>
          <p:nvPr/>
        </p:nvSpPr>
        <p:spPr>
          <a:xfrm>
            <a:off x="11852056" y="0"/>
            <a:ext cx="110119"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71" name="Google Shape;171;p91" descr="A colorful triangle pattern&#10;&#10;Description automatically generated"/>
          <p:cNvPicPr preferRelativeResize="0"/>
          <p:nvPr/>
        </p:nvPicPr>
        <p:blipFill rotWithShape="1">
          <a:blip r:embed="rId3">
            <a:alphaModFix/>
          </a:blip>
          <a:srcRect l="81807" r="15982"/>
          <a:stretch/>
        </p:blipFill>
        <p:spPr>
          <a:xfrm>
            <a:off x="11922368" y="0"/>
            <a:ext cx="269632" cy="6858000"/>
          </a:xfrm>
          <a:prstGeom prst="rect">
            <a:avLst/>
          </a:prstGeom>
          <a:noFill/>
          <a:ln>
            <a:noFill/>
          </a:ln>
        </p:spPr>
      </p:pic>
      <p:pic>
        <p:nvPicPr>
          <p:cNvPr id="172" name="Google Shape;172;p91"/>
          <p:cNvPicPr preferRelativeResize="0"/>
          <p:nvPr/>
        </p:nvPicPr>
        <p:blipFill rotWithShape="1">
          <a:blip r:embed="rId4">
            <a:alphaModFix/>
          </a:blip>
          <a:srcRect/>
          <a:stretch/>
        </p:blipFill>
        <p:spPr>
          <a:xfrm>
            <a:off x="-2" y="375464"/>
            <a:ext cx="496601" cy="708171"/>
          </a:xfrm>
          <a:prstGeom prst="rect">
            <a:avLst/>
          </a:prstGeom>
          <a:noFill/>
          <a:ln>
            <a:noFill/>
          </a:ln>
        </p:spPr>
      </p:pic>
      <p:pic>
        <p:nvPicPr>
          <p:cNvPr id="173" name="Google Shape;173;p91"/>
          <p:cNvPicPr preferRelativeResize="0"/>
          <p:nvPr/>
        </p:nvPicPr>
        <p:blipFill rotWithShape="1">
          <a:blip r:embed="rId5">
            <a:alphaModFix/>
          </a:blip>
          <a:srcRect/>
          <a:stretch/>
        </p:blipFill>
        <p:spPr>
          <a:xfrm>
            <a:off x="-1" y="375464"/>
            <a:ext cx="496601" cy="708171"/>
          </a:xfrm>
          <a:prstGeom prst="rect">
            <a:avLst/>
          </a:prstGeom>
          <a:noFill/>
          <a:ln>
            <a:noFill/>
          </a:ln>
        </p:spPr>
      </p:pic>
      <p:pic>
        <p:nvPicPr>
          <p:cNvPr id="174" name="Google Shape;174;p91"/>
          <p:cNvPicPr preferRelativeResize="0"/>
          <p:nvPr/>
        </p:nvPicPr>
        <p:blipFill rotWithShape="1">
          <a:blip r:embed="rId6">
            <a:alphaModFix/>
          </a:blip>
          <a:srcRect/>
          <a:stretch/>
        </p:blipFill>
        <p:spPr>
          <a:xfrm>
            <a:off x="0" y="375468"/>
            <a:ext cx="496598" cy="708166"/>
          </a:xfrm>
          <a:prstGeom prst="rect">
            <a:avLst/>
          </a:prstGeom>
          <a:noFill/>
          <a:ln>
            <a:noFill/>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Stay Connected – Complete">
  <p:cSld name="Stay Connected – Complete">
    <p:bg>
      <p:bgPr>
        <a:blipFill>
          <a:blip r:embed="rId2">
            <a:alphaModFix/>
          </a:blip>
          <a:stretch>
            <a:fillRect/>
          </a:stretch>
        </a:blipFill>
        <a:effectLst/>
      </p:bgPr>
    </p:bg>
    <p:spTree>
      <p:nvGrpSpPr>
        <p:cNvPr id="1" name="Shape 175"/>
        <p:cNvGrpSpPr/>
        <p:nvPr/>
      </p:nvGrpSpPr>
      <p:grpSpPr>
        <a:xfrm>
          <a:off x="0" y="0"/>
          <a:ext cx="0" cy="0"/>
          <a:chOff x="0" y="0"/>
          <a:chExt cx="0" cy="0"/>
        </a:xfrm>
      </p:grpSpPr>
      <p:sp>
        <p:nvSpPr>
          <p:cNvPr id="176" name="Google Shape;176;p92"/>
          <p:cNvSpPr txBox="1"/>
          <p:nvPr/>
        </p:nvSpPr>
        <p:spPr>
          <a:xfrm>
            <a:off x="0" y="190956"/>
            <a:ext cx="10515600" cy="1143000"/>
          </a:xfrm>
          <a:prstGeom prst="rect">
            <a:avLst/>
          </a:prstGeom>
          <a:noFill/>
          <a:ln>
            <a:noFill/>
          </a:ln>
        </p:spPr>
        <p:txBody>
          <a:bodyPr spcFirstLastPara="1" wrap="square" lIns="804650" tIns="45700" rIns="91425" bIns="45700" anchor="ctr" anchorCtr="0">
            <a:normAutofit/>
          </a:bodyPr>
          <a:lstStyle/>
          <a:p>
            <a:pPr marL="0" marR="0" lvl="0" indent="0" algn="l" rtl="0">
              <a:lnSpc>
                <a:spcPct val="90000"/>
              </a:lnSpc>
              <a:spcBef>
                <a:spcPts val="0"/>
              </a:spcBef>
              <a:spcAft>
                <a:spcPts val="0"/>
              </a:spcAft>
              <a:buClr>
                <a:schemeClr val="accent1"/>
              </a:buClr>
              <a:buSzPts val="3000"/>
              <a:buFont typeface="Poppins"/>
              <a:buNone/>
            </a:pPr>
            <a:r>
              <a:rPr lang="en-US" sz="3000" b="1" i="0" u="none" strike="noStrike" cap="none">
                <a:solidFill>
                  <a:schemeClr val="accent1"/>
                </a:solidFill>
                <a:latin typeface="Poppins"/>
                <a:ea typeface="Poppins"/>
                <a:cs typeface="Poppins"/>
                <a:sym typeface="Poppins"/>
              </a:rPr>
              <a:t>STAY CONNECTED</a:t>
            </a:r>
            <a:endParaRPr sz="1400" b="0" i="0" u="none" strike="noStrike" cap="none">
              <a:solidFill>
                <a:srgbClr val="000000"/>
              </a:solidFill>
              <a:latin typeface="Arial"/>
              <a:ea typeface="Arial"/>
              <a:cs typeface="Arial"/>
              <a:sym typeface="Arial"/>
            </a:endParaRPr>
          </a:p>
        </p:txBody>
      </p:sp>
      <p:pic>
        <p:nvPicPr>
          <p:cNvPr id="177" name="Google Shape;177;p92"/>
          <p:cNvPicPr preferRelativeResize="0"/>
          <p:nvPr/>
        </p:nvPicPr>
        <p:blipFill rotWithShape="1">
          <a:blip r:embed="rId3">
            <a:alphaModFix/>
          </a:blip>
          <a:srcRect/>
          <a:stretch/>
        </p:blipFill>
        <p:spPr>
          <a:xfrm>
            <a:off x="817860" y="1863000"/>
            <a:ext cx="787625" cy="793170"/>
          </a:xfrm>
          <a:prstGeom prst="rect">
            <a:avLst/>
          </a:prstGeom>
          <a:noFill/>
          <a:ln>
            <a:noFill/>
          </a:ln>
        </p:spPr>
      </p:pic>
      <p:sp>
        <p:nvSpPr>
          <p:cNvPr id="178" name="Google Shape;178;p92"/>
          <p:cNvSpPr/>
          <p:nvPr/>
        </p:nvSpPr>
        <p:spPr>
          <a:xfrm>
            <a:off x="764930" y="1814014"/>
            <a:ext cx="893484" cy="893484"/>
          </a:xfrm>
          <a:prstGeom prst="ellipse">
            <a:avLst/>
          </a:prstGeom>
          <a:noFill/>
          <a:ln w="19050" cap="flat" cmpd="sng">
            <a:solidFill>
              <a:srgbClr val="0E8389">
                <a:alpha val="50196"/>
              </a:srgb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200"/>
              <a:buFont typeface="Arial"/>
              <a:buNone/>
            </a:pPr>
            <a:endParaRPr sz="3200" b="0" i="0" u="none" strike="noStrike" cap="none">
              <a:solidFill>
                <a:schemeClr val="lt1"/>
              </a:solidFill>
              <a:latin typeface="Calibri"/>
              <a:ea typeface="Calibri"/>
              <a:cs typeface="Calibri"/>
              <a:sym typeface="Calibri"/>
            </a:endParaRPr>
          </a:p>
        </p:txBody>
      </p:sp>
      <p:grpSp>
        <p:nvGrpSpPr>
          <p:cNvPr id="179" name="Google Shape;179;p92"/>
          <p:cNvGrpSpPr/>
          <p:nvPr/>
        </p:nvGrpSpPr>
        <p:grpSpPr>
          <a:xfrm>
            <a:off x="764930" y="2851251"/>
            <a:ext cx="893484" cy="893484"/>
            <a:chOff x="764930" y="2292326"/>
            <a:chExt cx="685498" cy="685498"/>
          </a:xfrm>
        </p:grpSpPr>
        <p:pic>
          <p:nvPicPr>
            <p:cNvPr id="180" name="Google Shape;180;p92"/>
            <p:cNvPicPr preferRelativeResize="0"/>
            <p:nvPr/>
          </p:nvPicPr>
          <p:blipFill rotWithShape="1">
            <a:blip r:embed="rId4">
              <a:alphaModFix/>
            </a:blip>
            <a:srcRect/>
            <a:stretch/>
          </p:blipFill>
          <p:spPr>
            <a:xfrm>
              <a:off x="805538" y="2332934"/>
              <a:ext cx="604282" cy="604282"/>
            </a:xfrm>
            <a:prstGeom prst="rect">
              <a:avLst/>
            </a:prstGeom>
            <a:noFill/>
            <a:ln>
              <a:noFill/>
            </a:ln>
          </p:spPr>
        </p:pic>
        <p:sp>
          <p:nvSpPr>
            <p:cNvPr id="181" name="Google Shape;181;p92"/>
            <p:cNvSpPr/>
            <p:nvPr/>
          </p:nvSpPr>
          <p:spPr>
            <a:xfrm>
              <a:off x="764930" y="2292326"/>
              <a:ext cx="685498" cy="685498"/>
            </a:xfrm>
            <a:prstGeom prst="ellipse">
              <a:avLst/>
            </a:prstGeom>
            <a:noFill/>
            <a:ln w="19050" cap="flat" cmpd="sng">
              <a:solidFill>
                <a:srgbClr val="E0A141">
                  <a:alpha val="50196"/>
                </a:srgb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200"/>
                <a:buFont typeface="Arial"/>
                <a:buNone/>
              </a:pPr>
              <a:endParaRPr sz="3200" b="0" i="0" u="none" strike="noStrike" cap="none">
                <a:solidFill>
                  <a:schemeClr val="lt1"/>
                </a:solidFill>
                <a:latin typeface="Calibri"/>
                <a:ea typeface="Calibri"/>
                <a:cs typeface="Calibri"/>
                <a:sym typeface="Calibri"/>
              </a:endParaRPr>
            </a:p>
          </p:txBody>
        </p:sp>
      </p:grpSp>
      <p:grpSp>
        <p:nvGrpSpPr>
          <p:cNvPr id="182" name="Google Shape;182;p92"/>
          <p:cNvGrpSpPr/>
          <p:nvPr/>
        </p:nvGrpSpPr>
        <p:grpSpPr>
          <a:xfrm>
            <a:off x="764930" y="3888488"/>
            <a:ext cx="893484" cy="893484"/>
            <a:chOff x="764930" y="3118638"/>
            <a:chExt cx="685498" cy="685498"/>
          </a:xfrm>
        </p:grpSpPr>
        <p:pic>
          <p:nvPicPr>
            <p:cNvPr id="183" name="Google Shape;183;p92"/>
            <p:cNvPicPr preferRelativeResize="0"/>
            <p:nvPr/>
          </p:nvPicPr>
          <p:blipFill rotWithShape="1">
            <a:blip r:embed="rId5">
              <a:alphaModFix/>
            </a:blip>
            <a:srcRect/>
            <a:stretch/>
          </p:blipFill>
          <p:spPr>
            <a:xfrm>
              <a:off x="805538" y="3159248"/>
              <a:ext cx="604282" cy="604282"/>
            </a:xfrm>
            <a:prstGeom prst="rect">
              <a:avLst/>
            </a:prstGeom>
            <a:noFill/>
            <a:ln>
              <a:noFill/>
            </a:ln>
          </p:spPr>
        </p:pic>
        <p:sp>
          <p:nvSpPr>
            <p:cNvPr id="184" name="Google Shape;184;p92"/>
            <p:cNvSpPr/>
            <p:nvPr/>
          </p:nvSpPr>
          <p:spPr>
            <a:xfrm>
              <a:off x="764930" y="3118638"/>
              <a:ext cx="685498" cy="685498"/>
            </a:xfrm>
            <a:prstGeom prst="ellipse">
              <a:avLst/>
            </a:prstGeom>
            <a:noFill/>
            <a:ln w="19050" cap="flat" cmpd="sng">
              <a:solidFill>
                <a:srgbClr val="AF315A">
                  <a:alpha val="50196"/>
                </a:srgb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200"/>
                <a:buFont typeface="Arial"/>
                <a:buNone/>
              </a:pPr>
              <a:endParaRPr sz="3200" b="0" i="0" u="none" strike="noStrike" cap="none">
                <a:solidFill>
                  <a:schemeClr val="lt1"/>
                </a:solidFill>
                <a:latin typeface="Calibri"/>
                <a:ea typeface="Calibri"/>
                <a:cs typeface="Calibri"/>
                <a:sym typeface="Calibri"/>
              </a:endParaRPr>
            </a:p>
          </p:txBody>
        </p:sp>
      </p:grpSp>
      <p:grpSp>
        <p:nvGrpSpPr>
          <p:cNvPr id="185" name="Google Shape;185;p92"/>
          <p:cNvGrpSpPr/>
          <p:nvPr/>
        </p:nvGrpSpPr>
        <p:grpSpPr>
          <a:xfrm>
            <a:off x="764930" y="4925725"/>
            <a:ext cx="893484" cy="893484"/>
            <a:chOff x="764930" y="3944950"/>
            <a:chExt cx="685498" cy="685498"/>
          </a:xfrm>
        </p:grpSpPr>
        <p:pic>
          <p:nvPicPr>
            <p:cNvPr id="186" name="Google Shape;186;p92"/>
            <p:cNvPicPr preferRelativeResize="0"/>
            <p:nvPr/>
          </p:nvPicPr>
          <p:blipFill rotWithShape="1">
            <a:blip r:embed="rId6">
              <a:alphaModFix/>
            </a:blip>
            <a:srcRect/>
            <a:stretch/>
          </p:blipFill>
          <p:spPr>
            <a:xfrm>
              <a:off x="805538" y="3988035"/>
              <a:ext cx="604282" cy="604282"/>
            </a:xfrm>
            <a:prstGeom prst="rect">
              <a:avLst/>
            </a:prstGeom>
            <a:noFill/>
            <a:ln>
              <a:noFill/>
            </a:ln>
          </p:spPr>
        </p:pic>
        <p:sp>
          <p:nvSpPr>
            <p:cNvPr id="187" name="Google Shape;187;p92"/>
            <p:cNvSpPr/>
            <p:nvPr/>
          </p:nvSpPr>
          <p:spPr>
            <a:xfrm>
              <a:off x="764930" y="3944950"/>
              <a:ext cx="685498" cy="685498"/>
            </a:xfrm>
            <a:prstGeom prst="ellipse">
              <a:avLst/>
            </a:prstGeom>
            <a:noFill/>
            <a:ln w="19050" cap="flat" cmpd="sng">
              <a:solidFill>
                <a:schemeClr val="accent5">
                  <a:alpha val="50196"/>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200"/>
                <a:buFont typeface="Arial"/>
                <a:buNone/>
              </a:pPr>
              <a:endParaRPr sz="3200" b="0" i="0" u="none" strike="noStrike" cap="none">
                <a:solidFill>
                  <a:schemeClr val="lt1"/>
                </a:solidFill>
                <a:latin typeface="Calibri"/>
                <a:ea typeface="Calibri"/>
                <a:cs typeface="Calibri"/>
                <a:sym typeface="Calibri"/>
              </a:endParaRPr>
            </a:p>
          </p:txBody>
        </p:sp>
      </p:grpSp>
      <p:sp>
        <p:nvSpPr>
          <p:cNvPr id="188" name="Google Shape;188;p92"/>
          <p:cNvSpPr/>
          <p:nvPr/>
        </p:nvSpPr>
        <p:spPr>
          <a:xfrm>
            <a:off x="1828824" y="1982586"/>
            <a:ext cx="2285819"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0" i="0" u="sng" strike="noStrike" cap="none">
                <a:solidFill>
                  <a:srgbClr val="635F59"/>
                </a:solidFill>
                <a:latin typeface="Calibri"/>
                <a:ea typeface="Calibri"/>
                <a:cs typeface="Calibri"/>
                <a:sym typeface="Calibri"/>
                <a:hlinkClick r:id="rId7">
                  <a:extLst>
                    <a:ext uri="{A12FA001-AC4F-418D-AE19-62706E023703}">
                      <ahyp:hlinkClr xmlns:ahyp="http://schemas.microsoft.com/office/drawing/2018/hyperlinkcolor" val="tx"/>
                    </a:ext>
                  </a:extLst>
                </a:hlinkClick>
              </a:rPr>
              <a:t>@MOSAICproj</a:t>
            </a:r>
            <a:endParaRPr sz="2800" b="0" i="0" u="none" strike="noStrike" cap="none">
              <a:solidFill>
                <a:srgbClr val="635F59"/>
              </a:solidFill>
              <a:latin typeface="Calibri"/>
              <a:ea typeface="Calibri"/>
              <a:cs typeface="Calibri"/>
              <a:sym typeface="Calibri"/>
            </a:endParaRPr>
          </a:p>
        </p:txBody>
      </p:sp>
      <p:sp>
        <p:nvSpPr>
          <p:cNvPr id="189" name="Google Shape;189;p92"/>
          <p:cNvSpPr/>
          <p:nvPr/>
        </p:nvSpPr>
        <p:spPr>
          <a:xfrm>
            <a:off x="1828824" y="3026594"/>
            <a:ext cx="2682401"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0" i="0" u="sng" strike="noStrike" cap="none">
                <a:solidFill>
                  <a:schemeClr val="dk1"/>
                </a:solidFill>
                <a:latin typeface="Calibri"/>
                <a:ea typeface="Calibri"/>
                <a:cs typeface="Calibri"/>
                <a:sym typeface="Calibri"/>
                <a:hlinkClick r:id="rId8">
                  <a:extLst>
                    <a:ext uri="{A12FA001-AC4F-418D-AE19-62706E023703}">
                      <ahyp:hlinkClr xmlns:ahyp="http://schemas.microsoft.com/office/drawing/2018/hyperlinkcolor" val="tx"/>
                    </a:ext>
                  </a:extLst>
                </a:hlinkClick>
              </a:rPr>
              <a:t>MOSAIC LinkedIn</a:t>
            </a:r>
            <a:endParaRPr sz="2800" b="0" i="0" u="none" strike="noStrike" cap="none">
              <a:solidFill>
                <a:schemeClr val="dk1"/>
              </a:solidFill>
              <a:latin typeface="Calibri"/>
              <a:ea typeface="Calibri"/>
              <a:cs typeface="Calibri"/>
              <a:sym typeface="Calibri"/>
            </a:endParaRPr>
          </a:p>
        </p:txBody>
      </p:sp>
      <p:sp>
        <p:nvSpPr>
          <p:cNvPr id="190" name="Google Shape;190;p92"/>
          <p:cNvSpPr/>
          <p:nvPr/>
        </p:nvSpPr>
        <p:spPr>
          <a:xfrm>
            <a:off x="1828824" y="4058231"/>
            <a:ext cx="2097626"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0" i="0" u="sng" strike="noStrike" cap="none">
                <a:solidFill>
                  <a:schemeClr val="dk1"/>
                </a:solidFill>
                <a:latin typeface="Calibri"/>
                <a:ea typeface="Calibri"/>
                <a:cs typeface="Calibri"/>
                <a:sym typeface="Calibri"/>
                <a:hlinkClick r:id="rId9">
                  <a:extLst>
                    <a:ext uri="{A12FA001-AC4F-418D-AE19-62706E023703}">
                      <ahyp:hlinkClr xmlns:ahyp="http://schemas.microsoft.com/office/drawing/2018/hyperlinkcolor" val="tx"/>
                    </a:ext>
                  </a:extLst>
                </a:hlinkClick>
              </a:rPr>
              <a:t>MOSAIC Blog</a:t>
            </a:r>
            <a:endParaRPr sz="2800" b="0" i="0" u="none" strike="noStrike" cap="none">
              <a:solidFill>
                <a:schemeClr val="dk1"/>
              </a:solidFill>
              <a:latin typeface="Calibri"/>
              <a:ea typeface="Calibri"/>
              <a:cs typeface="Calibri"/>
              <a:sym typeface="Calibri"/>
            </a:endParaRPr>
          </a:p>
        </p:txBody>
      </p:sp>
      <p:sp>
        <p:nvSpPr>
          <p:cNvPr id="191" name="Google Shape;191;p92"/>
          <p:cNvSpPr/>
          <p:nvPr/>
        </p:nvSpPr>
        <p:spPr>
          <a:xfrm>
            <a:off x="1828824" y="5089868"/>
            <a:ext cx="2839752"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0" i="0" u="sng" strike="noStrike" cap="none">
                <a:solidFill>
                  <a:schemeClr val="dk1"/>
                </a:solidFill>
                <a:latin typeface="Calibri"/>
                <a:ea typeface="Calibri"/>
                <a:cs typeface="Calibri"/>
                <a:sym typeface="Calibri"/>
                <a:hlinkClick r:id="rId10">
                  <a:extLst>
                    <a:ext uri="{A12FA001-AC4F-418D-AE19-62706E023703}">
                      <ahyp:hlinkClr xmlns:ahyp="http://schemas.microsoft.com/office/drawing/2018/hyperlinkcolor" val="tx"/>
                    </a:ext>
                  </a:extLst>
                </a:hlinkClick>
              </a:rPr>
              <a:t>MOSAIC Webpage</a:t>
            </a:r>
            <a:endParaRPr sz="2800" b="0" i="0" u="none" strike="noStrike" cap="none">
              <a:solidFill>
                <a:schemeClr val="dk1"/>
              </a:solidFill>
              <a:latin typeface="Calibri"/>
              <a:ea typeface="Calibri"/>
              <a:cs typeface="Calibri"/>
              <a:sym typeface="Calibri"/>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tay Connected – Blank">
  <p:cSld name="Stay Connected – Blank">
    <p:bg>
      <p:bgPr>
        <a:blipFill>
          <a:blip r:embed="rId2">
            <a:alphaModFix/>
          </a:blip>
          <a:stretch>
            <a:fillRect/>
          </a:stretch>
        </a:blipFill>
        <a:effectLst/>
      </p:bgPr>
    </p:bg>
    <p:spTree>
      <p:nvGrpSpPr>
        <p:cNvPr id="1" name="Shape 192"/>
        <p:cNvGrpSpPr/>
        <p:nvPr/>
      </p:nvGrpSpPr>
      <p:grpSpPr>
        <a:xfrm>
          <a:off x="0" y="0"/>
          <a:ext cx="0" cy="0"/>
          <a:chOff x="0" y="0"/>
          <a:chExt cx="0" cy="0"/>
        </a:xfrm>
      </p:grpSpPr>
      <p:sp>
        <p:nvSpPr>
          <p:cNvPr id="193" name="Google Shape;193;p93"/>
          <p:cNvSpPr txBox="1">
            <a:spLocks noGrp="1"/>
          </p:cNvSpPr>
          <p:nvPr>
            <p:ph type="body" idx="1"/>
          </p:nvPr>
        </p:nvSpPr>
        <p:spPr>
          <a:xfrm>
            <a:off x="1583766" y="1557149"/>
            <a:ext cx="8493292" cy="490871"/>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100000"/>
              </a:lnSpc>
              <a:spcBef>
                <a:spcPts val="560"/>
              </a:spcBef>
              <a:spcAft>
                <a:spcPts val="0"/>
              </a:spcAft>
              <a:buClr>
                <a:srgbClr val="309FCD"/>
              </a:buClr>
              <a:buSzPts val="2800"/>
              <a:buFont typeface="Arial"/>
              <a:buNone/>
              <a:defRPr sz="2800" b="0" i="0" u="none" strike="noStrike" cap="none">
                <a:solidFill>
                  <a:srgbClr val="635F59"/>
                </a:solidFill>
                <a:latin typeface="Poppins"/>
                <a:ea typeface="Poppins"/>
                <a:cs typeface="Poppins"/>
                <a:sym typeface="Poppins"/>
              </a:defRPr>
            </a:lvl1pPr>
            <a:lvl2pPr marL="914400" marR="0" lvl="1" indent="-393700" algn="l" rtl="0">
              <a:lnSpc>
                <a:spcPct val="100000"/>
              </a:lnSpc>
              <a:spcBef>
                <a:spcPts val="520"/>
              </a:spcBef>
              <a:spcAft>
                <a:spcPts val="0"/>
              </a:spcAft>
              <a:buClr>
                <a:srgbClr val="309FCD"/>
              </a:buClr>
              <a:buSzPts val="2600"/>
              <a:buFont typeface="Arial"/>
              <a:buChar char="–"/>
              <a:defRPr sz="2600" b="0" i="0" u="none" strike="noStrike" cap="none">
                <a:solidFill>
                  <a:schemeClr val="dk2"/>
                </a:solidFill>
                <a:latin typeface="Poppins"/>
                <a:ea typeface="Poppins"/>
                <a:cs typeface="Poppins"/>
                <a:sym typeface="Poppins"/>
              </a:defRPr>
            </a:lvl2pPr>
            <a:lvl3pPr marL="1371600" marR="0" lvl="2" indent="-381000" algn="l" rtl="0">
              <a:lnSpc>
                <a:spcPct val="100000"/>
              </a:lnSpc>
              <a:spcBef>
                <a:spcPts val="480"/>
              </a:spcBef>
              <a:spcAft>
                <a:spcPts val="0"/>
              </a:spcAft>
              <a:buClr>
                <a:srgbClr val="309FCD"/>
              </a:buClr>
              <a:buSzPts val="2400"/>
              <a:buFont typeface="Arial"/>
              <a:buChar char="•"/>
              <a:defRPr sz="2400" b="0" i="0" u="none" strike="noStrike" cap="none">
                <a:solidFill>
                  <a:schemeClr val="dk2"/>
                </a:solidFill>
                <a:latin typeface="Poppins"/>
                <a:ea typeface="Poppins"/>
                <a:cs typeface="Poppins"/>
                <a:sym typeface="Poppins"/>
              </a:defRPr>
            </a:lvl3pPr>
            <a:lvl4pPr marL="1828800" marR="0" lvl="3" indent="-368300" algn="l" rtl="0">
              <a:lnSpc>
                <a:spcPct val="100000"/>
              </a:lnSpc>
              <a:spcBef>
                <a:spcPts val="440"/>
              </a:spcBef>
              <a:spcAft>
                <a:spcPts val="0"/>
              </a:spcAft>
              <a:buClr>
                <a:srgbClr val="309FCD"/>
              </a:buClr>
              <a:buSzPts val="2200"/>
              <a:buFont typeface="Arial"/>
              <a:buChar char="–"/>
              <a:defRPr sz="2200" b="0" i="0" u="none" strike="noStrike" cap="none">
                <a:solidFill>
                  <a:schemeClr val="dk2"/>
                </a:solidFill>
                <a:latin typeface="Poppins"/>
                <a:ea typeface="Poppins"/>
                <a:cs typeface="Poppins"/>
                <a:sym typeface="Poppins"/>
              </a:defRPr>
            </a:lvl4pPr>
            <a:lvl5pPr marL="2286000" marR="0" lvl="4" indent="-342900" algn="l" rtl="0">
              <a:lnSpc>
                <a:spcPct val="100000"/>
              </a:lnSpc>
              <a:spcBef>
                <a:spcPts val="360"/>
              </a:spcBef>
              <a:spcAft>
                <a:spcPts val="0"/>
              </a:spcAft>
              <a:buClr>
                <a:srgbClr val="309FCD"/>
              </a:buClr>
              <a:buSzPts val="1800"/>
              <a:buFont typeface="Arial"/>
              <a:buChar char="•"/>
              <a:defRPr sz="1800" b="0" i="0" u="none" strike="noStrike" cap="none">
                <a:solidFill>
                  <a:schemeClr val="dk2"/>
                </a:solidFill>
                <a:latin typeface="Poppins"/>
                <a:ea typeface="Poppins"/>
                <a:cs typeface="Poppins"/>
                <a:sym typeface="Poppins"/>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94" name="Google Shape;194;p93"/>
          <p:cNvSpPr txBox="1"/>
          <p:nvPr/>
        </p:nvSpPr>
        <p:spPr>
          <a:xfrm>
            <a:off x="0" y="190956"/>
            <a:ext cx="10515600" cy="1143000"/>
          </a:xfrm>
          <a:prstGeom prst="rect">
            <a:avLst/>
          </a:prstGeom>
          <a:noFill/>
          <a:ln>
            <a:noFill/>
          </a:ln>
        </p:spPr>
        <p:txBody>
          <a:bodyPr spcFirstLastPara="1" wrap="square" lIns="804650" tIns="45700" rIns="91425" bIns="45700" anchor="ctr" anchorCtr="0">
            <a:normAutofit/>
          </a:bodyPr>
          <a:lstStyle/>
          <a:p>
            <a:pPr marL="0" marR="0" lvl="0" indent="0" algn="l" rtl="0">
              <a:lnSpc>
                <a:spcPct val="90000"/>
              </a:lnSpc>
              <a:spcBef>
                <a:spcPts val="0"/>
              </a:spcBef>
              <a:spcAft>
                <a:spcPts val="0"/>
              </a:spcAft>
              <a:buClr>
                <a:schemeClr val="accent1"/>
              </a:buClr>
              <a:buSzPts val="3000"/>
              <a:buFont typeface="Poppins"/>
              <a:buNone/>
            </a:pPr>
            <a:r>
              <a:rPr lang="en-US" sz="3000" b="1" i="0" u="none" strike="noStrike" cap="none">
                <a:solidFill>
                  <a:schemeClr val="accent1"/>
                </a:solidFill>
                <a:latin typeface="Poppins"/>
                <a:ea typeface="Poppins"/>
                <a:cs typeface="Poppins"/>
                <a:sym typeface="Poppins"/>
              </a:rPr>
              <a:t>STAY CONNECTED</a:t>
            </a:r>
            <a:endParaRPr sz="1400" b="0" i="0" u="none" strike="noStrike" cap="none">
              <a:solidFill>
                <a:srgbClr val="000000"/>
              </a:solidFill>
              <a:latin typeface="Arial"/>
              <a:ea typeface="Arial"/>
              <a:cs typeface="Arial"/>
              <a:sym typeface="Arial"/>
            </a:endParaRPr>
          </a:p>
        </p:txBody>
      </p:sp>
      <p:grpSp>
        <p:nvGrpSpPr>
          <p:cNvPr id="195" name="Google Shape;195;p93"/>
          <p:cNvGrpSpPr/>
          <p:nvPr/>
        </p:nvGrpSpPr>
        <p:grpSpPr>
          <a:xfrm>
            <a:off x="764930" y="1459835"/>
            <a:ext cx="685498" cy="685498"/>
            <a:chOff x="764930" y="1459835"/>
            <a:chExt cx="685498" cy="685498"/>
          </a:xfrm>
        </p:grpSpPr>
        <p:pic>
          <p:nvPicPr>
            <p:cNvPr id="196" name="Google Shape;196;p93"/>
            <p:cNvPicPr preferRelativeResize="0"/>
            <p:nvPr/>
          </p:nvPicPr>
          <p:blipFill rotWithShape="1">
            <a:blip r:embed="rId3">
              <a:alphaModFix/>
            </a:blip>
            <a:srcRect/>
            <a:stretch/>
          </p:blipFill>
          <p:spPr>
            <a:xfrm>
              <a:off x="805539" y="1497418"/>
              <a:ext cx="604281" cy="608535"/>
            </a:xfrm>
            <a:prstGeom prst="rect">
              <a:avLst/>
            </a:prstGeom>
            <a:noFill/>
            <a:ln>
              <a:noFill/>
            </a:ln>
          </p:spPr>
        </p:pic>
        <p:sp>
          <p:nvSpPr>
            <p:cNvPr id="197" name="Google Shape;197;p93"/>
            <p:cNvSpPr/>
            <p:nvPr/>
          </p:nvSpPr>
          <p:spPr>
            <a:xfrm>
              <a:off x="764930" y="1459835"/>
              <a:ext cx="685498" cy="685498"/>
            </a:xfrm>
            <a:prstGeom prst="ellipse">
              <a:avLst/>
            </a:prstGeom>
            <a:noFill/>
            <a:ln w="19050" cap="flat" cmpd="sng">
              <a:solidFill>
                <a:srgbClr val="0E8389">
                  <a:alpha val="50196"/>
                </a:srgb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200"/>
                <a:buFont typeface="Arial"/>
                <a:buNone/>
              </a:pPr>
              <a:endParaRPr sz="3200" b="0" i="0" u="none" strike="noStrike" cap="none">
                <a:solidFill>
                  <a:schemeClr val="lt1"/>
                </a:solidFill>
                <a:latin typeface="Calibri"/>
                <a:ea typeface="Calibri"/>
                <a:cs typeface="Calibri"/>
                <a:sym typeface="Calibri"/>
              </a:endParaRPr>
            </a:p>
          </p:txBody>
        </p:sp>
      </p:grpSp>
      <p:grpSp>
        <p:nvGrpSpPr>
          <p:cNvPr id="198" name="Google Shape;198;p93"/>
          <p:cNvGrpSpPr/>
          <p:nvPr/>
        </p:nvGrpSpPr>
        <p:grpSpPr>
          <a:xfrm>
            <a:off x="764930" y="2255623"/>
            <a:ext cx="685498" cy="685498"/>
            <a:chOff x="764930" y="2292326"/>
            <a:chExt cx="685498" cy="685498"/>
          </a:xfrm>
        </p:grpSpPr>
        <p:pic>
          <p:nvPicPr>
            <p:cNvPr id="199" name="Google Shape;199;p93"/>
            <p:cNvPicPr preferRelativeResize="0"/>
            <p:nvPr/>
          </p:nvPicPr>
          <p:blipFill rotWithShape="1">
            <a:blip r:embed="rId4">
              <a:alphaModFix/>
            </a:blip>
            <a:srcRect/>
            <a:stretch/>
          </p:blipFill>
          <p:spPr>
            <a:xfrm>
              <a:off x="805538" y="2332934"/>
              <a:ext cx="604282" cy="604282"/>
            </a:xfrm>
            <a:prstGeom prst="rect">
              <a:avLst/>
            </a:prstGeom>
            <a:noFill/>
            <a:ln>
              <a:noFill/>
            </a:ln>
          </p:spPr>
        </p:pic>
        <p:sp>
          <p:nvSpPr>
            <p:cNvPr id="200" name="Google Shape;200;p93"/>
            <p:cNvSpPr/>
            <p:nvPr/>
          </p:nvSpPr>
          <p:spPr>
            <a:xfrm>
              <a:off x="764930" y="2292326"/>
              <a:ext cx="685498" cy="685498"/>
            </a:xfrm>
            <a:prstGeom prst="ellipse">
              <a:avLst/>
            </a:prstGeom>
            <a:noFill/>
            <a:ln w="19050" cap="flat" cmpd="sng">
              <a:solidFill>
                <a:srgbClr val="E0A141">
                  <a:alpha val="50196"/>
                </a:srgb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200"/>
                <a:buFont typeface="Arial"/>
                <a:buNone/>
              </a:pPr>
              <a:endParaRPr sz="3200" b="0" i="0" u="none" strike="noStrike" cap="none">
                <a:solidFill>
                  <a:schemeClr val="lt1"/>
                </a:solidFill>
                <a:latin typeface="Calibri"/>
                <a:ea typeface="Calibri"/>
                <a:cs typeface="Calibri"/>
                <a:sym typeface="Calibri"/>
              </a:endParaRPr>
            </a:p>
          </p:txBody>
        </p:sp>
      </p:grpSp>
      <p:grpSp>
        <p:nvGrpSpPr>
          <p:cNvPr id="201" name="Google Shape;201;p93"/>
          <p:cNvGrpSpPr/>
          <p:nvPr/>
        </p:nvGrpSpPr>
        <p:grpSpPr>
          <a:xfrm>
            <a:off x="764930" y="3051411"/>
            <a:ext cx="685498" cy="685498"/>
            <a:chOff x="764930" y="3118638"/>
            <a:chExt cx="685498" cy="685498"/>
          </a:xfrm>
        </p:grpSpPr>
        <p:pic>
          <p:nvPicPr>
            <p:cNvPr id="202" name="Google Shape;202;p93"/>
            <p:cNvPicPr preferRelativeResize="0"/>
            <p:nvPr/>
          </p:nvPicPr>
          <p:blipFill rotWithShape="1">
            <a:blip r:embed="rId5">
              <a:alphaModFix/>
            </a:blip>
            <a:srcRect/>
            <a:stretch/>
          </p:blipFill>
          <p:spPr>
            <a:xfrm>
              <a:off x="805538" y="3159248"/>
              <a:ext cx="604282" cy="604282"/>
            </a:xfrm>
            <a:prstGeom prst="rect">
              <a:avLst/>
            </a:prstGeom>
            <a:noFill/>
            <a:ln>
              <a:noFill/>
            </a:ln>
          </p:spPr>
        </p:pic>
        <p:sp>
          <p:nvSpPr>
            <p:cNvPr id="203" name="Google Shape;203;p93"/>
            <p:cNvSpPr/>
            <p:nvPr/>
          </p:nvSpPr>
          <p:spPr>
            <a:xfrm>
              <a:off x="764930" y="3118638"/>
              <a:ext cx="685498" cy="685498"/>
            </a:xfrm>
            <a:prstGeom prst="ellipse">
              <a:avLst/>
            </a:prstGeom>
            <a:noFill/>
            <a:ln w="19050" cap="flat" cmpd="sng">
              <a:solidFill>
                <a:srgbClr val="AF315A">
                  <a:alpha val="50196"/>
                </a:srgb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200"/>
                <a:buFont typeface="Arial"/>
                <a:buNone/>
              </a:pPr>
              <a:endParaRPr sz="3200" b="0" i="0" u="none" strike="noStrike" cap="none">
                <a:solidFill>
                  <a:schemeClr val="lt1"/>
                </a:solidFill>
                <a:latin typeface="Calibri"/>
                <a:ea typeface="Calibri"/>
                <a:cs typeface="Calibri"/>
                <a:sym typeface="Calibri"/>
              </a:endParaRPr>
            </a:p>
          </p:txBody>
        </p:sp>
      </p:grpSp>
      <p:grpSp>
        <p:nvGrpSpPr>
          <p:cNvPr id="204" name="Google Shape;204;p93"/>
          <p:cNvGrpSpPr/>
          <p:nvPr/>
        </p:nvGrpSpPr>
        <p:grpSpPr>
          <a:xfrm>
            <a:off x="764930" y="3847199"/>
            <a:ext cx="685498" cy="685498"/>
            <a:chOff x="764930" y="3944950"/>
            <a:chExt cx="685498" cy="685498"/>
          </a:xfrm>
        </p:grpSpPr>
        <p:pic>
          <p:nvPicPr>
            <p:cNvPr id="205" name="Google Shape;205;p93"/>
            <p:cNvPicPr preferRelativeResize="0"/>
            <p:nvPr/>
          </p:nvPicPr>
          <p:blipFill rotWithShape="1">
            <a:blip r:embed="rId6">
              <a:alphaModFix/>
            </a:blip>
            <a:srcRect/>
            <a:stretch/>
          </p:blipFill>
          <p:spPr>
            <a:xfrm>
              <a:off x="805538" y="3988035"/>
              <a:ext cx="604282" cy="604282"/>
            </a:xfrm>
            <a:prstGeom prst="rect">
              <a:avLst/>
            </a:prstGeom>
            <a:noFill/>
            <a:ln>
              <a:noFill/>
            </a:ln>
          </p:spPr>
        </p:pic>
        <p:sp>
          <p:nvSpPr>
            <p:cNvPr id="206" name="Google Shape;206;p93"/>
            <p:cNvSpPr/>
            <p:nvPr/>
          </p:nvSpPr>
          <p:spPr>
            <a:xfrm>
              <a:off x="764930" y="3944950"/>
              <a:ext cx="685498" cy="685498"/>
            </a:xfrm>
            <a:prstGeom prst="ellipse">
              <a:avLst/>
            </a:prstGeom>
            <a:noFill/>
            <a:ln w="19050" cap="flat" cmpd="sng">
              <a:solidFill>
                <a:schemeClr val="accent5">
                  <a:alpha val="50196"/>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200"/>
                <a:buFont typeface="Arial"/>
                <a:buNone/>
              </a:pPr>
              <a:endParaRPr sz="3200" b="0" i="0" u="none" strike="noStrike" cap="none">
                <a:solidFill>
                  <a:schemeClr val="lt1"/>
                </a:solidFill>
                <a:latin typeface="Calibri"/>
                <a:ea typeface="Calibri"/>
                <a:cs typeface="Calibri"/>
                <a:sym typeface="Calibri"/>
              </a:endParaRPr>
            </a:p>
          </p:txBody>
        </p:sp>
      </p:grpSp>
      <p:grpSp>
        <p:nvGrpSpPr>
          <p:cNvPr id="207" name="Google Shape;207;p93"/>
          <p:cNvGrpSpPr/>
          <p:nvPr/>
        </p:nvGrpSpPr>
        <p:grpSpPr>
          <a:xfrm>
            <a:off x="764930" y="4642987"/>
            <a:ext cx="685498" cy="685498"/>
            <a:chOff x="764930" y="4800610"/>
            <a:chExt cx="685498" cy="685498"/>
          </a:xfrm>
        </p:grpSpPr>
        <p:pic>
          <p:nvPicPr>
            <p:cNvPr id="208" name="Google Shape;208;p93"/>
            <p:cNvPicPr preferRelativeResize="0"/>
            <p:nvPr/>
          </p:nvPicPr>
          <p:blipFill rotWithShape="1">
            <a:blip r:embed="rId7">
              <a:alphaModFix/>
            </a:blip>
            <a:srcRect/>
            <a:stretch/>
          </p:blipFill>
          <p:spPr>
            <a:xfrm>
              <a:off x="805538" y="4841220"/>
              <a:ext cx="604282" cy="604282"/>
            </a:xfrm>
            <a:prstGeom prst="rect">
              <a:avLst/>
            </a:prstGeom>
            <a:noFill/>
            <a:ln>
              <a:noFill/>
            </a:ln>
          </p:spPr>
        </p:pic>
        <p:sp>
          <p:nvSpPr>
            <p:cNvPr id="209" name="Google Shape;209;p93"/>
            <p:cNvSpPr/>
            <p:nvPr/>
          </p:nvSpPr>
          <p:spPr>
            <a:xfrm>
              <a:off x="764930" y="4800610"/>
              <a:ext cx="685498" cy="685498"/>
            </a:xfrm>
            <a:prstGeom prst="ellipse">
              <a:avLst/>
            </a:prstGeom>
            <a:noFill/>
            <a:ln w="19050" cap="flat" cmpd="sng">
              <a:solidFill>
                <a:schemeClr val="accent4">
                  <a:alpha val="50196"/>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200"/>
                <a:buFont typeface="Arial"/>
                <a:buNone/>
              </a:pPr>
              <a:endParaRPr sz="3200" b="0" i="0" u="none" strike="noStrike" cap="none">
                <a:solidFill>
                  <a:schemeClr val="lt1"/>
                </a:solidFill>
                <a:latin typeface="Calibri"/>
                <a:ea typeface="Calibri"/>
                <a:cs typeface="Calibri"/>
                <a:sym typeface="Calibri"/>
              </a:endParaRPr>
            </a:p>
          </p:txBody>
        </p:sp>
      </p:grpSp>
      <p:grpSp>
        <p:nvGrpSpPr>
          <p:cNvPr id="210" name="Google Shape;210;p93"/>
          <p:cNvGrpSpPr/>
          <p:nvPr/>
        </p:nvGrpSpPr>
        <p:grpSpPr>
          <a:xfrm>
            <a:off x="764930" y="5438775"/>
            <a:ext cx="685498" cy="685498"/>
            <a:chOff x="764930" y="5626923"/>
            <a:chExt cx="685498" cy="685498"/>
          </a:xfrm>
        </p:grpSpPr>
        <p:pic>
          <p:nvPicPr>
            <p:cNvPr id="211" name="Google Shape;211;p93"/>
            <p:cNvPicPr preferRelativeResize="0"/>
            <p:nvPr/>
          </p:nvPicPr>
          <p:blipFill rotWithShape="1">
            <a:blip r:embed="rId8">
              <a:alphaModFix/>
            </a:blip>
            <a:srcRect/>
            <a:stretch/>
          </p:blipFill>
          <p:spPr>
            <a:xfrm>
              <a:off x="805538" y="5670008"/>
              <a:ext cx="604282" cy="604282"/>
            </a:xfrm>
            <a:prstGeom prst="rect">
              <a:avLst/>
            </a:prstGeom>
            <a:noFill/>
            <a:ln>
              <a:noFill/>
            </a:ln>
          </p:spPr>
        </p:pic>
        <p:sp>
          <p:nvSpPr>
            <p:cNvPr id="212" name="Google Shape;212;p93"/>
            <p:cNvSpPr/>
            <p:nvPr/>
          </p:nvSpPr>
          <p:spPr>
            <a:xfrm>
              <a:off x="764930" y="5626923"/>
              <a:ext cx="685498" cy="685498"/>
            </a:xfrm>
            <a:prstGeom prst="ellipse">
              <a:avLst/>
            </a:prstGeom>
            <a:noFill/>
            <a:ln w="19050" cap="flat" cmpd="sng">
              <a:solidFill>
                <a:schemeClr val="accent1">
                  <a:alpha val="50196"/>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200"/>
                <a:buFont typeface="Arial"/>
                <a:buNone/>
              </a:pPr>
              <a:endParaRPr sz="3200" b="0" i="0" u="none" strike="noStrike" cap="none">
                <a:solidFill>
                  <a:schemeClr val="lt1"/>
                </a:solidFill>
                <a:latin typeface="Calibri"/>
                <a:ea typeface="Calibri"/>
                <a:cs typeface="Calibri"/>
                <a:sym typeface="Calibri"/>
              </a:endParaRPr>
            </a:p>
          </p:txBody>
        </p:sp>
      </p:grpSp>
      <p:sp>
        <p:nvSpPr>
          <p:cNvPr id="213" name="Google Shape;213;p93"/>
          <p:cNvSpPr txBox="1">
            <a:spLocks noGrp="1"/>
          </p:cNvSpPr>
          <p:nvPr>
            <p:ph type="body" idx="2"/>
          </p:nvPr>
        </p:nvSpPr>
        <p:spPr>
          <a:xfrm>
            <a:off x="1583766" y="2352937"/>
            <a:ext cx="8493292" cy="490871"/>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100000"/>
              </a:lnSpc>
              <a:spcBef>
                <a:spcPts val="560"/>
              </a:spcBef>
              <a:spcAft>
                <a:spcPts val="0"/>
              </a:spcAft>
              <a:buClr>
                <a:srgbClr val="309FCD"/>
              </a:buClr>
              <a:buSzPts val="2800"/>
              <a:buFont typeface="Arial"/>
              <a:buNone/>
              <a:defRPr sz="2800" b="0" i="0" u="none" strike="noStrike" cap="none">
                <a:solidFill>
                  <a:srgbClr val="635F59"/>
                </a:solidFill>
                <a:latin typeface="Poppins"/>
                <a:ea typeface="Poppins"/>
                <a:cs typeface="Poppins"/>
                <a:sym typeface="Poppins"/>
              </a:defRPr>
            </a:lvl1pPr>
            <a:lvl2pPr marL="914400" marR="0" lvl="1" indent="-393700" algn="l" rtl="0">
              <a:lnSpc>
                <a:spcPct val="100000"/>
              </a:lnSpc>
              <a:spcBef>
                <a:spcPts val="520"/>
              </a:spcBef>
              <a:spcAft>
                <a:spcPts val="0"/>
              </a:spcAft>
              <a:buClr>
                <a:srgbClr val="309FCD"/>
              </a:buClr>
              <a:buSzPts val="2600"/>
              <a:buFont typeface="Arial"/>
              <a:buChar char="–"/>
              <a:defRPr sz="2600" b="0" i="0" u="none" strike="noStrike" cap="none">
                <a:solidFill>
                  <a:schemeClr val="dk2"/>
                </a:solidFill>
                <a:latin typeface="Poppins"/>
                <a:ea typeface="Poppins"/>
                <a:cs typeface="Poppins"/>
                <a:sym typeface="Poppins"/>
              </a:defRPr>
            </a:lvl2pPr>
            <a:lvl3pPr marL="1371600" marR="0" lvl="2" indent="-381000" algn="l" rtl="0">
              <a:lnSpc>
                <a:spcPct val="100000"/>
              </a:lnSpc>
              <a:spcBef>
                <a:spcPts val="480"/>
              </a:spcBef>
              <a:spcAft>
                <a:spcPts val="0"/>
              </a:spcAft>
              <a:buClr>
                <a:srgbClr val="309FCD"/>
              </a:buClr>
              <a:buSzPts val="2400"/>
              <a:buFont typeface="Arial"/>
              <a:buChar char="•"/>
              <a:defRPr sz="2400" b="0" i="0" u="none" strike="noStrike" cap="none">
                <a:solidFill>
                  <a:schemeClr val="dk2"/>
                </a:solidFill>
                <a:latin typeface="Poppins"/>
                <a:ea typeface="Poppins"/>
                <a:cs typeface="Poppins"/>
                <a:sym typeface="Poppins"/>
              </a:defRPr>
            </a:lvl3pPr>
            <a:lvl4pPr marL="1828800" marR="0" lvl="3" indent="-368300" algn="l" rtl="0">
              <a:lnSpc>
                <a:spcPct val="100000"/>
              </a:lnSpc>
              <a:spcBef>
                <a:spcPts val="440"/>
              </a:spcBef>
              <a:spcAft>
                <a:spcPts val="0"/>
              </a:spcAft>
              <a:buClr>
                <a:srgbClr val="309FCD"/>
              </a:buClr>
              <a:buSzPts val="2200"/>
              <a:buFont typeface="Arial"/>
              <a:buChar char="–"/>
              <a:defRPr sz="2200" b="0" i="0" u="none" strike="noStrike" cap="none">
                <a:solidFill>
                  <a:schemeClr val="dk2"/>
                </a:solidFill>
                <a:latin typeface="Poppins"/>
                <a:ea typeface="Poppins"/>
                <a:cs typeface="Poppins"/>
                <a:sym typeface="Poppins"/>
              </a:defRPr>
            </a:lvl4pPr>
            <a:lvl5pPr marL="2286000" marR="0" lvl="4" indent="-342900" algn="l" rtl="0">
              <a:lnSpc>
                <a:spcPct val="100000"/>
              </a:lnSpc>
              <a:spcBef>
                <a:spcPts val="360"/>
              </a:spcBef>
              <a:spcAft>
                <a:spcPts val="0"/>
              </a:spcAft>
              <a:buClr>
                <a:srgbClr val="309FCD"/>
              </a:buClr>
              <a:buSzPts val="1800"/>
              <a:buFont typeface="Arial"/>
              <a:buChar char="•"/>
              <a:defRPr sz="1800" b="0" i="0" u="none" strike="noStrike" cap="none">
                <a:solidFill>
                  <a:schemeClr val="dk2"/>
                </a:solidFill>
                <a:latin typeface="Poppins"/>
                <a:ea typeface="Poppins"/>
                <a:cs typeface="Poppins"/>
                <a:sym typeface="Poppins"/>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14" name="Google Shape;214;p93"/>
          <p:cNvSpPr txBox="1">
            <a:spLocks noGrp="1"/>
          </p:cNvSpPr>
          <p:nvPr>
            <p:ph type="body" idx="3"/>
          </p:nvPr>
        </p:nvSpPr>
        <p:spPr>
          <a:xfrm>
            <a:off x="1583766" y="3148725"/>
            <a:ext cx="8493292" cy="490871"/>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100000"/>
              </a:lnSpc>
              <a:spcBef>
                <a:spcPts val="560"/>
              </a:spcBef>
              <a:spcAft>
                <a:spcPts val="0"/>
              </a:spcAft>
              <a:buClr>
                <a:srgbClr val="309FCD"/>
              </a:buClr>
              <a:buSzPts val="2800"/>
              <a:buFont typeface="Arial"/>
              <a:buNone/>
              <a:defRPr sz="2800" b="0" i="0" u="none" strike="noStrike" cap="none">
                <a:solidFill>
                  <a:srgbClr val="635F59"/>
                </a:solidFill>
                <a:latin typeface="Poppins"/>
                <a:ea typeface="Poppins"/>
                <a:cs typeface="Poppins"/>
                <a:sym typeface="Poppins"/>
              </a:defRPr>
            </a:lvl1pPr>
            <a:lvl2pPr marL="914400" marR="0" lvl="1" indent="-393700" algn="l" rtl="0">
              <a:lnSpc>
                <a:spcPct val="100000"/>
              </a:lnSpc>
              <a:spcBef>
                <a:spcPts val="520"/>
              </a:spcBef>
              <a:spcAft>
                <a:spcPts val="0"/>
              </a:spcAft>
              <a:buClr>
                <a:srgbClr val="309FCD"/>
              </a:buClr>
              <a:buSzPts val="2600"/>
              <a:buFont typeface="Arial"/>
              <a:buChar char="–"/>
              <a:defRPr sz="2600" b="0" i="0" u="none" strike="noStrike" cap="none">
                <a:solidFill>
                  <a:schemeClr val="dk2"/>
                </a:solidFill>
                <a:latin typeface="Poppins"/>
                <a:ea typeface="Poppins"/>
                <a:cs typeface="Poppins"/>
                <a:sym typeface="Poppins"/>
              </a:defRPr>
            </a:lvl2pPr>
            <a:lvl3pPr marL="1371600" marR="0" lvl="2" indent="-381000" algn="l" rtl="0">
              <a:lnSpc>
                <a:spcPct val="100000"/>
              </a:lnSpc>
              <a:spcBef>
                <a:spcPts val="480"/>
              </a:spcBef>
              <a:spcAft>
                <a:spcPts val="0"/>
              </a:spcAft>
              <a:buClr>
                <a:srgbClr val="309FCD"/>
              </a:buClr>
              <a:buSzPts val="2400"/>
              <a:buFont typeface="Arial"/>
              <a:buChar char="•"/>
              <a:defRPr sz="2400" b="0" i="0" u="none" strike="noStrike" cap="none">
                <a:solidFill>
                  <a:schemeClr val="dk2"/>
                </a:solidFill>
                <a:latin typeface="Poppins"/>
                <a:ea typeface="Poppins"/>
                <a:cs typeface="Poppins"/>
                <a:sym typeface="Poppins"/>
              </a:defRPr>
            </a:lvl3pPr>
            <a:lvl4pPr marL="1828800" marR="0" lvl="3" indent="-368300" algn="l" rtl="0">
              <a:lnSpc>
                <a:spcPct val="100000"/>
              </a:lnSpc>
              <a:spcBef>
                <a:spcPts val="440"/>
              </a:spcBef>
              <a:spcAft>
                <a:spcPts val="0"/>
              </a:spcAft>
              <a:buClr>
                <a:srgbClr val="309FCD"/>
              </a:buClr>
              <a:buSzPts val="2200"/>
              <a:buFont typeface="Arial"/>
              <a:buChar char="–"/>
              <a:defRPr sz="2200" b="0" i="0" u="none" strike="noStrike" cap="none">
                <a:solidFill>
                  <a:schemeClr val="dk2"/>
                </a:solidFill>
                <a:latin typeface="Poppins"/>
                <a:ea typeface="Poppins"/>
                <a:cs typeface="Poppins"/>
                <a:sym typeface="Poppins"/>
              </a:defRPr>
            </a:lvl4pPr>
            <a:lvl5pPr marL="2286000" marR="0" lvl="4" indent="-342900" algn="l" rtl="0">
              <a:lnSpc>
                <a:spcPct val="100000"/>
              </a:lnSpc>
              <a:spcBef>
                <a:spcPts val="360"/>
              </a:spcBef>
              <a:spcAft>
                <a:spcPts val="0"/>
              </a:spcAft>
              <a:buClr>
                <a:srgbClr val="309FCD"/>
              </a:buClr>
              <a:buSzPts val="1800"/>
              <a:buFont typeface="Arial"/>
              <a:buChar char="•"/>
              <a:defRPr sz="1800" b="0" i="0" u="none" strike="noStrike" cap="none">
                <a:solidFill>
                  <a:schemeClr val="dk2"/>
                </a:solidFill>
                <a:latin typeface="Poppins"/>
                <a:ea typeface="Poppins"/>
                <a:cs typeface="Poppins"/>
                <a:sym typeface="Poppins"/>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15" name="Google Shape;215;p93"/>
          <p:cNvSpPr txBox="1">
            <a:spLocks noGrp="1"/>
          </p:cNvSpPr>
          <p:nvPr>
            <p:ph type="body" idx="4"/>
          </p:nvPr>
        </p:nvSpPr>
        <p:spPr>
          <a:xfrm>
            <a:off x="1583766" y="3944513"/>
            <a:ext cx="8493292" cy="490871"/>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100000"/>
              </a:lnSpc>
              <a:spcBef>
                <a:spcPts val="560"/>
              </a:spcBef>
              <a:spcAft>
                <a:spcPts val="0"/>
              </a:spcAft>
              <a:buClr>
                <a:srgbClr val="309FCD"/>
              </a:buClr>
              <a:buSzPts val="2800"/>
              <a:buFont typeface="Arial"/>
              <a:buNone/>
              <a:defRPr sz="2800" b="0" i="0" u="none" strike="noStrike" cap="none">
                <a:solidFill>
                  <a:srgbClr val="635F59"/>
                </a:solidFill>
                <a:latin typeface="Poppins"/>
                <a:ea typeface="Poppins"/>
                <a:cs typeface="Poppins"/>
                <a:sym typeface="Poppins"/>
              </a:defRPr>
            </a:lvl1pPr>
            <a:lvl2pPr marL="914400" marR="0" lvl="1" indent="-393700" algn="l" rtl="0">
              <a:lnSpc>
                <a:spcPct val="100000"/>
              </a:lnSpc>
              <a:spcBef>
                <a:spcPts val="520"/>
              </a:spcBef>
              <a:spcAft>
                <a:spcPts val="0"/>
              </a:spcAft>
              <a:buClr>
                <a:srgbClr val="309FCD"/>
              </a:buClr>
              <a:buSzPts val="2600"/>
              <a:buFont typeface="Arial"/>
              <a:buChar char="–"/>
              <a:defRPr sz="2600" b="0" i="0" u="none" strike="noStrike" cap="none">
                <a:solidFill>
                  <a:schemeClr val="dk2"/>
                </a:solidFill>
                <a:latin typeface="Poppins"/>
                <a:ea typeface="Poppins"/>
                <a:cs typeface="Poppins"/>
                <a:sym typeface="Poppins"/>
              </a:defRPr>
            </a:lvl2pPr>
            <a:lvl3pPr marL="1371600" marR="0" lvl="2" indent="-381000" algn="l" rtl="0">
              <a:lnSpc>
                <a:spcPct val="100000"/>
              </a:lnSpc>
              <a:spcBef>
                <a:spcPts val="480"/>
              </a:spcBef>
              <a:spcAft>
                <a:spcPts val="0"/>
              </a:spcAft>
              <a:buClr>
                <a:srgbClr val="309FCD"/>
              </a:buClr>
              <a:buSzPts val="2400"/>
              <a:buFont typeface="Arial"/>
              <a:buChar char="•"/>
              <a:defRPr sz="2400" b="0" i="0" u="none" strike="noStrike" cap="none">
                <a:solidFill>
                  <a:schemeClr val="dk2"/>
                </a:solidFill>
                <a:latin typeface="Poppins"/>
                <a:ea typeface="Poppins"/>
                <a:cs typeface="Poppins"/>
                <a:sym typeface="Poppins"/>
              </a:defRPr>
            </a:lvl3pPr>
            <a:lvl4pPr marL="1828800" marR="0" lvl="3" indent="-368300" algn="l" rtl="0">
              <a:lnSpc>
                <a:spcPct val="100000"/>
              </a:lnSpc>
              <a:spcBef>
                <a:spcPts val="440"/>
              </a:spcBef>
              <a:spcAft>
                <a:spcPts val="0"/>
              </a:spcAft>
              <a:buClr>
                <a:srgbClr val="309FCD"/>
              </a:buClr>
              <a:buSzPts val="2200"/>
              <a:buFont typeface="Arial"/>
              <a:buChar char="–"/>
              <a:defRPr sz="2200" b="0" i="0" u="none" strike="noStrike" cap="none">
                <a:solidFill>
                  <a:schemeClr val="dk2"/>
                </a:solidFill>
                <a:latin typeface="Poppins"/>
                <a:ea typeface="Poppins"/>
                <a:cs typeface="Poppins"/>
                <a:sym typeface="Poppins"/>
              </a:defRPr>
            </a:lvl4pPr>
            <a:lvl5pPr marL="2286000" marR="0" lvl="4" indent="-342900" algn="l" rtl="0">
              <a:lnSpc>
                <a:spcPct val="100000"/>
              </a:lnSpc>
              <a:spcBef>
                <a:spcPts val="360"/>
              </a:spcBef>
              <a:spcAft>
                <a:spcPts val="0"/>
              </a:spcAft>
              <a:buClr>
                <a:srgbClr val="309FCD"/>
              </a:buClr>
              <a:buSzPts val="1800"/>
              <a:buFont typeface="Arial"/>
              <a:buChar char="•"/>
              <a:defRPr sz="1800" b="0" i="0" u="none" strike="noStrike" cap="none">
                <a:solidFill>
                  <a:schemeClr val="dk2"/>
                </a:solidFill>
                <a:latin typeface="Poppins"/>
                <a:ea typeface="Poppins"/>
                <a:cs typeface="Poppins"/>
                <a:sym typeface="Poppins"/>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16" name="Google Shape;216;p93"/>
          <p:cNvSpPr txBox="1">
            <a:spLocks noGrp="1"/>
          </p:cNvSpPr>
          <p:nvPr>
            <p:ph type="body" idx="5"/>
          </p:nvPr>
        </p:nvSpPr>
        <p:spPr>
          <a:xfrm>
            <a:off x="1583766" y="4740301"/>
            <a:ext cx="8493292" cy="490871"/>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100000"/>
              </a:lnSpc>
              <a:spcBef>
                <a:spcPts val="560"/>
              </a:spcBef>
              <a:spcAft>
                <a:spcPts val="0"/>
              </a:spcAft>
              <a:buClr>
                <a:srgbClr val="309FCD"/>
              </a:buClr>
              <a:buSzPts val="2800"/>
              <a:buFont typeface="Arial"/>
              <a:buNone/>
              <a:defRPr sz="2800" b="0" i="0" u="none" strike="noStrike" cap="none">
                <a:solidFill>
                  <a:srgbClr val="635F59"/>
                </a:solidFill>
                <a:latin typeface="Poppins"/>
                <a:ea typeface="Poppins"/>
                <a:cs typeface="Poppins"/>
                <a:sym typeface="Poppins"/>
              </a:defRPr>
            </a:lvl1pPr>
            <a:lvl2pPr marL="914400" marR="0" lvl="1" indent="-393700" algn="l" rtl="0">
              <a:lnSpc>
                <a:spcPct val="100000"/>
              </a:lnSpc>
              <a:spcBef>
                <a:spcPts val="520"/>
              </a:spcBef>
              <a:spcAft>
                <a:spcPts val="0"/>
              </a:spcAft>
              <a:buClr>
                <a:srgbClr val="309FCD"/>
              </a:buClr>
              <a:buSzPts val="2600"/>
              <a:buFont typeface="Arial"/>
              <a:buChar char="–"/>
              <a:defRPr sz="2600" b="0" i="0" u="none" strike="noStrike" cap="none">
                <a:solidFill>
                  <a:schemeClr val="dk2"/>
                </a:solidFill>
                <a:latin typeface="Poppins"/>
                <a:ea typeface="Poppins"/>
                <a:cs typeface="Poppins"/>
                <a:sym typeface="Poppins"/>
              </a:defRPr>
            </a:lvl2pPr>
            <a:lvl3pPr marL="1371600" marR="0" lvl="2" indent="-381000" algn="l" rtl="0">
              <a:lnSpc>
                <a:spcPct val="100000"/>
              </a:lnSpc>
              <a:spcBef>
                <a:spcPts val="480"/>
              </a:spcBef>
              <a:spcAft>
                <a:spcPts val="0"/>
              </a:spcAft>
              <a:buClr>
                <a:srgbClr val="309FCD"/>
              </a:buClr>
              <a:buSzPts val="2400"/>
              <a:buFont typeface="Arial"/>
              <a:buChar char="•"/>
              <a:defRPr sz="2400" b="0" i="0" u="none" strike="noStrike" cap="none">
                <a:solidFill>
                  <a:schemeClr val="dk2"/>
                </a:solidFill>
                <a:latin typeface="Poppins"/>
                <a:ea typeface="Poppins"/>
                <a:cs typeface="Poppins"/>
                <a:sym typeface="Poppins"/>
              </a:defRPr>
            </a:lvl3pPr>
            <a:lvl4pPr marL="1828800" marR="0" lvl="3" indent="-368300" algn="l" rtl="0">
              <a:lnSpc>
                <a:spcPct val="100000"/>
              </a:lnSpc>
              <a:spcBef>
                <a:spcPts val="440"/>
              </a:spcBef>
              <a:spcAft>
                <a:spcPts val="0"/>
              </a:spcAft>
              <a:buClr>
                <a:srgbClr val="309FCD"/>
              </a:buClr>
              <a:buSzPts val="2200"/>
              <a:buFont typeface="Arial"/>
              <a:buChar char="–"/>
              <a:defRPr sz="2200" b="0" i="0" u="none" strike="noStrike" cap="none">
                <a:solidFill>
                  <a:schemeClr val="dk2"/>
                </a:solidFill>
                <a:latin typeface="Poppins"/>
                <a:ea typeface="Poppins"/>
                <a:cs typeface="Poppins"/>
                <a:sym typeface="Poppins"/>
              </a:defRPr>
            </a:lvl4pPr>
            <a:lvl5pPr marL="2286000" marR="0" lvl="4" indent="-342900" algn="l" rtl="0">
              <a:lnSpc>
                <a:spcPct val="100000"/>
              </a:lnSpc>
              <a:spcBef>
                <a:spcPts val="360"/>
              </a:spcBef>
              <a:spcAft>
                <a:spcPts val="0"/>
              </a:spcAft>
              <a:buClr>
                <a:srgbClr val="309FCD"/>
              </a:buClr>
              <a:buSzPts val="1800"/>
              <a:buFont typeface="Arial"/>
              <a:buChar char="•"/>
              <a:defRPr sz="1800" b="0" i="0" u="none" strike="noStrike" cap="none">
                <a:solidFill>
                  <a:schemeClr val="dk2"/>
                </a:solidFill>
                <a:latin typeface="Poppins"/>
                <a:ea typeface="Poppins"/>
                <a:cs typeface="Poppins"/>
                <a:sym typeface="Poppins"/>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17" name="Google Shape;217;p93"/>
          <p:cNvSpPr txBox="1">
            <a:spLocks noGrp="1"/>
          </p:cNvSpPr>
          <p:nvPr>
            <p:ph type="body" idx="6"/>
          </p:nvPr>
        </p:nvSpPr>
        <p:spPr>
          <a:xfrm>
            <a:off x="1583766" y="5536089"/>
            <a:ext cx="8493292" cy="490871"/>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100000"/>
              </a:lnSpc>
              <a:spcBef>
                <a:spcPts val="520"/>
              </a:spcBef>
              <a:spcAft>
                <a:spcPts val="0"/>
              </a:spcAft>
              <a:buClr>
                <a:srgbClr val="309FCD"/>
              </a:buClr>
              <a:buSzPts val="2600"/>
              <a:buFont typeface="Arial"/>
              <a:buNone/>
              <a:defRPr sz="2600" b="0" i="0" u="none" strike="noStrike" cap="none">
                <a:solidFill>
                  <a:srgbClr val="635F59"/>
                </a:solidFill>
                <a:latin typeface="Poppins"/>
                <a:ea typeface="Poppins"/>
                <a:cs typeface="Poppins"/>
                <a:sym typeface="Poppins"/>
              </a:defRPr>
            </a:lvl1pPr>
            <a:lvl2pPr marL="914400" marR="0" lvl="1" indent="-393700" algn="l" rtl="0">
              <a:lnSpc>
                <a:spcPct val="100000"/>
              </a:lnSpc>
              <a:spcBef>
                <a:spcPts val="520"/>
              </a:spcBef>
              <a:spcAft>
                <a:spcPts val="0"/>
              </a:spcAft>
              <a:buClr>
                <a:srgbClr val="309FCD"/>
              </a:buClr>
              <a:buSzPts val="2600"/>
              <a:buFont typeface="Arial"/>
              <a:buChar char="–"/>
              <a:defRPr sz="2600" b="0" i="0" u="none" strike="noStrike" cap="none">
                <a:solidFill>
                  <a:schemeClr val="dk2"/>
                </a:solidFill>
                <a:latin typeface="Poppins"/>
                <a:ea typeface="Poppins"/>
                <a:cs typeface="Poppins"/>
                <a:sym typeface="Poppins"/>
              </a:defRPr>
            </a:lvl2pPr>
            <a:lvl3pPr marL="1371600" marR="0" lvl="2" indent="-381000" algn="l" rtl="0">
              <a:lnSpc>
                <a:spcPct val="100000"/>
              </a:lnSpc>
              <a:spcBef>
                <a:spcPts val="480"/>
              </a:spcBef>
              <a:spcAft>
                <a:spcPts val="0"/>
              </a:spcAft>
              <a:buClr>
                <a:srgbClr val="309FCD"/>
              </a:buClr>
              <a:buSzPts val="2400"/>
              <a:buFont typeface="Arial"/>
              <a:buChar char="•"/>
              <a:defRPr sz="2400" b="0" i="0" u="none" strike="noStrike" cap="none">
                <a:solidFill>
                  <a:schemeClr val="dk2"/>
                </a:solidFill>
                <a:latin typeface="Poppins"/>
                <a:ea typeface="Poppins"/>
                <a:cs typeface="Poppins"/>
                <a:sym typeface="Poppins"/>
              </a:defRPr>
            </a:lvl3pPr>
            <a:lvl4pPr marL="1828800" marR="0" lvl="3" indent="-368300" algn="l" rtl="0">
              <a:lnSpc>
                <a:spcPct val="100000"/>
              </a:lnSpc>
              <a:spcBef>
                <a:spcPts val="440"/>
              </a:spcBef>
              <a:spcAft>
                <a:spcPts val="0"/>
              </a:spcAft>
              <a:buClr>
                <a:srgbClr val="309FCD"/>
              </a:buClr>
              <a:buSzPts val="2200"/>
              <a:buFont typeface="Arial"/>
              <a:buChar char="–"/>
              <a:defRPr sz="2200" b="0" i="0" u="none" strike="noStrike" cap="none">
                <a:solidFill>
                  <a:schemeClr val="dk2"/>
                </a:solidFill>
                <a:latin typeface="Poppins"/>
                <a:ea typeface="Poppins"/>
                <a:cs typeface="Poppins"/>
                <a:sym typeface="Poppins"/>
              </a:defRPr>
            </a:lvl4pPr>
            <a:lvl5pPr marL="2286000" marR="0" lvl="4" indent="-342900" algn="l" rtl="0">
              <a:lnSpc>
                <a:spcPct val="100000"/>
              </a:lnSpc>
              <a:spcBef>
                <a:spcPts val="360"/>
              </a:spcBef>
              <a:spcAft>
                <a:spcPts val="0"/>
              </a:spcAft>
              <a:buClr>
                <a:srgbClr val="309FCD"/>
              </a:buClr>
              <a:buSzPts val="1800"/>
              <a:buFont typeface="Arial"/>
              <a:buChar char="•"/>
              <a:defRPr sz="1800" b="0" i="0" u="none" strike="noStrike" cap="none">
                <a:solidFill>
                  <a:schemeClr val="dk2"/>
                </a:solidFill>
                <a:latin typeface="Poppins"/>
                <a:ea typeface="Poppins"/>
                <a:cs typeface="Poppins"/>
                <a:sym typeface="Poppins"/>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2_Title Slide">
  <p:cSld name="2_Title Slide">
    <p:spTree>
      <p:nvGrpSpPr>
        <p:cNvPr id="1" name="Shape 24"/>
        <p:cNvGrpSpPr/>
        <p:nvPr/>
      </p:nvGrpSpPr>
      <p:grpSpPr>
        <a:xfrm>
          <a:off x="0" y="0"/>
          <a:ext cx="0" cy="0"/>
          <a:chOff x="0" y="0"/>
          <a:chExt cx="0" cy="0"/>
        </a:xfrm>
      </p:grpSpPr>
      <p:pic>
        <p:nvPicPr>
          <p:cNvPr id="25" name="Google Shape;25;p59" descr="A close up of a logo&#10;&#10;Description automatically generated"/>
          <p:cNvPicPr preferRelativeResize="0"/>
          <p:nvPr/>
        </p:nvPicPr>
        <p:blipFill rotWithShape="1">
          <a:blip r:embed="rId2">
            <a:alphaModFix/>
          </a:blip>
          <a:srcRect l="-1" r="-154"/>
          <a:stretch/>
        </p:blipFill>
        <p:spPr>
          <a:xfrm>
            <a:off x="0" y="0"/>
            <a:ext cx="12282285" cy="6858000"/>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14_Picture with Caption">
  <p:cSld name="14_Picture with Caption">
    <p:bg>
      <p:bgPr>
        <a:solidFill>
          <a:srgbClr val="F3F7DF"/>
        </a:solidFill>
        <a:effectLst/>
      </p:bgPr>
    </p:bg>
    <p:spTree>
      <p:nvGrpSpPr>
        <p:cNvPr id="1" name="Shape 26"/>
        <p:cNvGrpSpPr/>
        <p:nvPr/>
      </p:nvGrpSpPr>
      <p:grpSpPr>
        <a:xfrm>
          <a:off x="0" y="0"/>
          <a:ext cx="0" cy="0"/>
          <a:chOff x="0" y="0"/>
          <a:chExt cx="0" cy="0"/>
        </a:xfrm>
      </p:grpSpPr>
      <p:grpSp>
        <p:nvGrpSpPr>
          <p:cNvPr id="27" name="Google Shape;27;p81"/>
          <p:cNvGrpSpPr/>
          <p:nvPr/>
        </p:nvGrpSpPr>
        <p:grpSpPr>
          <a:xfrm>
            <a:off x="0" y="19480"/>
            <a:ext cx="12192000" cy="6838520"/>
            <a:chOff x="0" y="9739"/>
            <a:chExt cx="12192000" cy="6838520"/>
          </a:xfrm>
        </p:grpSpPr>
        <p:pic>
          <p:nvPicPr>
            <p:cNvPr id="28" name="Google Shape;28;p81"/>
            <p:cNvPicPr preferRelativeResize="0"/>
            <p:nvPr/>
          </p:nvPicPr>
          <p:blipFill rotWithShape="1">
            <a:blip r:embed="rId2">
              <a:alphaModFix/>
            </a:blip>
            <a:srcRect/>
            <a:stretch/>
          </p:blipFill>
          <p:spPr>
            <a:xfrm>
              <a:off x="0" y="9739"/>
              <a:ext cx="12192000" cy="6838520"/>
            </a:xfrm>
            <a:prstGeom prst="rect">
              <a:avLst/>
            </a:prstGeom>
            <a:noFill/>
            <a:ln>
              <a:noFill/>
            </a:ln>
          </p:spPr>
        </p:pic>
        <p:sp>
          <p:nvSpPr>
            <p:cNvPr id="29" name="Google Shape;29;p81"/>
            <p:cNvSpPr/>
            <p:nvPr/>
          </p:nvSpPr>
          <p:spPr>
            <a:xfrm>
              <a:off x="580571" y="957943"/>
              <a:ext cx="3149600" cy="5239657"/>
            </a:xfrm>
            <a:prstGeom prst="rect">
              <a:avLst/>
            </a:prstGeom>
            <a:solidFill>
              <a:srgbClr val="EDF7F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30" name="Google Shape;30;p81" descr="A cartoon of a person&#10;&#10;AI-generated content may be incorrect."/>
          <p:cNvPicPr preferRelativeResize="0"/>
          <p:nvPr/>
        </p:nvPicPr>
        <p:blipFill rotWithShape="1">
          <a:blip r:embed="rId3">
            <a:alphaModFix/>
          </a:blip>
          <a:srcRect/>
          <a:stretch/>
        </p:blipFill>
        <p:spPr>
          <a:xfrm>
            <a:off x="959759" y="1613609"/>
            <a:ext cx="3149599" cy="4453364"/>
          </a:xfrm>
          <a:prstGeom prst="rect">
            <a:avLst/>
          </a:prstGeom>
          <a:noFill/>
          <a:ln>
            <a:noFill/>
          </a:ln>
        </p:spPr>
      </p:pic>
      <p:sp>
        <p:nvSpPr>
          <p:cNvPr id="31" name="Google Shape;31;p81"/>
          <p:cNvSpPr txBox="1">
            <a:spLocks noGrp="1"/>
          </p:cNvSpPr>
          <p:nvPr>
            <p:ph type="title"/>
          </p:nvPr>
        </p:nvSpPr>
        <p:spPr>
          <a:xfrm>
            <a:off x="5210629" y="1230085"/>
            <a:ext cx="6468232" cy="566738"/>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3200" b="1" i="0" u="none" strike="noStrike" cap="none">
                <a:solidFill>
                  <a:schemeClr val="dk2"/>
                </a:solidFill>
                <a:latin typeface="Poppins"/>
                <a:ea typeface="Poppins"/>
                <a:cs typeface="Poppins"/>
                <a:sym typeface="Poppins"/>
              </a:defRPr>
            </a:lvl1pPr>
            <a:lvl2pPr marR="0" lvl="1" algn="l" rtl="0">
              <a:lnSpc>
                <a:spcPct val="100000"/>
              </a:lnSpc>
              <a:spcBef>
                <a:spcPts val="0"/>
              </a:spcBef>
              <a:spcAft>
                <a:spcPts val="0"/>
              </a:spcAft>
              <a:buClr>
                <a:srgbClr val="000000"/>
              </a:buClr>
              <a:buSzPts val="1400"/>
              <a:buFont typeface="Arial"/>
              <a:buNone/>
              <a:defRPr sz="2800" b="1" i="0" u="none" strike="noStrike" cap="none">
                <a:solidFill>
                  <a:srgbClr val="717074"/>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2800" b="1" i="0" u="none" strike="noStrike" cap="none">
                <a:solidFill>
                  <a:srgbClr val="717074"/>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2800" b="1" i="0" u="none" strike="noStrike" cap="none">
                <a:solidFill>
                  <a:srgbClr val="717074"/>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2800" b="1" i="0" u="none" strike="noStrike" cap="none">
                <a:solidFill>
                  <a:srgbClr val="717074"/>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2800" b="1" i="0" u="none" strike="noStrike" cap="none">
                <a:solidFill>
                  <a:srgbClr val="5C6F7A"/>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2800" b="1" i="0" u="none" strike="noStrike" cap="none">
                <a:solidFill>
                  <a:srgbClr val="5C6F7A"/>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2800" b="1" i="0" u="none" strike="noStrike" cap="none">
                <a:solidFill>
                  <a:srgbClr val="5C6F7A"/>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2800" b="1" i="0" u="none" strike="noStrike" cap="none">
                <a:solidFill>
                  <a:srgbClr val="5C6F7A"/>
                </a:solidFill>
                <a:latin typeface="Calibri"/>
                <a:ea typeface="Calibri"/>
                <a:cs typeface="Calibri"/>
                <a:sym typeface="Calibri"/>
              </a:defRPr>
            </a:lvl9pPr>
          </a:lstStyle>
          <a:p>
            <a:endParaRPr/>
          </a:p>
        </p:txBody>
      </p:sp>
      <p:sp>
        <p:nvSpPr>
          <p:cNvPr id="32" name="Google Shape;32;p81"/>
          <p:cNvSpPr txBox="1">
            <a:spLocks noGrp="1"/>
          </p:cNvSpPr>
          <p:nvPr>
            <p:ph type="body" idx="1"/>
          </p:nvPr>
        </p:nvSpPr>
        <p:spPr>
          <a:xfrm>
            <a:off x="5210629" y="1883907"/>
            <a:ext cx="6468232" cy="80486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400"/>
              </a:spcBef>
              <a:spcAft>
                <a:spcPts val="0"/>
              </a:spcAft>
              <a:buClr>
                <a:srgbClr val="309FCD"/>
              </a:buClr>
              <a:buSzPts val="2000"/>
              <a:buFont typeface="Arial"/>
              <a:buNone/>
              <a:defRPr sz="2000" b="0" i="0" u="none" strike="noStrike" cap="none">
                <a:solidFill>
                  <a:srgbClr val="7F7F7F"/>
                </a:solidFill>
                <a:latin typeface="Poppins"/>
                <a:ea typeface="Poppins"/>
                <a:cs typeface="Poppins"/>
                <a:sym typeface="Poppins"/>
              </a:defRPr>
            </a:lvl1pPr>
            <a:lvl2pPr marL="914400" marR="0" lvl="1" indent="-228600" algn="l" rtl="0">
              <a:lnSpc>
                <a:spcPct val="100000"/>
              </a:lnSpc>
              <a:spcBef>
                <a:spcPts val="240"/>
              </a:spcBef>
              <a:spcAft>
                <a:spcPts val="0"/>
              </a:spcAft>
              <a:buClr>
                <a:srgbClr val="309FCD"/>
              </a:buClr>
              <a:buSzPts val="1200"/>
              <a:buFont typeface="Arial"/>
              <a:buNone/>
              <a:defRPr sz="1200" b="0" i="0" u="none" strike="noStrike" cap="none">
                <a:solidFill>
                  <a:schemeClr val="dk2"/>
                </a:solidFill>
                <a:latin typeface="Poppins"/>
                <a:ea typeface="Poppins"/>
                <a:cs typeface="Poppins"/>
                <a:sym typeface="Poppins"/>
              </a:defRPr>
            </a:lvl2pPr>
            <a:lvl3pPr marL="1371600" marR="0" lvl="2" indent="-228600" algn="l" rtl="0">
              <a:lnSpc>
                <a:spcPct val="100000"/>
              </a:lnSpc>
              <a:spcBef>
                <a:spcPts val="200"/>
              </a:spcBef>
              <a:spcAft>
                <a:spcPts val="0"/>
              </a:spcAft>
              <a:buClr>
                <a:srgbClr val="309FCD"/>
              </a:buClr>
              <a:buSzPts val="1000"/>
              <a:buFont typeface="Arial"/>
              <a:buNone/>
              <a:defRPr sz="1000" b="0" i="0" u="none" strike="noStrike" cap="none">
                <a:solidFill>
                  <a:schemeClr val="dk2"/>
                </a:solidFill>
                <a:latin typeface="Poppins"/>
                <a:ea typeface="Poppins"/>
                <a:cs typeface="Poppins"/>
                <a:sym typeface="Poppins"/>
              </a:defRPr>
            </a:lvl3pPr>
            <a:lvl4pPr marL="1828800" marR="0" lvl="3" indent="-228600" algn="l" rtl="0">
              <a:lnSpc>
                <a:spcPct val="100000"/>
              </a:lnSpc>
              <a:spcBef>
                <a:spcPts val="180"/>
              </a:spcBef>
              <a:spcAft>
                <a:spcPts val="0"/>
              </a:spcAft>
              <a:buClr>
                <a:srgbClr val="309FCD"/>
              </a:buClr>
              <a:buSzPts val="900"/>
              <a:buFont typeface="Arial"/>
              <a:buNone/>
              <a:defRPr sz="900" b="0" i="0" u="none" strike="noStrike" cap="none">
                <a:solidFill>
                  <a:schemeClr val="dk2"/>
                </a:solidFill>
                <a:latin typeface="Poppins"/>
                <a:ea typeface="Poppins"/>
                <a:cs typeface="Poppins"/>
                <a:sym typeface="Poppins"/>
              </a:defRPr>
            </a:lvl4pPr>
            <a:lvl5pPr marL="2286000" marR="0" lvl="4" indent="-228600" algn="l" rtl="0">
              <a:lnSpc>
                <a:spcPct val="100000"/>
              </a:lnSpc>
              <a:spcBef>
                <a:spcPts val="180"/>
              </a:spcBef>
              <a:spcAft>
                <a:spcPts val="0"/>
              </a:spcAft>
              <a:buClr>
                <a:srgbClr val="309FCD"/>
              </a:buClr>
              <a:buSzPts val="900"/>
              <a:buFont typeface="Arial"/>
              <a:buNone/>
              <a:defRPr sz="900" b="0" i="0" u="none" strike="noStrike" cap="none">
                <a:solidFill>
                  <a:schemeClr val="dk2"/>
                </a:solidFill>
                <a:latin typeface="Poppins"/>
                <a:ea typeface="Poppins"/>
                <a:cs typeface="Poppins"/>
                <a:sym typeface="Poppins"/>
              </a:defRPr>
            </a:lvl5pPr>
            <a:lvl6pPr marL="2743200" marR="0" lvl="5"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3_Blank">
  <p:cSld name="3_Blank">
    <p:spTree>
      <p:nvGrpSpPr>
        <p:cNvPr id="1" name="Shape 33"/>
        <p:cNvGrpSpPr/>
        <p:nvPr/>
      </p:nvGrpSpPr>
      <p:grpSpPr>
        <a:xfrm>
          <a:off x="0" y="0"/>
          <a:ext cx="0" cy="0"/>
          <a:chOff x="0" y="0"/>
          <a:chExt cx="0" cy="0"/>
        </a:xfrm>
      </p:grpSpPr>
      <p:sp>
        <p:nvSpPr>
          <p:cNvPr id="34" name="Google Shape;34;p56"/>
          <p:cNvSpPr/>
          <p:nvPr/>
        </p:nvSpPr>
        <p:spPr>
          <a:xfrm>
            <a:off x="11262785" y="6646863"/>
            <a:ext cx="637116" cy="2778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lt1"/>
                </a:solidFill>
                <a:latin typeface="Calibri"/>
                <a:ea typeface="Calibri"/>
                <a:cs typeface="Calibri"/>
                <a:sym typeface="Calibri"/>
              </a:rPr>
              <a:t>‹#›</a:t>
            </a:fld>
            <a:endParaRPr sz="1200" b="0" i="0" u="none" strike="noStrike" cap="none">
              <a:solidFill>
                <a:schemeClr val="lt1"/>
              </a:solidFill>
              <a:latin typeface="Calibri"/>
              <a:ea typeface="Calibri"/>
              <a:cs typeface="Calibri"/>
              <a:sym typeface="Calibri"/>
            </a:endParaRPr>
          </a:p>
        </p:txBody>
      </p:sp>
      <p:pic>
        <p:nvPicPr>
          <p:cNvPr id="35" name="Google Shape;35;p56" descr="A picture containing fish&#10;&#10;Description automatically generated"/>
          <p:cNvPicPr preferRelativeResize="0"/>
          <p:nvPr/>
        </p:nvPicPr>
        <p:blipFill rotWithShape="1">
          <a:blip r:embed="rId2">
            <a:alphaModFix/>
          </a:blip>
          <a:srcRect l="6297" t="1" b="-109"/>
          <a:stretch/>
        </p:blipFill>
        <p:spPr>
          <a:xfrm>
            <a:off x="1" y="1"/>
            <a:ext cx="12192000" cy="6924675"/>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2_Blank">
  <p:cSld name="2_Blank">
    <p:spTree>
      <p:nvGrpSpPr>
        <p:cNvPr id="1" name="Shape 36"/>
        <p:cNvGrpSpPr/>
        <p:nvPr/>
      </p:nvGrpSpPr>
      <p:grpSpPr>
        <a:xfrm>
          <a:off x="0" y="0"/>
          <a:ext cx="0" cy="0"/>
          <a:chOff x="0" y="0"/>
          <a:chExt cx="0" cy="0"/>
        </a:xfrm>
      </p:grpSpPr>
      <p:sp>
        <p:nvSpPr>
          <p:cNvPr id="37" name="Google Shape;37;p65"/>
          <p:cNvSpPr/>
          <p:nvPr/>
        </p:nvSpPr>
        <p:spPr>
          <a:xfrm>
            <a:off x="11262785" y="6646863"/>
            <a:ext cx="637116" cy="2778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lt1"/>
                </a:solidFill>
                <a:latin typeface="Calibri"/>
                <a:ea typeface="Calibri"/>
                <a:cs typeface="Calibri"/>
                <a:sym typeface="Calibri"/>
              </a:rPr>
              <a:t>‹#›</a:t>
            </a:fld>
            <a:endParaRPr sz="1200" b="0" i="0" u="none" strike="noStrike" cap="none">
              <a:solidFill>
                <a:schemeClr val="lt1"/>
              </a:solidFill>
              <a:latin typeface="Calibri"/>
              <a:ea typeface="Calibri"/>
              <a:cs typeface="Calibri"/>
              <a:sym typeface="Calibri"/>
            </a:endParaRPr>
          </a:p>
        </p:txBody>
      </p:sp>
      <p:pic>
        <p:nvPicPr>
          <p:cNvPr id="38" name="Google Shape;38;p65" descr="A picture containing fish&#10;&#10;Description automatically generated"/>
          <p:cNvPicPr preferRelativeResize="0"/>
          <p:nvPr/>
        </p:nvPicPr>
        <p:blipFill rotWithShape="1">
          <a:blip r:embed="rId2">
            <a:alphaModFix/>
          </a:blip>
          <a:srcRect l="6297" t="1" b="-109"/>
          <a:stretch/>
        </p:blipFill>
        <p:spPr>
          <a:xfrm>
            <a:off x="1" y="1"/>
            <a:ext cx="12192000" cy="6924675"/>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1_Teal">
  <p:cSld name="1_Teal">
    <p:bg>
      <p:bgPr>
        <a:solidFill>
          <a:srgbClr val="E9EFF0"/>
        </a:solidFill>
        <a:effectLst/>
      </p:bgPr>
    </p:bg>
    <p:spTree>
      <p:nvGrpSpPr>
        <p:cNvPr id="1" name="Shape 39"/>
        <p:cNvGrpSpPr/>
        <p:nvPr/>
      </p:nvGrpSpPr>
      <p:grpSpPr>
        <a:xfrm>
          <a:off x="0" y="0"/>
          <a:ext cx="0" cy="0"/>
          <a:chOff x="0" y="0"/>
          <a:chExt cx="0" cy="0"/>
        </a:xfrm>
      </p:grpSpPr>
      <p:sp>
        <p:nvSpPr>
          <p:cNvPr id="40" name="Google Shape;40;p60"/>
          <p:cNvSpPr txBox="1">
            <a:spLocks noGrp="1"/>
          </p:cNvSpPr>
          <p:nvPr>
            <p:ph type="body" idx="1"/>
          </p:nvPr>
        </p:nvSpPr>
        <p:spPr>
          <a:xfrm>
            <a:off x="812800" y="1519588"/>
            <a:ext cx="10265835" cy="444537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100000"/>
              </a:lnSpc>
              <a:spcBef>
                <a:spcPts val="560"/>
              </a:spcBef>
              <a:spcAft>
                <a:spcPts val="0"/>
              </a:spcAft>
              <a:buClr>
                <a:srgbClr val="309FCD"/>
              </a:buClr>
              <a:buSzPts val="2800"/>
              <a:buFont typeface="Arial"/>
              <a:buChar char="•"/>
              <a:defRPr sz="2800" b="0" i="0" u="none" strike="noStrike" cap="none">
                <a:solidFill>
                  <a:schemeClr val="dk2"/>
                </a:solidFill>
                <a:latin typeface="Poppins"/>
                <a:ea typeface="Poppins"/>
                <a:cs typeface="Poppins"/>
                <a:sym typeface="Poppins"/>
              </a:defRPr>
            </a:lvl1pPr>
            <a:lvl2pPr marL="914400" marR="0" lvl="1" indent="-393700" algn="l" rtl="0">
              <a:lnSpc>
                <a:spcPct val="100000"/>
              </a:lnSpc>
              <a:spcBef>
                <a:spcPts val="520"/>
              </a:spcBef>
              <a:spcAft>
                <a:spcPts val="0"/>
              </a:spcAft>
              <a:buClr>
                <a:srgbClr val="309FCD"/>
              </a:buClr>
              <a:buSzPts val="2600"/>
              <a:buFont typeface="Arial"/>
              <a:buChar char="–"/>
              <a:defRPr sz="2600" b="0" i="0" u="none" strike="noStrike" cap="none">
                <a:solidFill>
                  <a:schemeClr val="dk2"/>
                </a:solidFill>
                <a:latin typeface="Poppins"/>
                <a:ea typeface="Poppins"/>
                <a:cs typeface="Poppins"/>
                <a:sym typeface="Poppins"/>
              </a:defRPr>
            </a:lvl2pPr>
            <a:lvl3pPr marL="1371600" marR="0" lvl="2" indent="-381000" algn="l" rtl="0">
              <a:lnSpc>
                <a:spcPct val="100000"/>
              </a:lnSpc>
              <a:spcBef>
                <a:spcPts val="480"/>
              </a:spcBef>
              <a:spcAft>
                <a:spcPts val="0"/>
              </a:spcAft>
              <a:buClr>
                <a:srgbClr val="309FCD"/>
              </a:buClr>
              <a:buSzPts val="2400"/>
              <a:buFont typeface="Arial"/>
              <a:buChar char="•"/>
              <a:defRPr sz="2400" b="0" i="0" u="none" strike="noStrike" cap="none">
                <a:solidFill>
                  <a:schemeClr val="dk2"/>
                </a:solidFill>
                <a:latin typeface="Poppins"/>
                <a:ea typeface="Poppins"/>
                <a:cs typeface="Poppins"/>
                <a:sym typeface="Poppins"/>
              </a:defRPr>
            </a:lvl3pPr>
            <a:lvl4pPr marL="1828800" marR="0" lvl="3" indent="-368300" algn="l" rtl="0">
              <a:lnSpc>
                <a:spcPct val="100000"/>
              </a:lnSpc>
              <a:spcBef>
                <a:spcPts val="440"/>
              </a:spcBef>
              <a:spcAft>
                <a:spcPts val="0"/>
              </a:spcAft>
              <a:buClr>
                <a:srgbClr val="309FCD"/>
              </a:buClr>
              <a:buSzPts val="2200"/>
              <a:buFont typeface="Arial"/>
              <a:buChar char="–"/>
              <a:defRPr sz="2200" b="0" i="0" u="none" strike="noStrike" cap="none">
                <a:solidFill>
                  <a:schemeClr val="dk2"/>
                </a:solidFill>
                <a:latin typeface="Poppins"/>
                <a:ea typeface="Poppins"/>
                <a:cs typeface="Poppins"/>
                <a:sym typeface="Poppins"/>
              </a:defRPr>
            </a:lvl4pPr>
            <a:lvl5pPr marL="2286000" marR="0" lvl="4" indent="-342900" algn="l" rtl="0">
              <a:lnSpc>
                <a:spcPct val="100000"/>
              </a:lnSpc>
              <a:spcBef>
                <a:spcPts val="360"/>
              </a:spcBef>
              <a:spcAft>
                <a:spcPts val="0"/>
              </a:spcAft>
              <a:buClr>
                <a:srgbClr val="309FCD"/>
              </a:buClr>
              <a:buSzPts val="1800"/>
              <a:buFont typeface="Arial"/>
              <a:buChar char="•"/>
              <a:defRPr sz="1800" b="0" i="0" u="none" strike="noStrike" cap="none">
                <a:solidFill>
                  <a:schemeClr val="dk2"/>
                </a:solidFill>
                <a:latin typeface="Poppins"/>
                <a:ea typeface="Poppins"/>
                <a:cs typeface="Poppins"/>
                <a:sym typeface="Poppins"/>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1" name="Google Shape;41;p60"/>
          <p:cNvSpPr txBox="1"/>
          <p:nvPr/>
        </p:nvSpPr>
        <p:spPr>
          <a:xfrm>
            <a:off x="0" y="190956"/>
            <a:ext cx="10515600" cy="1143000"/>
          </a:xfrm>
          <a:prstGeom prst="rect">
            <a:avLst/>
          </a:prstGeom>
          <a:noFill/>
          <a:ln>
            <a:noFill/>
          </a:ln>
        </p:spPr>
        <p:txBody>
          <a:bodyPr spcFirstLastPara="1" wrap="square" lIns="804650" tIns="45700" rIns="91425" bIns="45700" anchor="ctr" anchorCtr="0">
            <a:normAutofit/>
          </a:bodyPr>
          <a:lstStyle/>
          <a:p>
            <a:pPr marL="0" marR="0" lvl="0" indent="0" algn="l" rtl="0">
              <a:lnSpc>
                <a:spcPct val="100000"/>
              </a:lnSpc>
              <a:spcBef>
                <a:spcPts val="0"/>
              </a:spcBef>
              <a:spcAft>
                <a:spcPts val="0"/>
              </a:spcAft>
              <a:buClr>
                <a:srgbClr val="000000"/>
              </a:buClr>
              <a:buSzPts val="3600"/>
              <a:buFont typeface="Arial"/>
              <a:buNone/>
            </a:pPr>
            <a:endParaRPr sz="3600" b="1" i="0" u="none" strike="noStrike" cap="none">
              <a:solidFill>
                <a:schemeClr val="dk2"/>
              </a:solidFill>
              <a:latin typeface="Poppins"/>
              <a:ea typeface="Poppins"/>
              <a:cs typeface="Poppins"/>
              <a:sym typeface="Poppins"/>
            </a:endParaRPr>
          </a:p>
        </p:txBody>
      </p:sp>
      <p:sp>
        <p:nvSpPr>
          <p:cNvPr id="42" name="Google Shape;42;p60"/>
          <p:cNvSpPr txBox="1">
            <a:spLocks noGrp="1"/>
          </p:cNvSpPr>
          <p:nvPr>
            <p:ph type="body" idx="2"/>
          </p:nvPr>
        </p:nvSpPr>
        <p:spPr>
          <a:xfrm>
            <a:off x="0" y="321542"/>
            <a:ext cx="9873949" cy="1143000"/>
          </a:xfrm>
          <a:prstGeom prst="rect">
            <a:avLst/>
          </a:prstGeom>
          <a:noFill/>
          <a:ln>
            <a:noFill/>
          </a:ln>
        </p:spPr>
        <p:txBody>
          <a:bodyPr spcFirstLastPara="1" wrap="square" lIns="731500" tIns="45700" rIns="91425" bIns="45700" anchor="ctr" anchorCtr="0">
            <a:noAutofit/>
          </a:bodyPr>
          <a:lstStyle>
            <a:lvl1pPr marL="457200" marR="0" lvl="0" indent="-228600" algn="l" rtl="0">
              <a:lnSpc>
                <a:spcPct val="100000"/>
              </a:lnSpc>
              <a:spcBef>
                <a:spcPts val="720"/>
              </a:spcBef>
              <a:spcAft>
                <a:spcPts val="0"/>
              </a:spcAft>
              <a:buClr>
                <a:srgbClr val="309FCD"/>
              </a:buClr>
              <a:buSzPts val="3600"/>
              <a:buFont typeface="Arial"/>
              <a:buNone/>
              <a:defRPr sz="3600" b="1" i="0" u="none" strike="noStrike" cap="none">
                <a:solidFill>
                  <a:schemeClr val="dk1"/>
                </a:solidFill>
                <a:latin typeface="Poppins"/>
                <a:ea typeface="Poppins"/>
                <a:cs typeface="Poppins"/>
                <a:sym typeface="Poppins"/>
              </a:defRPr>
            </a:lvl1pPr>
            <a:lvl2pPr marL="914400" marR="0" lvl="1" indent="-457200" algn="l" rtl="0">
              <a:lnSpc>
                <a:spcPct val="100000"/>
              </a:lnSpc>
              <a:spcBef>
                <a:spcPts val="720"/>
              </a:spcBef>
              <a:spcAft>
                <a:spcPts val="0"/>
              </a:spcAft>
              <a:buClr>
                <a:srgbClr val="309FCD"/>
              </a:buClr>
              <a:buSzPts val="3600"/>
              <a:buFont typeface="Arial"/>
              <a:buChar char="–"/>
              <a:defRPr sz="3600" b="1" i="0" u="none" strike="noStrike" cap="none">
                <a:solidFill>
                  <a:schemeClr val="accent1"/>
                </a:solidFill>
                <a:latin typeface="Poppins"/>
                <a:ea typeface="Poppins"/>
                <a:cs typeface="Poppins"/>
                <a:sym typeface="Poppins"/>
              </a:defRPr>
            </a:lvl2pPr>
            <a:lvl3pPr marL="1371600" marR="0" lvl="2" indent="-457200" algn="l" rtl="0">
              <a:lnSpc>
                <a:spcPct val="100000"/>
              </a:lnSpc>
              <a:spcBef>
                <a:spcPts val="720"/>
              </a:spcBef>
              <a:spcAft>
                <a:spcPts val="0"/>
              </a:spcAft>
              <a:buClr>
                <a:srgbClr val="309FCD"/>
              </a:buClr>
              <a:buSzPts val="3600"/>
              <a:buFont typeface="Arial"/>
              <a:buChar char="•"/>
              <a:defRPr sz="3600" b="1" i="0" u="none" strike="noStrike" cap="none">
                <a:solidFill>
                  <a:schemeClr val="accent1"/>
                </a:solidFill>
                <a:latin typeface="Poppins"/>
                <a:ea typeface="Poppins"/>
                <a:cs typeface="Poppins"/>
                <a:sym typeface="Poppins"/>
              </a:defRPr>
            </a:lvl3pPr>
            <a:lvl4pPr marL="1828800" marR="0" lvl="3" indent="-457200" algn="l" rtl="0">
              <a:lnSpc>
                <a:spcPct val="100000"/>
              </a:lnSpc>
              <a:spcBef>
                <a:spcPts val="720"/>
              </a:spcBef>
              <a:spcAft>
                <a:spcPts val="0"/>
              </a:spcAft>
              <a:buClr>
                <a:srgbClr val="309FCD"/>
              </a:buClr>
              <a:buSzPts val="3600"/>
              <a:buFont typeface="Arial"/>
              <a:buChar char="–"/>
              <a:defRPr sz="3600" b="1" i="0" u="none" strike="noStrike" cap="none">
                <a:solidFill>
                  <a:schemeClr val="accent1"/>
                </a:solidFill>
                <a:latin typeface="Poppins"/>
                <a:ea typeface="Poppins"/>
                <a:cs typeface="Poppins"/>
                <a:sym typeface="Poppins"/>
              </a:defRPr>
            </a:lvl4pPr>
            <a:lvl5pPr marL="2286000" marR="0" lvl="4" indent="-457200" algn="l" rtl="0">
              <a:lnSpc>
                <a:spcPct val="100000"/>
              </a:lnSpc>
              <a:spcBef>
                <a:spcPts val="720"/>
              </a:spcBef>
              <a:spcAft>
                <a:spcPts val="0"/>
              </a:spcAft>
              <a:buClr>
                <a:srgbClr val="309FCD"/>
              </a:buClr>
              <a:buSzPts val="3600"/>
              <a:buFont typeface="Arial"/>
              <a:buChar char="•"/>
              <a:defRPr sz="3600" b="1" i="0" u="none" strike="noStrike" cap="none">
                <a:solidFill>
                  <a:schemeClr val="accent1"/>
                </a:solidFill>
                <a:latin typeface="Poppins"/>
                <a:ea typeface="Poppins"/>
                <a:cs typeface="Poppins"/>
                <a:sym typeface="Poppins"/>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43"/>
        <p:cNvGrpSpPr/>
        <p:nvPr/>
      </p:nvGrpSpPr>
      <p:grpSpPr>
        <a:xfrm>
          <a:off x="0" y="0"/>
          <a:ext cx="0" cy="0"/>
          <a:chOff x="0" y="0"/>
          <a:chExt cx="0" cy="0"/>
        </a:xfrm>
      </p:grpSpPr>
      <p:pic>
        <p:nvPicPr>
          <p:cNvPr id="44" name="Google Shape;44;p58" descr="A close up of a logo&#10;&#10;Description automatically generated"/>
          <p:cNvPicPr preferRelativeResize="0"/>
          <p:nvPr/>
        </p:nvPicPr>
        <p:blipFill rotWithShape="1">
          <a:blip r:embed="rId2">
            <a:alphaModFix/>
          </a:blip>
          <a:srcRect l="-1" r="-154"/>
          <a:stretch/>
        </p:blipFill>
        <p:spPr>
          <a:xfrm>
            <a:off x="0" y="0"/>
            <a:ext cx="12282285" cy="6858000"/>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1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1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8.png"/><Relationship Id="rId7" Type="http://schemas.openxmlformats.org/officeDocument/2006/relationships/image" Target="../media/image61.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microsoft.com/office/2007/relationships/hdphoto" Target="../media/hdphoto1.wdp"/><Relationship Id="rId11" Type="http://schemas.openxmlformats.org/officeDocument/2006/relationships/image" Target="../media/image64.png"/><Relationship Id="rId5" Type="http://schemas.openxmlformats.org/officeDocument/2006/relationships/image" Target="../media/image60.png"/><Relationship Id="rId10" Type="http://schemas.openxmlformats.org/officeDocument/2006/relationships/image" Target="../media/image63.png"/><Relationship Id="rId4" Type="http://schemas.openxmlformats.org/officeDocument/2006/relationships/image" Target="../media/image59.png"/><Relationship Id="rId9" Type="http://schemas.microsoft.com/office/2007/relationships/hdphoto" Target="../media/hdphoto2.wdp"/></Relationships>
</file>

<file path=ppt/slides/_rels/slide1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1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5.xml"/><Relationship Id="rId1" Type="http://schemas.openxmlformats.org/officeDocument/2006/relationships/slideLayout" Target="../slideLayouts/slideLayout8.xml"/><Relationship Id="rId4" Type="http://schemas.openxmlformats.org/officeDocument/2006/relationships/image" Target="../media/image72.png"/></Relationships>
</file>

<file path=ppt/slides/_rels/slide2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7.xml"/><Relationship Id="rId1" Type="http://schemas.openxmlformats.org/officeDocument/2006/relationships/slideLayout" Target="../slideLayouts/slideLayout8.xml"/><Relationship Id="rId4" Type="http://schemas.openxmlformats.org/officeDocument/2006/relationships/image" Target="../media/image74.png"/></Relationships>
</file>

<file path=ppt/slides/_rels/slide2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8.xml"/><Relationship Id="rId1" Type="http://schemas.openxmlformats.org/officeDocument/2006/relationships/slideLayout" Target="../slideLayouts/slideLayout8.xml"/><Relationship Id="rId4" Type="http://schemas.openxmlformats.org/officeDocument/2006/relationships/image" Target="../media/image76.png"/></Relationships>
</file>

<file path=ppt/slides/_rels/slide2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9.xml"/><Relationship Id="rId1" Type="http://schemas.openxmlformats.org/officeDocument/2006/relationships/slideLayout" Target="../slideLayouts/slideLayout8.xml"/><Relationship Id="rId4" Type="http://schemas.openxmlformats.org/officeDocument/2006/relationships/image" Target="../media/image78.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0.xml"/><Relationship Id="rId1" Type="http://schemas.openxmlformats.org/officeDocument/2006/relationships/slideLayout" Target="../slideLayouts/slideLayout8.xml"/><Relationship Id="rId4" Type="http://schemas.openxmlformats.org/officeDocument/2006/relationships/image" Target="../media/image80.png"/></Relationships>
</file>

<file path=ppt/slides/_rels/slide3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1.xml"/><Relationship Id="rId1" Type="http://schemas.openxmlformats.org/officeDocument/2006/relationships/slideLayout" Target="../slideLayouts/slideLayout8.xml"/><Relationship Id="rId4" Type="http://schemas.openxmlformats.org/officeDocument/2006/relationships/image" Target="../media/image82.png"/></Relationships>
</file>

<file path=ppt/slides/_rels/slide3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2.xml"/><Relationship Id="rId1" Type="http://schemas.openxmlformats.org/officeDocument/2006/relationships/slideLayout" Target="../slideLayouts/slideLayout8.xml"/><Relationship Id="rId4" Type="http://schemas.openxmlformats.org/officeDocument/2006/relationships/image" Target="../media/image84.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73.png"/><Relationship Id="rId3" Type="http://schemas.openxmlformats.org/officeDocument/2006/relationships/image" Target="../media/image86.png"/><Relationship Id="rId7" Type="http://schemas.openxmlformats.org/officeDocument/2006/relationships/image" Target="../media/image43.png"/><Relationship Id="rId12" Type="http://schemas.openxmlformats.org/officeDocument/2006/relationships/image" Target="../media/image89.pn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88.png"/><Relationship Id="rId5" Type="http://schemas.openxmlformats.org/officeDocument/2006/relationships/image" Target="../media/image72.png"/><Relationship Id="rId10" Type="http://schemas.openxmlformats.org/officeDocument/2006/relationships/image" Target="../media/image45.png"/><Relationship Id="rId4" Type="http://schemas.openxmlformats.org/officeDocument/2006/relationships/image" Target="../media/image87.png"/><Relationship Id="rId9" Type="http://schemas.openxmlformats.org/officeDocument/2006/relationships/image" Target="../media/image6.png"/><Relationship Id="rId14" Type="http://schemas.openxmlformats.org/officeDocument/2006/relationships/image" Target="../media/image17.png"/></Relationships>
</file>

<file path=ppt/slides/_rels/slide4.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1"/>
          <p:cNvSpPr txBox="1">
            <a:spLocks noGrp="1"/>
          </p:cNvSpPr>
          <p:nvPr>
            <p:ph type="body" idx="1"/>
          </p:nvPr>
        </p:nvSpPr>
        <p:spPr>
          <a:xfrm>
            <a:off x="4600023" y="3368867"/>
            <a:ext cx="6468232" cy="804862"/>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2400"/>
              <a:buNone/>
            </a:pPr>
            <a:r>
              <a:rPr lang="en-US" sz="2400">
                <a:latin typeface="Poppins"/>
                <a:ea typeface="Poppins"/>
                <a:cs typeface="Poppins"/>
                <a:sym typeface="Poppins"/>
              </a:rPr>
              <a:t>We are happy you are here</a:t>
            </a:r>
            <a:endParaRPr/>
          </a:p>
          <a:p>
            <a:pPr marL="0" lvl="0" indent="0" algn="r" rtl="0">
              <a:lnSpc>
                <a:spcPct val="100000"/>
              </a:lnSpc>
              <a:spcBef>
                <a:spcPts val="0"/>
              </a:spcBef>
              <a:spcAft>
                <a:spcPts val="0"/>
              </a:spcAft>
              <a:buSzPts val="2400"/>
              <a:buNone/>
            </a:pPr>
            <a:r>
              <a:rPr lang="en-US" sz="2400" b="1"/>
              <a:t>SESSION 3</a:t>
            </a:r>
            <a:endParaRPr b="1"/>
          </a:p>
        </p:txBody>
      </p:sp>
      <p:sp>
        <p:nvSpPr>
          <p:cNvPr id="224" name="Google Shape;224;p1"/>
          <p:cNvSpPr txBox="1"/>
          <p:nvPr/>
        </p:nvSpPr>
        <p:spPr>
          <a:xfrm>
            <a:off x="4158641" y="1372513"/>
            <a:ext cx="6909614" cy="1445250"/>
          </a:xfrm>
          <a:prstGeom prst="rect">
            <a:avLst/>
          </a:prstGeom>
          <a:noFill/>
          <a:ln>
            <a:noFill/>
          </a:ln>
        </p:spPr>
        <p:txBody>
          <a:bodyPr spcFirstLastPara="1" wrap="square" lIns="804650" tIns="45700" rIns="91425" bIns="45700" anchor="ctr" anchorCtr="0">
            <a:normAutofit/>
          </a:bodyPr>
          <a:lstStyle/>
          <a:p>
            <a:pPr marL="0" marR="0" lvl="0" indent="0" algn="r" rtl="0">
              <a:lnSpc>
                <a:spcPct val="90000"/>
              </a:lnSpc>
              <a:spcBef>
                <a:spcPts val="0"/>
              </a:spcBef>
              <a:spcAft>
                <a:spcPts val="0"/>
              </a:spcAft>
              <a:buClr>
                <a:schemeClr val="accent1"/>
              </a:buClr>
              <a:buSzPts val="3000"/>
              <a:buFont typeface="Poppins"/>
              <a:buNone/>
            </a:pPr>
            <a:r>
              <a:rPr lang="en-US" sz="3000" b="1" i="0" u="none" strike="noStrike" cap="none">
                <a:solidFill>
                  <a:schemeClr val="accent1"/>
                </a:solidFill>
                <a:latin typeface="Poppins"/>
                <a:ea typeface="Poppins"/>
                <a:cs typeface="Poppins"/>
                <a:sym typeface="Poppins"/>
              </a:rPr>
              <a:t>WELCOME TO THE </a:t>
            </a:r>
            <a:endParaRPr sz="1400" b="0" i="0" u="none" strike="noStrike" cap="none">
              <a:solidFill>
                <a:srgbClr val="000000"/>
              </a:solidFill>
              <a:latin typeface="Arial"/>
              <a:ea typeface="Arial"/>
              <a:cs typeface="Arial"/>
              <a:sym typeface="Arial"/>
            </a:endParaRPr>
          </a:p>
          <a:p>
            <a:pPr marL="0" marR="0" lvl="0" indent="0" algn="r" rtl="0">
              <a:lnSpc>
                <a:spcPct val="90000"/>
              </a:lnSpc>
              <a:spcBef>
                <a:spcPts val="0"/>
              </a:spcBef>
              <a:spcAft>
                <a:spcPts val="0"/>
              </a:spcAft>
              <a:buClr>
                <a:schemeClr val="accent1"/>
              </a:buClr>
              <a:buSzPts val="3000"/>
              <a:buFont typeface="Poppins"/>
              <a:buNone/>
            </a:pPr>
            <a:r>
              <a:rPr lang="en-US" sz="3000" b="1" i="0" u="none" strike="noStrike" cap="none">
                <a:solidFill>
                  <a:schemeClr val="accent1"/>
                </a:solidFill>
                <a:latin typeface="Poppins"/>
                <a:ea typeface="Poppins"/>
                <a:cs typeface="Poppins"/>
                <a:sym typeface="Poppins"/>
              </a:rPr>
              <a:t>HIV PREVENTION AMBASSADOR</a:t>
            </a:r>
            <a:endParaRPr sz="1400" b="0" i="0" u="none" strike="noStrike" cap="none">
              <a:solidFill>
                <a:srgbClr val="000000"/>
              </a:solidFill>
              <a:latin typeface="Arial"/>
              <a:ea typeface="Arial"/>
              <a:cs typeface="Arial"/>
              <a:sym typeface="Arial"/>
            </a:endParaRPr>
          </a:p>
          <a:p>
            <a:pPr marL="0" marR="0" lvl="0" indent="0" algn="r" rtl="0">
              <a:lnSpc>
                <a:spcPct val="90000"/>
              </a:lnSpc>
              <a:spcBef>
                <a:spcPts val="0"/>
              </a:spcBef>
              <a:spcAft>
                <a:spcPts val="0"/>
              </a:spcAft>
              <a:buClr>
                <a:schemeClr val="accent1"/>
              </a:buClr>
              <a:buSzPts val="3000"/>
              <a:buFont typeface="Poppins"/>
              <a:buNone/>
            </a:pPr>
            <a:r>
              <a:rPr lang="en-US" sz="3000" b="1" i="0" u="none" strike="noStrike" cap="none">
                <a:solidFill>
                  <a:schemeClr val="accent1"/>
                </a:solidFill>
                <a:latin typeface="Poppins"/>
                <a:ea typeface="Poppins"/>
                <a:cs typeface="Poppins"/>
                <a:sym typeface="Poppins"/>
              </a:rPr>
              <a:t>TRAINING OF TRAINERS!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5D7FD"/>
        </a:solidFill>
        <a:effectLst/>
      </p:bgPr>
    </p:bg>
    <p:spTree>
      <p:nvGrpSpPr>
        <p:cNvPr id="1" name="Shape 295"/>
        <p:cNvGrpSpPr/>
        <p:nvPr/>
      </p:nvGrpSpPr>
      <p:grpSpPr>
        <a:xfrm>
          <a:off x="0" y="0"/>
          <a:ext cx="0" cy="0"/>
          <a:chOff x="0" y="0"/>
          <a:chExt cx="0" cy="0"/>
        </a:xfrm>
      </p:grpSpPr>
      <p:sp>
        <p:nvSpPr>
          <p:cNvPr id="296" name="Google Shape;296;p96"/>
          <p:cNvSpPr txBox="1">
            <a:spLocks noGrp="1"/>
          </p:cNvSpPr>
          <p:nvPr>
            <p:ph type="body" idx="2"/>
          </p:nvPr>
        </p:nvSpPr>
        <p:spPr>
          <a:xfrm>
            <a:off x="0" y="321542"/>
            <a:ext cx="12192000" cy="1143000"/>
          </a:xfrm>
          <a:prstGeom prst="rect">
            <a:avLst/>
          </a:prstGeom>
          <a:noFill/>
          <a:ln>
            <a:noFill/>
          </a:ln>
        </p:spPr>
        <p:txBody>
          <a:bodyPr spcFirstLastPara="1" wrap="square" lIns="731500" tIns="45700" rIns="91425" bIns="45700" anchor="ctr" anchorCtr="0">
            <a:noAutofit/>
          </a:bodyPr>
          <a:lstStyle/>
          <a:p>
            <a:pPr marL="342900" lvl="0" indent="-342900" algn="l" rtl="0">
              <a:lnSpc>
                <a:spcPct val="100000"/>
              </a:lnSpc>
              <a:spcBef>
                <a:spcPts val="0"/>
              </a:spcBef>
              <a:spcAft>
                <a:spcPts val="0"/>
              </a:spcAft>
              <a:buSzPts val="3500"/>
              <a:buNone/>
            </a:pPr>
            <a:r>
              <a:rPr lang="en-US">
                <a:solidFill>
                  <a:srgbClr val="92298E"/>
                </a:solidFill>
              </a:rPr>
              <a:t>PrEP Ring and the Body</a:t>
            </a:r>
            <a:endParaRPr>
              <a:solidFill>
                <a:srgbClr val="92298E"/>
              </a:solidFill>
            </a:endParaRPr>
          </a:p>
        </p:txBody>
      </p:sp>
      <p:sp>
        <p:nvSpPr>
          <p:cNvPr id="297" name="Google Shape;297;p96"/>
          <p:cNvSpPr txBox="1"/>
          <p:nvPr/>
        </p:nvSpPr>
        <p:spPr>
          <a:xfrm>
            <a:off x="669348" y="1378478"/>
            <a:ext cx="5696283" cy="539345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3"/>
              </a:buClr>
              <a:buSzPts val="1800"/>
              <a:buFont typeface="Arial"/>
              <a:buNone/>
            </a:pPr>
            <a:r>
              <a:rPr lang="en-US" sz="1800" b="1" i="0" u="none" strike="noStrike" cap="none" dirty="0">
                <a:solidFill>
                  <a:srgbClr val="92298E"/>
                </a:solidFill>
                <a:latin typeface="Poppins"/>
                <a:ea typeface="Poppins"/>
                <a:cs typeface="Poppins"/>
                <a:sym typeface="Poppins"/>
              </a:rPr>
              <a:t>Session Goal:</a:t>
            </a:r>
            <a:endParaRPr dirty="0"/>
          </a:p>
          <a:p>
            <a:pPr marL="0" marR="0" lvl="0" indent="0" algn="l" rtl="0">
              <a:lnSpc>
                <a:spcPct val="100000"/>
              </a:lnSpc>
              <a:spcBef>
                <a:spcPts val="600"/>
              </a:spcBef>
              <a:spcAft>
                <a:spcPts val="0"/>
              </a:spcAft>
              <a:buClr>
                <a:schemeClr val="accent3"/>
              </a:buClr>
              <a:buSzPts val="1800"/>
              <a:buFont typeface="Arial"/>
              <a:buNone/>
            </a:pPr>
            <a:r>
              <a:rPr lang="en-US" sz="1800" b="0" i="0" u="none" strike="noStrike" cap="none" dirty="0">
                <a:solidFill>
                  <a:srgbClr val="333333"/>
                </a:solidFill>
                <a:latin typeface="Poppins"/>
                <a:ea typeface="Poppins"/>
                <a:cs typeface="Poppins"/>
                <a:sym typeface="Poppins"/>
              </a:rPr>
              <a:t>Participants learn </a:t>
            </a:r>
            <a:r>
              <a:rPr lang="en-US" sz="1800" b="1" i="0" u="none" strike="noStrike" cap="none" dirty="0">
                <a:solidFill>
                  <a:srgbClr val="333333"/>
                </a:solidFill>
                <a:latin typeface="Poppins"/>
                <a:ea typeface="Poppins"/>
                <a:cs typeface="Poppins"/>
                <a:sym typeface="Poppins"/>
              </a:rPr>
              <a:t>about the </a:t>
            </a:r>
            <a:r>
              <a:rPr lang="en-US" sz="1800" b="1" i="0" u="none" strike="noStrike" cap="none" dirty="0" err="1">
                <a:solidFill>
                  <a:srgbClr val="333333"/>
                </a:solidFill>
                <a:latin typeface="Poppins"/>
                <a:ea typeface="Poppins"/>
                <a:cs typeface="Poppins"/>
                <a:sym typeface="Poppins"/>
              </a:rPr>
              <a:t>PrEP</a:t>
            </a:r>
            <a:r>
              <a:rPr lang="en-US" sz="1800" b="1" i="0" u="none" strike="noStrike" cap="none" dirty="0">
                <a:solidFill>
                  <a:srgbClr val="333333"/>
                </a:solidFill>
                <a:latin typeface="Poppins"/>
                <a:ea typeface="Poppins"/>
                <a:cs typeface="Poppins"/>
                <a:sym typeface="Poppins"/>
              </a:rPr>
              <a:t> ring and how to insert and remove it</a:t>
            </a:r>
            <a:r>
              <a:rPr lang="en-US" sz="1800" b="0" i="0" u="none" strike="noStrike" cap="none" dirty="0">
                <a:solidFill>
                  <a:srgbClr val="333333"/>
                </a:solidFill>
                <a:latin typeface="Poppins"/>
                <a:ea typeface="Poppins"/>
                <a:cs typeface="Poppins"/>
                <a:sym typeface="Poppins"/>
              </a:rPr>
              <a:t>. They will also </a:t>
            </a:r>
            <a:r>
              <a:rPr lang="en-US" sz="1800" b="0" i="0" u="none" strike="noStrike" cap="none" dirty="0">
                <a:solidFill>
                  <a:srgbClr val="582F80"/>
                </a:solidFill>
                <a:latin typeface="Poppins"/>
                <a:ea typeface="Poppins"/>
                <a:cs typeface="Poppins"/>
                <a:sym typeface="Poppins"/>
              </a:rPr>
              <a:t>practice explaining how to use the ring and responding to their peers’ concerns </a:t>
            </a:r>
            <a:r>
              <a:rPr lang="en-US" sz="1800" b="0" i="0" u="none" strike="noStrike" cap="none" dirty="0">
                <a:solidFill>
                  <a:srgbClr val="333333"/>
                </a:solidFill>
                <a:latin typeface="Poppins"/>
                <a:ea typeface="Poppins"/>
                <a:cs typeface="Poppins"/>
                <a:sym typeface="Poppins"/>
              </a:rPr>
              <a:t>about a vaginally inserted device</a:t>
            </a:r>
            <a:r>
              <a:rPr lang="en-US" sz="1800" b="0" i="0" u="none" strike="noStrike" cap="none" dirty="0">
                <a:solidFill>
                  <a:srgbClr val="333333"/>
                </a:solidFill>
                <a:latin typeface="Poppins SemiBold"/>
                <a:ea typeface="Poppins SemiBold"/>
                <a:cs typeface="Poppins SemiBold"/>
                <a:sym typeface="Poppins SemiBold"/>
              </a:rPr>
              <a:t>.</a:t>
            </a:r>
            <a:endParaRPr sz="1800" b="0" i="0" u="none" strike="noStrike" cap="none" dirty="0">
              <a:solidFill>
                <a:srgbClr val="333333"/>
              </a:solidFill>
              <a:latin typeface="Poppins SemiBold"/>
              <a:ea typeface="Poppins SemiBold"/>
              <a:cs typeface="Poppins SemiBold"/>
              <a:sym typeface="Poppins SemiBold"/>
            </a:endParaRPr>
          </a:p>
          <a:p>
            <a:pPr marL="0" marR="0" lvl="0" indent="0" algn="l" rtl="0">
              <a:lnSpc>
                <a:spcPct val="100000"/>
              </a:lnSpc>
              <a:spcBef>
                <a:spcPts val="1200"/>
              </a:spcBef>
              <a:spcAft>
                <a:spcPts val="0"/>
              </a:spcAft>
              <a:buClr>
                <a:schemeClr val="accent3"/>
              </a:buClr>
              <a:buSzPts val="1800"/>
              <a:buFont typeface="Arial"/>
              <a:buNone/>
            </a:pPr>
            <a:endParaRPr sz="1800" b="0" i="0" u="none" strike="noStrike" cap="none" dirty="0">
              <a:solidFill>
                <a:srgbClr val="333333"/>
              </a:solidFill>
              <a:latin typeface="Poppins"/>
              <a:ea typeface="Poppins"/>
              <a:cs typeface="Poppins"/>
              <a:sym typeface="Poppins"/>
            </a:endParaRPr>
          </a:p>
          <a:p>
            <a:pPr marL="0" marR="0" lvl="0" indent="0" algn="l" rtl="0">
              <a:lnSpc>
                <a:spcPct val="100000"/>
              </a:lnSpc>
              <a:spcBef>
                <a:spcPts val="0"/>
              </a:spcBef>
              <a:spcAft>
                <a:spcPts val="0"/>
              </a:spcAft>
              <a:buNone/>
            </a:pPr>
            <a:r>
              <a:rPr lang="en-US" sz="1800" b="1" i="0" u="none" strike="noStrike" cap="none" dirty="0">
                <a:solidFill>
                  <a:srgbClr val="92298E"/>
                </a:solidFill>
                <a:latin typeface="Poppins"/>
                <a:ea typeface="Poppins"/>
                <a:cs typeface="Poppins"/>
                <a:sym typeface="Poppins"/>
              </a:rPr>
              <a:t>Session Activities:</a:t>
            </a:r>
            <a:endParaRPr dirty="0"/>
          </a:p>
          <a:p>
            <a:pPr marL="285750" marR="0" lvl="0" indent="-285750" algn="l" rtl="0">
              <a:lnSpc>
                <a:spcPct val="100000"/>
              </a:lnSpc>
              <a:spcBef>
                <a:spcPts val="600"/>
              </a:spcBef>
              <a:spcAft>
                <a:spcPts val="0"/>
              </a:spcAft>
              <a:buClr>
                <a:srgbClr val="92298E"/>
              </a:buClr>
              <a:buSzPts val="1800"/>
              <a:buFont typeface="Noto Sans Symbols"/>
              <a:buChar char="▪"/>
            </a:pPr>
            <a:r>
              <a:rPr lang="en-US" sz="1800" b="0" i="0" u="none" strike="noStrike" cap="none" dirty="0">
                <a:solidFill>
                  <a:srgbClr val="333333"/>
                </a:solidFill>
                <a:latin typeface="Poppins"/>
                <a:ea typeface="Poppins"/>
                <a:cs typeface="Poppins"/>
                <a:sym typeface="Poppins"/>
              </a:rPr>
              <a:t>Choice game</a:t>
            </a:r>
            <a:endParaRPr dirty="0"/>
          </a:p>
          <a:p>
            <a:pPr marL="285750" marR="0" lvl="0" indent="-285750" algn="l" rtl="0">
              <a:lnSpc>
                <a:spcPct val="100000"/>
              </a:lnSpc>
              <a:spcBef>
                <a:spcPts val="0"/>
              </a:spcBef>
              <a:spcAft>
                <a:spcPts val="0"/>
              </a:spcAft>
              <a:buClr>
                <a:srgbClr val="92298E"/>
              </a:buClr>
              <a:buSzPts val="1800"/>
              <a:buFont typeface="Noto Sans Symbols"/>
              <a:buChar char="▪"/>
            </a:pPr>
            <a:r>
              <a:rPr lang="en-US" sz="1800" b="0" i="0" u="none" strike="noStrike" cap="none" dirty="0">
                <a:solidFill>
                  <a:srgbClr val="333333"/>
                </a:solidFill>
                <a:latin typeface="Poppins"/>
                <a:ea typeface="Poppins"/>
                <a:cs typeface="Poppins"/>
                <a:sym typeface="Poppins"/>
              </a:rPr>
              <a:t>HIV prevention planning</a:t>
            </a:r>
            <a:endParaRPr dirty="0"/>
          </a:p>
          <a:p>
            <a:pPr marL="285750" marR="0" lvl="0" indent="-285750" algn="l" rtl="0">
              <a:lnSpc>
                <a:spcPct val="100000"/>
              </a:lnSpc>
              <a:spcBef>
                <a:spcPts val="0"/>
              </a:spcBef>
              <a:spcAft>
                <a:spcPts val="0"/>
              </a:spcAft>
              <a:buClr>
                <a:srgbClr val="92298E"/>
              </a:buClr>
              <a:buSzPts val="1800"/>
              <a:buFont typeface="Noto Sans Symbols"/>
              <a:buChar char="▪"/>
            </a:pPr>
            <a:r>
              <a:rPr lang="en-US" sz="1800" b="0" i="0" u="none" strike="noStrike" cap="none" dirty="0">
                <a:solidFill>
                  <a:srgbClr val="333333"/>
                </a:solidFill>
                <a:latin typeface="Poppins"/>
                <a:ea typeface="Poppins"/>
                <a:cs typeface="Poppins"/>
                <a:sym typeface="Poppins"/>
              </a:rPr>
              <a:t>Character profile creation</a:t>
            </a:r>
            <a:endParaRPr sz="1800" b="0" i="0" u="none" strike="noStrike" cap="none" dirty="0">
              <a:solidFill>
                <a:srgbClr val="333333"/>
              </a:solidFill>
              <a:latin typeface="Arial"/>
              <a:ea typeface="Arial"/>
              <a:cs typeface="Arial"/>
              <a:sym typeface="Arial"/>
            </a:endParaRPr>
          </a:p>
          <a:p>
            <a:pPr marL="0" marR="0" lvl="0" indent="0" algn="l" rtl="0">
              <a:lnSpc>
                <a:spcPct val="100000"/>
              </a:lnSpc>
              <a:spcBef>
                <a:spcPts val="0"/>
              </a:spcBef>
              <a:spcAft>
                <a:spcPts val="0"/>
              </a:spcAft>
              <a:buClr>
                <a:schemeClr val="accent3"/>
              </a:buClr>
              <a:buSzPts val="1800"/>
              <a:buFont typeface="Arial"/>
              <a:buNone/>
            </a:pPr>
            <a:r>
              <a:rPr lang="en-US" sz="1800" b="0" i="0" u="none" strike="noStrike" cap="none" dirty="0">
                <a:solidFill>
                  <a:srgbClr val="333333"/>
                </a:solidFill>
                <a:latin typeface="Poppins"/>
                <a:ea typeface="Poppins"/>
                <a:cs typeface="Poppins"/>
                <a:sym typeface="Poppins"/>
              </a:rPr>
              <a:t> </a:t>
            </a:r>
            <a:endParaRPr dirty="0"/>
          </a:p>
          <a:p>
            <a:pPr marL="0" marR="0" lvl="0" indent="0" algn="l" rtl="0">
              <a:lnSpc>
                <a:spcPct val="100000"/>
              </a:lnSpc>
              <a:spcBef>
                <a:spcPts val="0"/>
              </a:spcBef>
              <a:spcAft>
                <a:spcPts val="0"/>
              </a:spcAft>
              <a:buClr>
                <a:schemeClr val="accent3"/>
              </a:buClr>
              <a:buSzPts val="1800"/>
              <a:buFont typeface="Arial"/>
              <a:buNone/>
            </a:pPr>
            <a:r>
              <a:rPr lang="en-US" sz="1800" b="1" i="0" u="none" strike="noStrike" cap="none" dirty="0">
                <a:solidFill>
                  <a:srgbClr val="92298E"/>
                </a:solidFill>
                <a:latin typeface="Poppins"/>
                <a:ea typeface="Poppins"/>
                <a:cs typeface="Poppins"/>
                <a:sym typeface="Poppins"/>
              </a:rPr>
              <a:t>Ambassador Tools &amp; Worksheets:</a:t>
            </a:r>
            <a:endParaRPr dirty="0"/>
          </a:p>
          <a:p>
            <a:pPr marL="285750" marR="0" lvl="0" indent="-285750" algn="l" rtl="0">
              <a:lnSpc>
                <a:spcPct val="100000"/>
              </a:lnSpc>
              <a:spcBef>
                <a:spcPts val="0"/>
              </a:spcBef>
              <a:spcAft>
                <a:spcPts val="0"/>
              </a:spcAft>
              <a:buClr>
                <a:srgbClr val="92298E"/>
              </a:buClr>
              <a:buSzPts val="1800"/>
              <a:buFont typeface="Arial"/>
              <a:buChar char="•"/>
            </a:pPr>
            <a:r>
              <a:rPr lang="en-US" sz="1800" b="0" i="0" u="none" strike="noStrike" cap="none" dirty="0">
                <a:solidFill>
                  <a:srgbClr val="333333"/>
                </a:solidFill>
                <a:latin typeface="Poppins"/>
                <a:ea typeface="Poppins"/>
                <a:cs typeface="Poppins"/>
                <a:sym typeface="Poppins"/>
              </a:rPr>
              <a:t>Answering Your Questions – </a:t>
            </a:r>
            <a:r>
              <a:rPr lang="en-US" sz="1800" b="0" i="0" u="none" strike="noStrike" cap="none" dirty="0" err="1">
                <a:solidFill>
                  <a:srgbClr val="333333"/>
                </a:solidFill>
                <a:latin typeface="Poppins"/>
                <a:ea typeface="Poppins"/>
                <a:cs typeface="Poppins"/>
                <a:sym typeface="Poppins"/>
              </a:rPr>
              <a:t>PrEP</a:t>
            </a:r>
            <a:r>
              <a:rPr lang="en-US" sz="1800" b="0" i="0" u="none" strike="noStrike" cap="none" dirty="0">
                <a:solidFill>
                  <a:srgbClr val="333333"/>
                </a:solidFill>
                <a:latin typeface="Poppins"/>
                <a:ea typeface="Poppins"/>
                <a:cs typeface="Poppins"/>
                <a:sym typeface="Poppins"/>
              </a:rPr>
              <a:t> Ring</a:t>
            </a:r>
            <a:endParaRPr dirty="0"/>
          </a:p>
          <a:p>
            <a:pPr marL="285750" marR="0" lvl="0" indent="-285750" algn="l" rtl="0">
              <a:lnSpc>
                <a:spcPct val="100000"/>
              </a:lnSpc>
              <a:spcBef>
                <a:spcPts val="0"/>
              </a:spcBef>
              <a:spcAft>
                <a:spcPts val="0"/>
              </a:spcAft>
              <a:buClr>
                <a:srgbClr val="92298E"/>
              </a:buClr>
              <a:buSzPts val="1800"/>
              <a:buFont typeface="Arial"/>
              <a:buChar char="•"/>
            </a:pPr>
            <a:r>
              <a:rPr lang="en-US" sz="1800" b="0" i="0" u="none" strike="noStrike" cap="none" dirty="0">
                <a:solidFill>
                  <a:srgbClr val="333333"/>
                </a:solidFill>
                <a:latin typeface="Poppins"/>
                <a:ea typeface="Poppins"/>
                <a:cs typeface="Poppins"/>
                <a:sym typeface="Poppins"/>
              </a:rPr>
              <a:t>Tips for Using the </a:t>
            </a:r>
            <a:r>
              <a:rPr lang="en-US" sz="1800" b="0" i="0" u="none" strike="noStrike" cap="none" dirty="0" err="1">
                <a:solidFill>
                  <a:srgbClr val="333333"/>
                </a:solidFill>
                <a:latin typeface="Poppins"/>
                <a:ea typeface="Poppins"/>
                <a:cs typeface="Poppins"/>
                <a:sym typeface="Poppins"/>
              </a:rPr>
              <a:t>PrEP</a:t>
            </a:r>
            <a:r>
              <a:rPr lang="en-US" sz="1800" b="0" i="0" u="none" strike="noStrike" cap="none" dirty="0">
                <a:solidFill>
                  <a:srgbClr val="333333"/>
                </a:solidFill>
                <a:latin typeface="Poppins"/>
                <a:ea typeface="Poppins"/>
                <a:cs typeface="Poppins"/>
                <a:sym typeface="Poppins"/>
              </a:rPr>
              <a:t> Ring</a:t>
            </a:r>
            <a:endParaRPr dirty="0"/>
          </a:p>
          <a:p>
            <a:pPr marL="285750" marR="0" lvl="0" indent="-285750" algn="l" rtl="0">
              <a:lnSpc>
                <a:spcPct val="100000"/>
              </a:lnSpc>
              <a:spcBef>
                <a:spcPts val="0"/>
              </a:spcBef>
              <a:spcAft>
                <a:spcPts val="0"/>
              </a:spcAft>
              <a:buClr>
                <a:srgbClr val="92298E"/>
              </a:buClr>
              <a:buSzPts val="1800"/>
              <a:buFont typeface="Arial"/>
              <a:buChar char="•"/>
            </a:pPr>
            <a:r>
              <a:rPr lang="en-US" sz="1800" b="0" i="0" u="none" strike="noStrike" cap="none" dirty="0" err="1">
                <a:solidFill>
                  <a:srgbClr val="333333"/>
                </a:solidFill>
                <a:latin typeface="Poppins"/>
                <a:ea typeface="Poppins"/>
                <a:cs typeface="Poppins"/>
                <a:sym typeface="Poppins"/>
              </a:rPr>
              <a:t>PrEP</a:t>
            </a:r>
            <a:r>
              <a:rPr lang="en-US" sz="1800" b="0" i="0" u="none" strike="noStrike" cap="none" dirty="0">
                <a:solidFill>
                  <a:srgbClr val="333333"/>
                </a:solidFill>
                <a:latin typeface="Poppins"/>
                <a:ea typeface="Poppins"/>
                <a:cs typeface="Poppins"/>
                <a:sym typeface="Poppins"/>
              </a:rPr>
              <a:t> Ring Insertion &amp; Removal</a:t>
            </a:r>
            <a:endParaRPr sz="1800" b="0" i="0" u="none" strike="noStrike" cap="none" dirty="0">
              <a:solidFill>
                <a:srgbClr val="333333"/>
              </a:solidFill>
              <a:latin typeface="Poppins"/>
              <a:ea typeface="Poppins"/>
              <a:cs typeface="Poppins"/>
              <a:sym typeface="Poppins"/>
            </a:endParaRPr>
          </a:p>
          <a:p>
            <a:pPr marL="0" marR="0" lvl="0" indent="0" algn="l" rtl="0">
              <a:lnSpc>
                <a:spcPct val="100000"/>
              </a:lnSpc>
              <a:spcBef>
                <a:spcPts val="0"/>
              </a:spcBef>
              <a:spcAft>
                <a:spcPts val="0"/>
              </a:spcAft>
              <a:buClr>
                <a:schemeClr val="accent3"/>
              </a:buClr>
              <a:buSzPts val="1800"/>
              <a:buFont typeface="Arial"/>
              <a:buNone/>
            </a:pPr>
            <a:endParaRPr sz="1400" b="0" i="0" u="none" strike="noStrike" cap="none" dirty="0">
              <a:solidFill>
                <a:srgbClr val="333333"/>
              </a:solidFill>
              <a:latin typeface="Arial"/>
              <a:ea typeface="Arial"/>
              <a:cs typeface="Arial"/>
              <a:sym typeface="Arial"/>
            </a:endParaRPr>
          </a:p>
        </p:txBody>
      </p:sp>
      <p:pic>
        <p:nvPicPr>
          <p:cNvPr id="298" name="Google Shape;298;p96"/>
          <p:cNvPicPr preferRelativeResize="0"/>
          <p:nvPr/>
        </p:nvPicPr>
        <p:blipFill>
          <a:blip r:embed="rId3">
            <a:alphaModFix/>
          </a:blip>
          <a:srcRect/>
          <a:stretch/>
        </p:blipFill>
        <p:spPr>
          <a:xfrm>
            <a:off x="6930297" y="433241"/>
            <a:ext cx="4238946" cy="5991518"/>
          </a:xfrm>
          <a:prstGeom prst="rect">
            <a:avLst/>
          </a:prstGeom>
          <a:noFill/>
          <a:ln>
            <a:noFill/>
          </a:ln>
          <a:effectLst>
            <a:outerShdw blurRad="292100" dist="139700" dir="2700000" algn="tl" rotWithShape="0">
              <a:srgbClr val="333333">
                <a:alpha val="65098"/>
              </a:srgbClr>
            </a:outerShdw>
          </a:effec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582F80"/>
        </a:solidFill>
        <a:effectLst/>
      </p:bgPr>
    </p:bg>
    <p:spTree>
      <p:nvGrpSpPr>
        <p:cNvPr id="1" name="Shape 303"/>
        <p:cNvGrpSpPr/>
        <p:nvPr/>
      </p:nvGrpSpPr>
      <p:grpSpPr>
        <a:xfrm>
          <a:off x="0" y="0"/>
          <a:ext cx="0" cy="0"/>
          <a:chOff x="0" y="0"/>
          <a:chExt cx="0" cy="0"/>
        </a:xfrm>
      </p:grpSpPr>
      <p:sp>
        <p:nvSpPr>
          <p:cNvPr id="304" name="Google Shape;304;p97"/>
          <p:cNvSpPr txBox="1">
            <a:spLocks noGrp="1"/>
          </p:cNvSpPr>
          <p:nvPr>
            <p:ph type="body" idx="2"/>
          </p:nvPr>
        </p:nvSpPr>
        <p:spPr>
          <a:xfrm>
            <a:off x="1271588" y="132328"/>
            <a:ext cx="8964706" cy="1143000"/>
          </a:xfrm>
          <a:prstGeom prst="rect">
            <a:avLst/>
          </a:prstGeom>
          <a:noFill/>
          <a:ln>
            <a:noFill/>
          </a:ln>
        </p:spPr>
        <p:txBody>
          <a:bodyPr spcFirstLastPara="1" wrap="square" lIns="731500" tIns="45700" rIns="91425" bIns="45700" anchor="ctr" anchorCtr="0">
            <a:noAutofit/>
          </a:bodyPr>
          <a:lstStyle/>
          <a:p>
            <a:pPr marL="342900" lvl="0" indent="-342900" algn="ctr" rtl="0">
              <a:lnSpc>
                <a:spcPct val="100000"/>
              </a:lnSpc>
              <a:spcBef>
                <a:spcPts val="0"/>
              </a:spcBef>
              <a:spcAft>
                <a:spcPts val="0"/>
              </a:spcAft>
              <a:buSzPts val="3500"/>
              <a:buNone/>
            </a:pPr>
            <a:r>
              <a:rPr lang="en-US" dirty="0">
                <a:solidFill>
                  <a:schemeClr val="lt1"/>
                </a:solidFill>
              </a:rPr>
              <a:t>The </a:t>
            </a:r>
            <a:r>
              <a:rPr lang="en-US" dirty="0" err="1">
                <a:solidFill>
                  <a:schemeClr val="lt1"/>
                </a:solidFill>
              </a:rPr>
              <a:t>PrEP</a:t>
            </a:r>
            <a:r>
              <a:rPr lang="en-US" dirty="0">
                <a:solidFill>
                  <a:schemeClr val="lt1"/>
                </a:solidFill>
              </a:rPr>
              <a:t> Journey Map</a:t>
            </a:r>
            <a:endParaRPr dirty="0"/>
          </a:p>
        </p:txBody>
      </p:sp>
      <p:sp>
        <p:nvSpPr>
          <p:cNvPr id="305" name="Google Shape;305;p97"/>
          <p:cNvSpPr txBox="1"/>
          <p:nvPr/>
        </p:nvSpPr>
        <p:spPr>
          <a:xfrm>
            <a:off x="6324343" y="1494129"/>
            <a:ext cx="5164823" cy="285196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None/>
            </a:pPr>
            <a:r>
              <a:rPr lang="en-US" sz="2400" b="0" i="0" u="none" strike="noStrike" cap="none" dirty="0">
                <a:solidFill>
                  <a:schemeClr val="lt1"/>
                </a:solidFill>
                <a:latin typeface="Poppins SemiBold"/>
                <a:ea typeface="Poppins SemiBold"/>
                <a:cs typeface="Poppins SemiBold"/>
                <a:sym typeface="Poppins SemiBold"/>
              </a:rPr>
              <a:t>The Journey Map Sessions should be completed </a:t>
            </a:r>
            <a:r>
              <a:rPr lang="en-US" sz="2400" b="0" i="1" u="none" strike="noStrike" cap="none" dirty="0">
                <a:solidFill>
                  <a:schemeClr val="lt1"/>
                </a:solidFill>
                <a:latin typeface="Poppins SemiBold"/>
                <a:ea typeface="Poppins SemiBold"/>
                <a:cs typeface="Poppins SemiBold"/>
                <a:sym typeface="Poppins SemiBold"/>
              </a:rPr>
              <a:t>once for each </a:t>
            </a:r>
            <a:r>
              <a:rPr lang="en-US" sz="2400" b="0" i="1" u="none" strike="noStrike" cap="none" dirty="0" err="1">
                <a:solidFill>
                  <a:schemeClr val="lt1"/>
                </a:solidFill>
                <a:latin typeface="Poppins SemiBold"/>
                <a:ea typeface="Poppins SemiBold"/>
                <a:cs typeface="Poppins SemiBold"/>
                <a:sym typeface="Poppins SemiBold"/>
              </a:rPr>
              <a:t>PrEP</a:t>
            </a:r>
            <a:r>
              <a:rPr lang="en-US" sz="2400" b="0" i="1" u="none" strike="noStrike" cap="none" dirty="0">
                <a:solidFill>
                  <a:schemeClr val="lt1"/>
                </a:solidFill>
                <a:latin typeface="Poppins SemiBold"/>
                <a:ea typeface="Poppins SemiBold"/>
                <a:cs typeface="Poppins SemiBold"/>
                <a:sym typeface="Poppins SemiBold"/>
              </a:rPr>
              <a:t> method</a:t>
            </a:r>
            <a:r>
              <a:rPr lang="en-US" sz="2400" b="0" i="0" u="none" strike="noStrike" cap="none" dirty="0">
                <a:solidFill>
                  <a:schemeClr val="lt1"/>
                </a:solidFill>
                <a:latin typeface="Poppins SemiBold"/>
                <a:ea typeface="Poppins SemiBold"/>
                <a:cs typeface="Poppins SemiBold"/>
                <a:sym typeface="Poppins SemiBold"/>
              </a:rPr>
              <a:t> that you are training on. </a:t>
            </a:r>
            <a:endParaRPr dirty="0"/>
          </a:p>
          <a:p>
            <a:pPr marL="0" marR="0" lvl="0" indent="0" algn="r" rtl="0">
              <a:lnSpc>
                <a:spcPct val="100000"/>
              </a:lnSpc>
              <a:spcBef>
                <a:spcPts val="600"/>
              </a:spcBef>
              <a:spcAft>
                <a:spcPts val="0"/>
              </a:spcAft>
              <a:buNone/>
            </a:pPr>
            <a:endParaRPr sz="2400" b="0" i="0" u="none" strike="noStrike" cap="none" dirty="0">
              <a:solidFill>
                <a:schemeClr val="lt1"/>
              </a:solidFill>
              <a:latin typeface="Poppins SemiBold"/>
              <a:ea typeface="Poppins SemiBold"/>
              <a:cs typeface="Poppins SemiBold"/>
              <a:sym typeface="Poppins SemiBold"/>
            </a:endParaRPr>
          </a:p>
          <a:p>
            <a:pPr marL="0" marR="0" lvl="0" indent="0" algn="r" rtl="0">
              <a:lnSpc>
                <a:spcPct val="100000"/>
              </a:lnSpc>
              <a:spcBef>
                <a:spcPts val="600"/>
              </a:spcBef>
              <a:spcAft>
                <a:spcPts val="0"/>
              </a:spcAft>
              <a:buNone/>
            </a:pPr>
            <a:r>
              <a:rPr lang="en-US" sz="2400" b="0" i="0" u="none" strike="noStrike" cap="none" dirty="0">
                <a:solidFill>
                  <a:schemeClr val="lt1"/>
                </a:solidFill>
                <a:latin typeface="Poppins SemiBold"/>
                <a:ea typeface="Poppins SemiBold"/>
                <a:cs typeface="Poppins SemiBold"/>
                <a:sym typeface="Poppins SemiBold"/>
              </a:rPr>
              <a:t>The full Journey Map activity (steps 1-5) may take 2-4 hours</a:t>
            </a:r>
            <a:r>
              <a:rPr lang="en-US" sz="1800" b="0" i="0" u="none" strike="noStrike" cap="none" dirty="0">
                <a:solidFill>
                  <a:schemeClr val="lt1"/>
                </a:solidFill>
                <a:latin typeface="Poppins SemiBold"/>
                <a:ea typeface="Poppins SemiBold"/>
                <a:cs typeface="Poppins SemiBold"/>
                <a:sym typeface="Poppins SemiBold"/>
              </a:rPr>
              <a:t>.</a:t>
            </a:r>
            <a:endParaRPr sz="1800" b="0" i="0" u="none" strike="noStrike" cap="none" dirty="0">
              <a:solidFill>
                <a:schemeClr val="lt1"/>
              </a:solidFill>
              <a:latin typeface="Poppins SemiBold"/>
              <a:ea typeface="Poppins SemiBold"/>
              <a:cs typeface="Poppins SemiBold"/>
              <a:sym typeface="Poppins SemiBold"/>
            </a:endParaRPr>
          </a:p>
          <a:p>
            <a:pPr marL="0" marR="0" lvl="0" indent="0" algn="r" rtl="0">
              <a:lnSpc>
                <a:spcPct val="100000"/>
              </a:lnSpc>
              <a:spcBef>
                <a:spcPts val="600"/>
              </a:spcBef>
              <a:spcAft>
                <a:spcPts val="0"/>
              </a:spcAft>
              <a:buClr>
                <a:schemeClr val="accent3"/>
              </a:buClr>
              <a:buSzPts val="1800"/>
              <a:buFont typeface="Arial"/>
              <a:buNone/>
            </a:pPr>
            <a:endParaRPr sz="1800" b="1" i="0" u="none" strike="noStrike" cap="none" dirty="0">
              <a:solidFill>
                <a:schemeClr val="lt1"/>
              </a:solidFill>
              <a:latin typeface="Poppins"/>
              <a:ea typeface="Poppins"/>
              <a:cs typeface="Poppins"/>
              <a:sym typeface="Poppins"/>
            </a:endParaRPr>
          </a:p>
          <a:p>
            <a:pPr marL="0" marR="0" lvl="0" indent="0" algn="r" rtl="0">
              <a:lnSpc>
                <a:spcPct val="100000"/>
              </a:lnSpc>
              <a:spcBef>
                <a:spcPts val="600"/>
              </a:spcBef>
              <a:spcAft>
                <a:spcPts val="0"/>
              </a:spcAft>
              <a:buClr>
                <a:schemeClr val="accent3"/>
              </a:buClr>
              <a:buSzPts val="1800"/>
              <a:buFont typeface="Arial"/>
              <a:buNone/>
            </a:pPr>
            <a:endParaRPr sz="1400" b="0" i="0" u="none" strike="noStrike" cap="none" dirty="0">
              <a:solidFill>
                <a:schemeClr val="lt1"/>
              </a:solidFill>
              <a:latin typeface="Arial"/>
              <a:ea typeface="Arial"/>
              <a:cs typeface="Arial"/>
              <a:sym typeface="Arial"/>
            </a:endParaRPr>
          </a:p>
        </p:txBody>
      </p:sp>
      <p:pic>
        <p:nvPicPr>
          <p:cNvPr id="306" name="Google Shape;306;p97"/>
          <p:cNvPicPr preferRelativeResize="0"/>
          <p:nvPr/>
        </p:nvPicPr>
        <p:blipFill>
          <a:blip r:embed="rId3">
            <a:alphaModFix/>
          </a:blip>
          <a:srcRect/>
          <a:stretch/>
        </p:blipFill>
        <p:spPr>
          <a:xfrm rot="-5400000">
            <a:off x="953867" y="681756"/>
            <a:ext cx="2683646" cy="3793187"/>
          </a:xfrm>
          <a:prstGeom prst="rect">
            <a:avLst/>
          </a:prstGeom>
          <a:noFill/>
          <a:ln>
            <a:noFill/>
          </a:ln>
          <a:effectLst>
            <a:outerShdw blurRad="292100" dist="139700" dir="2700000" algn="tl" rotWithShape="0">
              <a:srgbClr val="333333">
                <a:alpha val="65098"/>
              </a:srgbClr>
            </a:outerShdw>
          </a:effectLst>
        </p:spPr>
      </p:pic>
      <p:pic>
        <p:nvPicPr>
          <p:cNvPr id="307" name="Google Shape;307;p97"/>
          <p:cNvPicPr preferRelativeResize="0"/>
          <p:nvPr/>
        </p:nvPicPr>
        <p:blipFill>
          <a:blip r:embed="rId4">
            <a:alphaModFix/>
          </a:blip>
          <a:srcRect/>
          <a:stretch/>
        </p:blipFill>
        <p:spPr>
          <a:xfrm rot="16200000">
            <a:off x="1497014" y="1602730"/>
            <a:ext cx="2675056" cy="3781046"/>
          </a:xfrm>
          <a:prstGeom prst="rect">
            <a:avLst/>
          </a:prstGeom>
          <a:noFill/>
          <a:ln>
            <a:noFill/>
          </a:ln>
          <a:effectLst>
            <a:outerShdw blurRad="292100" dist="139700" dir="2700000" algn="tl" rotWithShape="0">
              <a:srgbClr val="333333">
                <a:alpha val="65098"/>
              </a:srgbClr>
            </a:outerShdw>
          </a:effectLst>
        </p:spPr>
      </p:pic>
      <p:pic>
        <p:nvPicPr>
          <p:cNvPr id="308" name="Google Shape;308;p97"/>
          <p:cNvPicPr preferRelativeResize="0"/>
          <p:nvPr/>
        </p:nvPicPr>
        <p:blipFill>
          <a:blip r:embed="rId5">
            <a:alphaModFix/>
          </a:blip>
          <a:srcRect/>
          <a:stretch/>
        </p:blipFill>
        <p:spPr>
          <a:xfrm rot="16200000">
            <a:off x="2065389" y="2495599"/>
            <a:ext cx="2664719" cy="3766437"/>
          </a:xfrm>
          <a:prstGeom prst="rect">
            <a:avLst/>
          </a:prstGeom>
          <a:noFill/>
          <a:ln>
            <a:noFill/>
          </a:ln>
          <a:effectLst>
            <a:outerShdw blurRad="292100" dist="139700" dir="2700000" algn="tl" rotWithShape="0">
              <a:srgbClr val="333333">
                <a:alpha val="65098"/>
              </a:srgbClr>
            </a:outerShdw>
          </a:effectLst>
        </p:spPr>
      </p:pic>
      <p:pic>
        <p:nvPicPr>
          <p:cNvPr id="309" name="Google Shape;309;p97"/>
          <p:cNvPicPr preferRelativeResize="0"/>
          <p:nvPr/>
        </p:nvPicPr>
        <p:blipFill>
          <a:blip r:embed="rId6">
            <a:alphaModFix/>
          </a:blip>
          <a:srcRect/>
          <a:stretch/>
        </p:blipFill>
        <p:spPr>
          <a:xfrm rot="16200000">
            <a:off x="2817834" y="3202452"/>
            <a:ext cx="2683647" cy="3793190"/>
          </a:xfrm>
          <a:prstGeom prst="rect">
            <a:avLst/>
          </a:prstGeom>
          <a:noFill/>
          <a:ln>
            <a:noFill/>
          </a:ln>
          <a:effectLst>
            <a:outerShdw blurRad="292100" dist="139700" dir="2700000" algn="tl" rotWithShape="0">
              <a:srgbClr val="333333">
                <a:alpha val="65098"/>
              </a:srgbClr>
            </a:outerShdw>
          </a:effec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5D7FD"/>
        </a:solidFill>
        <a:effectLst/>
      </p:bgPr>
    </p:bg>
    <p:spTree>
      <p:nvGrpSpPr>
        <p:cNvPr id="1" name="Shape 314"/>
        <p:cNvGrpSpPr/>
        <p:nvPr/>
      </p:nvGrpSpPr>
      <p:grpSpPr>
        <a:xfrm>
          <a:off x="0" y="0"/>
          <a:ext cx="0" cy="0"/>
          <a:chOff x="0" y="0"/>
          <a:chExt cx="0" cy="0"/>
        </a:xfrm>
      </p:grpSpPr>
      <p:pic>
        <p:nvPicPr>
          <p:cNvPr id="6" name="Google Shape;317;p98">
            <a:extLst>
              <a:ext uri="{FF2B5EF4-FFF2-40B4-BE49-F238E27FC236}">
                <a16:creationId xmlns:a16="http://schemas.microsoft.com/office/drawing/2014/main" id="{C8F2B135-429E-18D9-CD34-ED61C767868D}"/>
              </a:ext>
            </a:extLst>
          </p:cNvPr>
          <p:cNvPicPr preferRelativeResize="0"/>
          <p:nvPr/>
        </p:nvPicPr>
        <p:blipFill>
          <a:blip r:embed="rId3">
            <a:alphaModFix amt="55000"/>
          </a:blip>
          <a:srcRect/>
          <a:stretch/>
        </p:blipFill>
        <p:spPr>
          <a:xfrm rot="-5400000">
            <a:off x="1172355" y="582317"/>
            <a:ext cx="4288839" cy="6062039"/>
          </a:xfrm>
          <a:prstGeom prst="rect">
            <a:avLst/>
          </a:prstGeom>
          <a:noFill/>
          <a:ln>
            <a:noFill/>
          </a:ln>
          <a:effectLst>
            <a:outerShdw blurRad="292100" dist="139700" dir="2700000" algn="tl" rotWithShape="0">
              <a:srgbClr val="333333">
                <a:alpha val="65098"/>
              </a:srgbClr>
            </a:outerShdw>
          </a:effectLst>
        </p:spPr>
      </p:pic>
      <p:sp>
        <p:nvSpPr>
          <p:cNvPr id="315" name="Google Shape;315;p98"/>
          <p:cNvSpPr txBox="1">
            <a:spLocks noGrp="1"/>
          </p:cNvSpPr>
          <p:nvPr>
            <p:ph type="body" idx="2"/>
          </p:nvPr>
        </p:nvSpPr>
        <p:spPr>
          <a:xfrm>
            <a:off x="2524460" y="325918"/>
            <a:ext cx="8964706" cy="1143000"/>
          </a:xfrm>
          <a:prstGeom prst="rect">
            <a:avLst/>
          </a:prstGeom>
          <a:noFill/>
          <a:ln>
            <a:noFill/>
          </a:ln>
        </p:spPr>
        <p:txBody>
          <a:bodyPr spcFirstLastPara="1" wrap="square" lIns="731500" tIns="45700" rIns="91425" bIns="45700" anchor="ctr" anchorCtr="0">
            <a:noAutofit/>
          </a:bodyPr>
          <a:lstStyle/>
          <a:p>
            <a:pPr marL="342900" lvl="0" indent="-342900" algn="r" rtl="0">
              <a:lnSpc>
                <a:spcPct val="100000"/>
              </a:lnSpc>
              <a:spcBef>
                <a:spcPts val="0"/>
              </a:spcBef>
              <a:spcAft>
                <a:spcPts val="0"/>
              </a:spcAft>
              <a:buSzPts val="3500"/>
              <a:buNone/>
            </a:pPr>
            <a:r>
              <a:rPr lang="en-US" dirty="0">
                <a:solidFill>
                  <a:srgbClr val="92298E"/>
                </a:solidFill>
              </a:rPr>
              <a:t>Finding Out About </a:t>
            </a:r>
            <a:r>
              <a:rPr lang="en-US" dirty="0" err="1">
                <a:solidFill>
                  <a:srgbClr val="92298E"/>
                </a:solidFill>
              </a:rPr>
              <a:t>PrEP</a:t>
            </a:r>
            <a:r>
              <a:rPr lang="en-US" dirty="0">
                <a:solidFill>
                  <a:srgbClr val="92298E"/>
                </a:solidFill>
              </a:rPr>
              <a:t> Methods</a:t>
            </a:r>
            <a:endParaRPr dirty="0"/>
          </a:p>
          <a:p>
            <a:pPr marL="342900" lvl="0" indent="-342900" algn="r" rtl="0">
              <a:lnSpc>
                <a:spcPct val="100000"/>
              </a:lnSpc>
              <a:spcBef>
                <a:spcPts val="0"/>
              </a:spcBef>
              <a:spcAft>
                <a:spcPts val="0"/>
              </a:spcAft>
              <a:buSzPts val="3500"/>
              <a:buNone/>
            </a:pPr>
            <a:r>
              <a:rPr lang="en-US" sz="3000" i="1" dirty="0" err="1">
                <a:solidFill>
                  <a:srgbClr val="582F80"/>
                </a:solidFill>
              </a:rPr>
              <a:t>PrEP</a:t>
            </a:r>
            <a:r>
              <a:rPr lang="en-US" sz="3000" i="1" dirty="0">
                <a:solidFill>
                  <a:srgbClr val="582F80"/>
                </a:solidFill>
              </a:rPr>
              <a:t> Journey Map Step 1</a:t>
            </a:r>
            <a:endParaRPr sz="3000" i="1" dirty="0">
              <a:solidFill>
                <a:srgbClr val="582F80"/>
              </a:solidFill>
            </a:endParaRPr>
          </a:p>
        </p:txBody>
      </p:sp>
      <p:sp>
        <p:nvSpPr>
          <p:cNvPr id="316" name="Google Shape;316;p98"/>
          <p:cNvSpPr txBox="1"/>
          <p:nvPr/>
        </p:nvSpPr>
        <p:spPr>
          <a:xfrm>
            <a:off x="6852492" y="1689043"/>
            <a:ext cx="4636674" cy="4282096"/>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accent3"/>
              </a:buClr>
              <a:buSzPts val="1800"/>
              <a:buFont typeface="Arial"/>
              <a:buNone/>
            </a:pPr>
            <a:r>
              <a:rPr lang="en-US" sz="1800" b="1" i="0" u="none" strike="noStrike" cap="none" dirty="0">
                <a:solidFill>
                  <a:srgbClr val="92298E"/>
                </a:solidFill>
                <a:latin typeface="Poppins"/>
                <a:ea typeface="Poppins"/>
                <a:cs typeface="Poppins"/>
                <a:sym typeface="Poppins"/>
              </a:rPr>
              <a:t>Session Goal:</a:t>
            </a:r>
            <a:endParaRPr dirty="0"/>
          </a:p>
          <a:p>
            <a:pPr marL="0" marR="0" lvl="0" indent="0" algn="r" rtl="0">
              <a:lnSpc>
                <a:spcPct val="100000"/>
              </a:lnSpc>
              <a:spcBef>
                <a:spcPts val="600"/>
              </a:spcBef>
              <a:spcAft>
                <a:spcPts val="0"/>
              </a:spcAft>
              <a:buClr>
                <a:schemeClr val="accent3"/>
              </a:buClr>
              <a:buSzPts val="1800"/>
              <a:buFont typeface="Arial"/>
              <a:buNone/>
            </a:pPr>
            <a:r>
              <a:rPr lang="en-US" sz="1800" b="0" i="0" u="none" strike="noStrike" cap="none" dirty="0">
                <a:solidFill>
                  <a:srgbClr val="333333"/>
                </a:solidFill>
                <a:latin typeface="Poppins"/>
                <a:ea typeface="Poppins"/>
                <a:cs typeface="Poppins"/>
                <a:sym typeface="Poppins"/>
              </a:rPr>
              <a:t>Through supporting their </a:t>
            </a:r>
            <a:r>
              <a:rPr lang="en-US" sz="1800" b="1" i="0" u="none" strike="noStrike" cap="none" dirty="0">
                <a:solidFill>
                  <a:srgbClr val="333333"/>
                </a:solidFill>
                <a:latin typeface="Poppins"/>
                <a:ea typeface="Poppins"/>
                <a:cs typeface="Poppins"/>
                <a:sym typeface="Poppins"/>
              </a:rPr>
              <a:t>character profile</a:t>
            </a:r>
            <a:r>
              <a:rPr lang="en-US" sz="1800" b="0" i="0" u="none" strike="noStrike" cap="none" dirty="0">
                <a:solidFill>
                  <a:srgbClr val="333333"/>
                </a:solidFill>
                <a:latin typeface="Poppins"/>
                <a:ea typeface="Poppins"/>
                <a:cs typeface="Poppins"/>
                <a:sym typeface="Poppins"/>
              </a:rPr>
              <a:t>, participants </a:t>
            </a:r>
            <a:r>
              <a:rPr lang="en-US" sz="1800" b="1" i="0" u="none" strike="noStrike" cap="none" dirty="0">
                <a:solidFill>
                  <a:srgbClr val="333333"/>
                </a:solidFill>
                <a:latin typeface="Poppins"/>
                <a:ea typeface="Poppins"/>
                <a:cs typeface="Poppins"/>
                <a:sym typeface="Poppins"/>
              </a:rPr>
              <a:t>learn about the </a:t>
            </a:r>
            <a:r>
              <a:rPr lang="en-US" sz="1800" b="1" i="0" u="none" strike="noStrike" cap="none" dirty="0" err="1">
                <a:solidFill>
                  <a:srgbClr val="333333"/>
                </a:solidFill>
                <a:latin typeface="Poppins"/>
                <a:ea typeface="Poppins"/>
                <a:cs typeface="Poppins"/>
                <a:sym typeface="Poppins"/>
              </a:rPr>
              <a:t>PrEP</a:t>
            </a:r>
            <a:r>
              <a:rPr lang="en-US" sz="1800" b="1" i="0" u="none" strike="noStrike" cap="none" dirty="0">
                <a:solidFill>
                  <a:srgbClr val="333333"/>
                </a:solidFill>
                <a:latin typeface="Poppins"/>
                <a:ea typeface="Poppins"/>
                <a:cs typeface="Poppins"/>
                <a:sym typeface="Poppins"/>
              </a:rPr>
              <a:t> method and practice explaining </a:t>
            </a:r>
            <a:r>
              <a:rPr lang="en-US" sz="1800" b="0" i="0" u="none" strike="noStrike" cap="none" dirty="0">
                <a:solidFill>
                  <a:srgbClr val="333333"/>
                </a:solidFill>
                <a:latin typeface="Poppins"/>
                <a:ea typeface="Poppins"/>
                <a:cs typeface="Poppins"/>
                <a:sym typeface="Poppins"/>
              </a:rPr>
              <a:t>how it works. They will also </a:t>
            </a:r>
            <a:r>
              <a:rPr lang="en-US" sz="1800" b="1" i="0" u="none" strike="noStrike" cap="none" dirty="0">
                <a:solidFill>
                  <a:srgbClr val="333333"/>
                </a:solidFill>
                <a:latin typeface="Poppins"/>
                <a:ea typeface="Poppins"/>
                <a:cs typeface="Poppins"/>
                <a:sym typeface="Poppins"/>
              </a:rPr>
              <a:t>practice</a:t>
            </a:r>
            <a:r>
              <a:rPr lang="en-US" sz="1800" b="0" i="0" u="none" strike="noStrike" cap="none" dirty="0">
                <a:solidFill>
                  <a:srgbClr val="333333"/>
                </a:solidFill>
                <a:latin typeface="Poppins"/>
                <a:ea typeface="Poppins"/>
                <a:cs typeface="Poppins"/>
                <a:sym typeface="Poppins"/>
              </a:rPr>
              <a:t> </a:t>
            </a:r>
            <a:r>
              <a:rPr lang="en-US" sz="1800" b="1" i="0" u="none" strike="noStrike" cap="none" dirty="0">
                <a:solidFill>
                  <a:srgbClr val="333333"/>
                </a:solidFill>
                <a:latin typeface="Poppins"/>
                <a:ea typeface="Poppins"/>
                <a:cs typeface="Poppins"/>
                <a:sym typeface="Poppins"/>
              </a:rPr>
              <a:t>communicating key information </a:t>
            </a:r>
            <a:r>
              <a:rPr lang="en-US" sz="1800" b="0" i="0" u="none" strike="noStrike" cap="none" dirty="0">
                <a:solidFill>
                  <a:srgbClr val="333333"/>
                </a:solidFill>
                <a:latin typeface="Poppins"/>
                <a:ea typeface="Poppins"/>
                <a:cs typeface="Poppins"/>
                <a:sym typeface="Poppins"/>
              </a:rPr>
              <a:t>about the method</a:t>
            </a:r>
            <a:r>
              <a:rPr lang="en-US" sz="1800" b="0" i="0" u="none" strike="noStrike" cap="none" dirty="0">
                <a:solidFill>
                  <a:srgbClr val="333333"/>
                </a:solidFill>
                <a:latin typeface="Poppins SemiBold"/>
                <a:ea typeface="Poppins SemiBold"/>
                <a:cs typeface="Poppins SemiBold"/>
                <a:sym typeface="Poppins SemiBold"/>
              </a:rPr>
              <a:t>.</a:t>
            </a:r>
            <a:endParaRPr sz="1800" b="0" i="0" u="none" strike="noStrike" cap="none" dirty="0">
              <a:solidFill>
                <a:srgbClr val="333333"/>
              </a:solidFill>
              <a:latin typeface="Poppins SemiBold"/>
              <a:ea typeface="Poppins SemiBold"/>
              <a:cs typeface="Poppins SemiBold"/>
              <a:sym typeface="Poppins SemiBold"/>
            </a:endParaRPr>
          </a:p>
          <a:p>
            <a:pPr marL="0" marR="0" lvl="0" indent="0" algn="r" rtl="0">
              <a:lnSpc>
                <a:spcPct val="100000"/>
              </a:lnSpc>
              <a:spcBef>
                <a:spcPts val="1200"/>
              </a:spcBef>
              <a:spcAft>
                <a:spcPts val="0"/>
              </a:spcAft>
              <a:buClr>
                <a:schemeClr val="accent3"/>
              </a:buClr>
              <a:buSzPts val="1800"/>
              <a:buFont typeface="Arial"/>
              <a:buNone/>
            </a:pPr>
            <a:endParaRPr sz="1800" b="0" i="0" u="none" strike="noStrike" cap="none" dirty="0">
              <a:solidFill>
                <a:srgbClr val="333333"/>
              </a:solidFill>
              <a:latin typeface="Poppins"/>
              <a:ea typeface="Poppins"/>
              <a:cs typeface="Poppins"/>
              <a:sym typeface="Poppins"/>
            </a:endParaRPr>
          </a:p>
          <a:p>
            <a:pPr marL="0" marR="0" lvl="0" indent="0" algn="r" rtl="0">
              <a:lnSpc>
                <a:spcPct val="100000"/>
              </a:lnSpc>
              <a:spcBef>
                <a:spcPts val="0"/>
              </a:spcBef>
              <a:spcAft>
                <a:spcPts val="0"/>
              </a:spcAft>
              <a:buNone/>
            </a:pPr>
            <a:r>
              <a:rPr lang="en-US" sz="1800" b="1" i="0" u="none" strike="noStrike" cap="none" dirty="0">
                <a:solidFill>
                  <a:srgbClr val="92298E"/>
                </a:solidFill>
                <a:latin typeface="Poppins"/>
                <a:ea typeface="Poppins"/>
                <a:cs typeface="Poppins"/>
                <a:sym typeface="Poppins"/>
              </a:rPr>
              <a:t>Session Activities:</a:t>
            </a:r>
            <a:endParaRPr dirty="0"/>
          </a:p>
          <a:p>
            <a:pPr marL="285750" marR="0" lvl="0" indent="-285750" algn="r" rtl="0">
              <a:lnSpc>
                <a:spcPct val="100000"/>
              </a:lnSpc>
              <a:spcBef>
                <a:spcPts val="600"/>
              </a:spcBef>
              <a:spcAft>
                <a:spcPts val="0"/>
              </a:spcAft>
              <a:buClr>
                <a:srgbClr val="92298E"/>
              </a:buClr>
              <a:buSzPts val="1800"/>
              <a:buFont typeface="Noto Sans Symbols"/>
              <a:buChar char="▪"/>
            </a:pPr>
            <a:r>
              <a:rPr lang="en-US" sz="1800" b="0" i="0" u="none" strike="noStrike" cap="none" dirty="0">
                <a:solidFill>
                  <a:srgbClr val="333333"/>
                </a:solidFill>
                <a:latin typeface="Poppins"/>
                <a:ea typeface="Poppins"/>
                <a:cs typeface="Poppins"/>
                <a:sym typeface="Poppins"/>
              </a:rPr>
              <a:t>Journey Map Step 1</a:t>
            </a:r>
            <a:endParaRPr sz="1800" b="0" i="0" u="none" strike="noStrike" cap="none" dirty="0">
              <a:solidFill>
                <a:srgbClr val="333333"/>
              </a:solidFill>
              <a:latin typeface="Arial"/>
              <a:ea typeface="Arial"/>
              <a:cs typeface="Arial"/>
              <a:sym typeface="Arial"/>
            </a:endParaRPr>
          </a:p>
          <a:p>
            <a:pPr marL="0" marR="0" lvl="0" indent="0" algn="r" rtl="0">
              <a:lnSpc>
                <a:spcPct val="100000"/>
              </a:lnSpc>
              <a:spcBef>
                <a:spcPts val="0"/>
              </a:spcBef>
              <a:spcAft>
                <a:spcPts val="0"/>
              </a:spcAft>
              <a:buClr>
                <a:schemeClr val="accent3"/>
              </a:buClr>
              <a:buSzPts val="1800"/>
              <a:buFont typeface="Arial"/>
              <a:buNone/>
            </a:pPr>
            <a:r>
              <a:rPr lang="en-US" sz="1800" b="0" i="0" u="none" strike="noStrike" cap="none" dirty="0">
                <a:solidFill>
                  <a:srgbClr val="333333"/>
                </a:solidFill>
                <a:latin typeface="Poppins"/>
                <a:ea typeface="Poppins"/>
                <a:cs typeface="Poppins"/>
                <a:sym typeface="Poppins"/>
              </a:rPr>
              <a:t> </a:t>
            </a:r>
            <a:endParaRPr dirty="0"/>
          </a:p>
          <a:p>
            <a:pPr marL="0" marR="0" lvl="0" indent="0" algn="r" rtl="0">
              <a:lnSpc>
                <a:spcPct val="100000"/>
              </a:lnSpc>
              <a:spcBef>
                <a:spcPts val="0"/>
              </a:spcBef>
              <a:spcAft>
                <a:spcPts val="0"/>
              </a:spcAft>
              <a:buClr>
                <a:schemeClr val="accent3"/>
              </a:buClr>
              <a:buSzPts val="1800"/>
              <a:buFont typeface="Arial"/>
              <a:buNone/>
            </a:pPr>
            <a:r>
              <a:rPr lang="en-US" sz="1800" b="1" i="0" u="none" strike="noStrike" cap="none" dirty="0">
                <a:solidFill>
                  <a:srgbClr val="92298E"/>
                </a:solidFill>
                <a:latin typeface="Poppins"/>
                <a:ea typeface="Poppins"/>
                <a:cs typeface="Poppins"/>
                <a:sym typeface="Poppins"/>
              </a:rPr>
              <a:t>Ambassador Tools &amp; Worksheets:</a:t>
            </a:r>
            <a:endParaRPr dirty="0"/>
          </a:p>
          <a:p>
            <a:pPr marL="285750" marR="0" lvl="0" indent="-285750" algn="r" rtl="0">
              <a:lnSpc>
                <a:spcPct val="100000"/>
              </a:lnSpc>
              <a:spcBef>
                <a:spcPts val="0"/>
              </a:spcBef>
              <a:spcAft>
                <a:spcPts val="0"/>
              </a:spcAft>
              <a:buClr>
                <a:srgbClr val="92298E"/>
              </a:buClr>
              <a:buSzPts val="1800"/>
              <a:buFont typeface="Arial"/>
              <a:buChar char="•"/>
            </a:pPr>
            <a:r>
              <a:rPr lang="en-US" sz="1800" b="0" i="0" u="none" strike="noStrike" cap="none" dirty="0" err="1">
                <a:solidFill>
                  <a:srgbClr val="333333"/>
                </a:solidFill>
                <a:latin typeface="Poppins"/>
                <a:ea typeface="Poppins"/>
                <a:cs typeface="Poppins"/>
                <a:sym typeface="Poppins"/>
              </a:rPr>
              <a:t>PrEP</a:t>
            </a:r>
            <a:r>
              <a:rPr lang="en-US" sz="1800" b="0" i="0" u="none" strike="noStrike" cap="none" dirty="0">
                <a:solidFill>
                  <a:srgbClr val="333333"/>
                </a:solidFill>
                <a:latin typeface="Poppins"/>
                <a:ea typeface="Poppins"/>
                <a:cs typeface="Poppins"/>
                <a:sym typeface="Poppins"/>
              </a:rPr>
              <a:t> Journey Map</a:t>
            </a:r>
            <a:endParaRPr dirty="0"/>
          </a:p>
        </p:txBody>
      </p:sp>
      <p:pic>
        <p:nvPicPr>
          <p:cNvPr id="318" name="Google Shape;318;p98"/>
          <p:cNvPicPr preferRelativeResize="0"/>
          <p:nvPr/>
        </p:nvPicPr>
        <p:blipFill>
          <a:blip r:embed="rId3">
            <a:alphaModFix/>
          </a:blip>
          <a:srcRect l="41648" t="-3829" r="15870" b="75249"/>
          <a:stretch>
            <a:fillRect/>
          </a:stretch>
        </p:blipFill>
        <p:spPr>
          <a:xfrm rot="16200000">
            <a:off x="1987332" y="2863820"/>
            <a:ext cx="4220741" cy="3146485"/>
          </a:xfrm>
          <a:prstGeom prst="wedgeRectCallout">
            <a:avLst>
              <a:gd name="adj1" fmla="val 34834"/>
              <a:gd name="adj2" fmla="val -85708"/>
            </a:avLst>
          </a:prstGeom>
          <a:solidFill>
            <a:srgbClr val="F9ECF1"/>
          </a:solidFill>
          <a:ln w="28575" cap="flat" cmpd="sng">
            <a:solidFill>
              <a:srgbClr val="582F80"/>
            </a:solidFill>
            <a:prstDash val="solid"/>
            <a:round/>
            <a:headEnd type="none" w="sm" len="sm"/>
            <a:tailEnd type="none" w="sm" len="sm"/>
          </a:ln>
          <a:effectLst>
            <a:outerShdw blurRad="50800" dist="38100" dir="5400000" algn="t" rotWithShape="0">
              <a:srgbClr val="000000">
                <a:alpha val="40000"/>
              </a:srgbClr>
            </a:outerShdw>
          </a:effec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5D7FD"/>
        </a:solidFill>
        <a:effectLst/>
      </p:bgPr>
    </p:bg>
    <p:spTree>
      <p:nvGrpSpPr>
        <p:cNvPr id="1" name="Shape 323"/>
        <p:cNvGrpSpPr/>
        <p:nvPr/>
      </p:nvGrpSpPr>
      <p:grpSpPr>
        <a:xfrm>
          <a:off x="0" y="0"/>
          <a:ext cx="0" cy="0"/>
          <a:chOff x="0" y="0"/>
          <a:chExt cx="0" cy="0"/>
        </a:xfrm>
      </p:grpSpPr>
      <p:pic>
        <p:nvPicPr>
          <p:cNvPr id="2" name="Google Shape;326;p99">
            <a:extLst>
              <a:ext uri="{FF2B5EF4-FFF2-40B4-BE49-F238E27FC236}">
                <a16:creationId xmlns:a16="http://schemas.microsoft.com/office/drawing/2014/main" id="{B5FEEF77-B616-E083-0CB1-69FE954FA60B}"/>
              </a:ext>
            </a:extLst>
          </p:cNvPr>
          <p:cNvPicPr preferRelativeResize="0"/>
          <p:nvPr/>
        </p:nvPicPr>
        <p:blipFill>
          <a:blip r:embed="rId3">
            <a:alphaModFix amt="55000"/>
          </a:blip>
          <a:srcRect/>
          <a:stretch/>
        </p:blipFill>
        <p:spPr>
          <a:xfrm rot="16200000">
            <a:off x="1172356" y="583511"/>
            <a:ext cx="4288837" cy="6062038"/>
          </a:xfrm>
          <a:prstGeom prst="rect">
            <a:avLst/>
          </a:prstGeom>
          <a:noFill/>
          <a:ln>
            <a:noFill/>
          </a:ln>
          <a:effectLst>
            <a:outerShdw blurRad="292100" dist="139700" dir="2700000" algn="tl" rotWithShape="0">
              <a:srgbClr val="333333">
                <a:alpha val="65098"/>
              </a:srgbClr>
            </a:outerShdw>
          </a:effectLst>
        </p:spPr>
      </p:pic>
      <p:sp>
        <p:nvSpPr>
          <p:cNvPr id="324" name="Google Shape;324;p99"/>
          <p:cNvSpPr txBox="1">
            <a:spLocks noGrp="1"/>
          </p:cNvSpPr>
          <p:nvPr>
            <p:ph type="body" idx="2"/>
          </p:nvPr>
        </p:nvSpPr>
        <p:spPr>
          <a:xfrm>
            <a:off x="2524460" y="325918"/>
            <a:ext cx="8964706" cy="1143000"/>
          </a:xfrm>
          <a:prstGeom prst="rect">
            <a:avLst/>
          </a:prstGeom>
          <a:noFill/>
          <a:ln>
            <a:noFill/>
          </a:ln>
        </p:spPr>
        <p:txBody>
          <a:bodyPr spcFirstLastPara="1" wrap="square" lIns="731500" tIns="45700" rIns="91425" bIns="45700" anchor="ctr" anchorCtr="0">
            <a:noAutofit/>
          </a:bodyPr>
          <a:lstStyle/>
          <a:p>
            <a:pPr marL="342900" lvl="0" indent="-342900" algn="r" rtl="0">
              <a:lnSpc>
                <a:spcPct val="100000"/>
              </a:lnSpc>
              <a:spcBef>
                <a:spcPts val="0"/>
              </a:spcBef>
              <a:spcAft>
                <a:spcPts val="0"/>
              </a:spcAft>
              <a:buSzPts val="3500"/>
              <a:buNone/>
            </a:pPr>
            <a:r>
              <a:rPr lang="en-US">
                <a:solidFill>
                  <a:srgbClr val="92298E"/>
                </a:solidFill>
              </a:rPr>
              <a:t>Deciding to Use PrEP Methods</a:t>
            </a:r>
            <a:endParaRPr/>
          </a:p>
          <a:p>
            <a:pPr marL="342900" lvl="0" indent="-342900" algn="r" rtl="0">
              <a:lnSpc>
                <a:spcPct val="100000"/>
              </a:lnSpc>
              <a:spcBef>
                <a:spcPts val="0"/>
              </a:spcBef>
              <a:spcAft>
                <a:spcPts val="0"/>
              </a:spcAft>
              <a:buSzPts val="3500"/>
              <a:buNone/>
            </a:pPr>
            <a:r>
              <a:rPr lang="en-US" sz="3000" i="1">
                <a:solidFill>
                  <a:srgbClr val="582F80"/>
                </a:solidFill>
              </a:rPr>
              <a:t>PrEP Journey Map Step 2</a:t>
            </a:r>
            <a:endParaRPr sz="3000" i="1">
              <a:solidFill>
                <a:srgbClr val="582F80"/>
              </a:solidFill>
            </a:endParaRPr>
          </a:p>
        </p:txBody>
      </p:sp>
      <p:sp>
        <p:nvSpPr>
          <p:cNvPr id="325" name="Google Shape;325;p99"/>
          <p:cNvSpPr txBox="1"/>
          <p:nvPr/>
        </p:nvSpPr>
        <p:spPr>
          <a:xfrm>
            <a:off x="6852492" y="1689043"/>
            <a:ext cx="4636674" cy="4282096"/>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accent3"/>
              </a:buClr>
              <a:buSzPts val="1800"/>
              <a:buFont typeface="Arial"/>
              <a:buNone/>
            </a:pPr>
            <a:r>
              <a:rPr lang="en-US" sz="1800" b="1" i="0" u="none" strike="noStrike" cap="none">
                <a:solidFill>
                  <a:srgbClr val="92298E"/>
                </a:solidFill>
                <a:latin typeface="Poppins"/>
                <a:ea typeface="Poppins"/>
                <a:cs typeface="Poppins"/>
                <a:sym typeface="Poppins"/>
              </a:rPr>
              <a:t>Session Goal:</a:t>
            </a:r>
            <a:endParaRPr/>
          </a:p>
          <a:p>
            <a:pPr marL="0" marR="0" lvl="0" indent="0" algn="r" rtl="0">
              <a:lnSpc>
                <a:spcPct val="100000"/>
              </a:lnSpc>
              <a:spcBef>
                <a:spcPts val="600"/>
              </a:spcBef>
              <a:spcAft>
                <a:spcPts val="0"/>
              </a:spcAft>
              <a:buClr>
                <a:schemeClr val="accent3"/>
              </a:buClr>
              <a:buSzPts val="1800"/>
              <a:buFont typeface="Arial"/>
              <a:buNone/>
            </a:pPr>
            <a:r>
              <a:rPr lang="en-US" sz="1800" b="0" i="0" u="none" strike="noStrike" cap="none">
                <a:solidFill>
                  <a:srgbClr val="333333"/>
                </a:solidFill>
                <a:latin typeface="Poppins"/>
                <a:ea typeface="Poppins"/>
                <a:cs typeface="Poppins"/>
                <a:sym typeface="Poppins"/>
              </a:rPr>
              <a:t>Through supporting their </a:t>
            </a:r>
            <a:r>
              <a:rPr lang="en-US" sz="1800" b="1" i="0" u="none" strike="noStrike" cap="none">
                <a:solidFill>
                  <a:srgbClr val="333333"/>
                </a:solidFill>
                <a:latin typeface="Poppins"/>
                <a:ea typeface="Poppins"/>
                <a:cs typeface="Poppins"/>
                <a:sym typeface="Poppins"/>
              </a:rPr>
              <a:t>character profile</a:t>
            </a:r>
            <a:r>
              <a:rPr lang="en-US" sz="1800" b="0" i="0" u="none" strike="noStrike" cap="none">
                <a:solidFill>
                  <a:srgbClr val="333333"/>
                </a:solidFill>
                <a:latin typeface="Poppins"/>
                <a:ea typeface="Poppins"/>
                <a:cs typeface="Poppins"/>
                <a:sym typeface="Poppins"/>
              </a:rPr>
              <a:t>, participants </a:t>
            </a:r>
            <a:r>
              <a:rPr lang="en-US" sz="1800" b="1" i="0" u="none" strike="noStrike" cap="none">
                <a:solidFill>
                  <a:srgbClr val="333333"/>
                </a:solidFill>
                <a:latin typeface="Poppins"/>
                <a:ea typeface="Poppins"/>
                <a:cs typeface="Poppins"/>
                <a:sym typeface="Poppins"/>
              </a:rPr>
              <a:t>learn to identify and respond to concerns</a:t>
            </a:r>
            <a:r>
              <a:rPr lang="en-US" sz="1800" b="0" i="0" u="none" strike="noStrike" cap="none">
                <a:solidFill>
                  <a:srgbClr val="333333"/>
                </a:solidFill>
                <a:latin typeface="Poppins"/>
                <a:ea typeface="Poppins"/>
                <a:cs typeface="Poppins"/>
                <a:sym typeface="Poppins"/>
              </a:rPr>
              <a:t> their peers may have about the PrEP method</a:t>
            </a:r>
            <a:r>
              <a:rPr lang="en-US" sz="1800" b="0" i="0" u="none" strike="noStrike" cap="none">
                <a:solidFill>
                  <a:srgbClr val="333333"/>
                </a:solidFill>
                <a:latin typeface="Poppins SemiBold"/>
                <a:ea typeface="Poppins SemiBold"/>
                <a:cs typeface="Poppins SemiBold"/>
                <a:sym typeface="Poppins SemiBold"/>
              </a:rPr>
              <a:t>.</a:t>
            </a:r>
            <a:endParaRPr sz="1800" b="0" i="0" u="none" strike="noStrike" cap="none">
              <a:solidFill>
                <a:srgbClr val="333333"/>
              </a:solidFill>
              <a:latin typeface="Poppins SemiBold"/>
              <a:ea typeface="Poppins SemiBold"/>
              <a:cs typeface="Poppins SemiBold"/>
              <a:sym typeface="Poppins SemiBold"/>
            </a:endParaRPr>
          </a:p>
          <a:p>
            <a:pPr marL="0" marR="0" lvl="0" indent="0" algn="r" rtl="0">
              <a:lnSpc>
                <a:spcPct val="100000"/>
              </a:lnSpc>
              <a:spcBef>
                <a:spcPts val="1200"/>
              </a:spcBef>
              <a:spcAft>
                <a:spcPts val="0"/>
              </a:spcAft>
              <a:buClr>
                <a:schemeClr val="accent3"/>
              </a:buClr>
              <a:buSzPts val="1800"/>
              <a:buFont typeface="Arial"/>
              <a:buNone/>
            </a:pPr>
            <a:endParaRPr sz="1800" b="0" i="0" u="none" strike="noStrike" cap="none">
              <a:solidFill>
                <a:srgbClr val="333333"/>
              </a:solidFill>
              <a:latin typeface="Poppins"/>
              <a:ea typeface="Poppins"/>
              <a:cs typeface="Poppins"/>
              <a:sym typeface="Poppins"/>
            </a:endParaRPr>
          </a:p>
          <a:p>
            <a:pPr marL="0" marR="0" lvl="0" indent="0" algn="r" rtl="0">
              <a:lnSpc>
                <a:spcPct val="100000"/>
              </a:lnSpc>
              <a:spcBef>
                <a:spcPts val="0"/>
              </a:spcBef>
              <a:spcAft>
                <a:spcPts val="0"/>
              </a:spcAft>
              <a:buNone/>
            </a:pPr>
            <a:r>
              <a:rPr lang="en-US" sz="1800" b="1" i="0" u="none" strike="noStrike" cap="none">
                <a:solidFill>
                  <a:srgbClr val="92298E"/>
                </a:solidFill>
                <a:latin typeface="Poppins"/>
                <a:ea typeface="Poppins"/>
                <a:cs typeface="Poppins"/>
                <a:sym typeface="Poppins"/>
              </a:rPr>
              <a:t>Session Activities:</a:t>
            </a:r>
            <a:endParaRPr/>
          </a:p>
          <a:p>
            <a:pPr marL="285750" marR="0" lvl="0" indent="-285750" algn="r" rtl="0">
              <a:lnSpc>
                <a:spcPct val="100000"/>
              </a:lnSpc>
              <a:spcBef>
                <a:spcPts val="600"/>
              </a:spcBef>
              <a:spcAft>
                <a:spcPts val="0"/>
              </a:spcAft>
              <a:buClr>
                <a:srgbClr val="92298E"/>
              </a:buClr>
              <a:buSzPts val="1800"/>
              <a:buFont typeface="Noto Sans Symbols"/>
              <a:buChar char="▪"/>
            </a:pPr>
            <a:r>
              <a:rPr lang="en-US" sz="1800" b="0" i="0" u="none" strike="noStrike" cap="none">
                <a:solidFill>
                  <a:srgbClr val="333333"/>
                </a:solidFill>
                <a:latin typeface="Poppins"/>
                <a:ea typeface="Poppins"/>
                <a:cs typeface="Poppins"/>
                <a:sym typeface="Poppins"/>
              </a:rPr>
              <a:t>Journey Map Step 2</a:t>
            </a:r>
            <a:endParaRPr sz="1800" b="0" i="0" u="none" strike="noStrike" cap="none">
              <a:solidFill>
                <a:srgbClr val="333333"/>
              </a:solidFill>
              <a:latin typeface="Arial"/>
              <a:ea typeface="Arial"/>
              <a:cs typeface="Arial"/>
              <a:sym typeface="Arial"/>
            </a:endParaRPr>
          </a:p>
          <a:p>
            <a:pPr marL="0" marR="0" lvl="0" indent="0" algn="r" rtl="0">
              <a:lnSpc>
                <a:spcPct val="100000"/>
              </a:lnSpc>
              <a:spcBef>
                <a:spcPts val="0"/>
              </a:spcBef>
              <a:spcAft>
                <a:spcPts val="0"/>
              </a:spcAft>
              <a:buClr>
                <a:schemeClr val="accent3"/>
              </a:buClr>
              <a:buSzPts val="1800"/>
              <a:buFont typeface="Arial"/>
              <a:buNone/>
            </a:pPr>
            <a:r>
              <a:rPr lang="en-US" sz="1800" b="0" i="0" u="none" strike="noStrike" cap="none">
                <a:solidFill>
                  <a:srgbClr val="333333"/>
                </a:solidFill>
                <a:latin typeface="Poppins"/>
                <a:ea typeface="Poppins"/>
                <a:cs typeface="Poppins"/>
                <a:sym typeface="Poppins"/>
              </a:rPr>
              <a:t> </a:t>
            </a:r>
            <a:endParaRPr/>
          </a:p>
          <a:p>
            <a:pPr marL="0" marR="0" lvl="0" indent="0" algn="r" rtl="0">
              <a:lnSpc>
                <a:spcPct val="100000"/>
              </a:lnSpc>
              <a:spcBef>
                <a:spcPts val="0"/>
              </a:spcBef>
              <a:spcAft>
                <a:spcPts val="0"/>
              </a:spcAft>
              <a:buClr>
                <a:schemeClr val="accent3"/>
              </a:buClr>
              <a:buSzPts val="1800"/>
              <a:buFont typeface="Arial"/>
              <a:buNone/>
            </a:pPr>
            <a:r>
              <a:rPr lang="en-US" sz="1800" b="1" i="0" u="none" strike="noStrike" cap="none">
                <a:solidFill>
                  <a:srgbClr val="92298E"/>
                </a:solidFill>
                <a:latin typeface="Poppins"/>
                <a:ea typeface="Poppins"/>
                <a:cs typeface="Poppins"/>
                <a:sym typeface="Poppins"/>
              </a:rPr>
              <a:t>Ambassador Tools &amp; Worksheets:</a:t>
            </a:r>
            <a:endParaRPr/>
          </a:p>
          <a:p>
            <a:pPr marL="285750" marR="0" lvl="0" indent="-285750" algn="r" rtl="0">
              <a:lnSpc>
                <a:spcPct val="100000"/>
              </a:lnSpc>
              <a:spcBef>
                <a:spcPts val="0"/>
              </a:spcBef>
              <a:spcAft>
                <a:spcPts val="0"/>
              </a:spcAft>
              <a:buClr>
                <a:srgbClr val="92298E"/>
              </a:buClr>
              <a:buSzPts val="1800"/>
              <a:buFont typeface="Arial"/>
              <a:buChar char="•"/>
            </a:pPr>
            <a:r>
              <a:rPr lang="en-US" sz="1800" b="0" i="0" u="none" strike="noStrike" cap="none">
                <a:solidFill>
                  <a:srgbClr val="333333"/>
                </a:solidFill>
                <a:latin typeface="Poppins"/>
                <a:ea typeface="Poppins"/>
                <a:cs typeface="Poppins"/>
                <a:sym typeface="Poppins"/>
              </a:rPr>
              <a:t>PrEP Journey Map</a:t>
            </a:r>
            <a:endParaRPr/>
          </a:p>
          <a:p>
            <a:pPr marL="285750" marR="0" lvl="0" indent="-285750" algn="r" rtl="0">
              <a:lnSpc>
                <a:spcPct val="100000"/>
              </a:lnSpc>
              <a:spcBef>
                <a:spcPts val="0"/>
              </a:spcBef>
              <a:spcAft>
                <a:spcPts val="0"/>
              </a:spcAft>
              <a:buClr>
                <a:srgbClr val="92298E"/>
              </a:buClr>
              <a:buSzPts val="1800"/>
              <a:buFont typeface="Arial"/>
              <a:buChar char="•"/>
            </a:pPr>
            <a:r>
              <a:rPr lang="en-US" sz="1800" b="0" i="0" u="none" strike="noStrike" cap="none">
                <a:solidFill>
                  <a:srgbClr val="333333"/>
                </a:solidFill>
                <a:latin typeface="Poppins"/>
                <a:ea typeface="Poppins"/>
                <a:cs typeface="Poppins"/>
                <a:sym typeface="Poppins"/>
              </a:rPr>
              <a:t>Answering Your Questions tools</a:t>
            </a:r>
            <a:endParaRPr/>
          </a:p>
          <a:p>
            <a:pPr marL="0" marR="0" lvl="0" indent="0" algn="r" rtl="0">
              <a:lnSpc>
                <a:spcPct val="100000"/>
              </a:lnSpc>
              <a:spcBef>
                <a:spcPts val="0"/>
              </a:spcBef>
              <a:spcAft>
                <a:spcPts val="0"/>
              </a:spcAft>
              <a:buClr>
                <a:schemeClr val="accent3"/>
              </a:buClr>
              <a:buSzPts val="1800"/>
              <a:buFont typeface="Arial"/>
              <a:buNone/>
            </a:pPr>
            <a:endParaRPr sz="1400" b="0" i="0" u="none" strike="noStrike" cap="none">
              <a:solidFill>
                <a:srgbClr val="333333"/>
              </a:solidFill>
              <a:latin typeface="Arial"/>
              <a:ea typeface="Arial"/>
              <a:cs typeface="Arial"/>
              <a:sym typeface="Arial"/>
            </a:endParaRPr>
          </a:p>
        </p:txBody>
      </p:sp>
      <p:pic>
        <p:nvPicPr>
          <p:cNvPr id="327" name="Google Shape;327;p99"/>
          <p:cNvPicPr preferRelativeResize="0"/>
          <p:nvPr/>
        </p:nvPicPr>
        <p:blipFill rotWithShape="1">
          <a:blip r:embed="rId4">
            <a:alphaModFix/>
          </a:blip>
          <a:srcRect l="-12610" t="-46" r="3012" b="46"/>
          <a:stretch/>
        </p:blipFill>
        <p:spPr>
          <a:xfrm>
            <a:off x="2032069" y="2281992"/>
            <a:ext cx="4669944" cy="2479545"/>
          </a:xfrm>
          <a:prstGeom prst="wedgeRectCallout">
            <a:avLst>
              <a:gd name="adj1" fmla="val -63922"/>
              <a:gd name="adj2" fmla="val 55088"/>
            </a:avLst>
          </a:prstGeom>
          <a:solidFill>
            <a:srgbClr val="F9ECF1"/>
          </a:solidFill>
          <a:ln w="28575" cap="flat" cmpd="sng">
            <a:solidFill>
              <a:srgbClr val="DB6A9A"/>
            </a:solidFill>
            <a:prstDash val="solid"/>
            <a:round/>
            <a:headEnd type="none" w="sm" len="sm"/>
            <a:tailEnd type="none" w="sm" len="sm"/>
          </a:ln>
          <a:effectLst>
            <a:outerShdw blurRad="50800" dist="38100" dir="5400000" algn="t" rotWithShape="0">
              <a:srgbClr val="000000">
                <a:alpha val="40000"/>
              </a:srgbClr>
            </a:outerShdw>
          </a:effec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5D7FD"/>
        </a:solidFill>
        <a:effectLst/>
      </p:bgPr>
    </p:bg>
    <p:spTree>
      <p:nvGrpSpPr>
        <p:cNvPr id="1" name="Shape 332"/>
        <p:cNvGrpSpPr/>
        <p:nvPr/>
      </p:nvGrpSpPr>
      <p:grpSpPr>
        <a:xfrm>
          <a:off x="0" y="0"/>
          <a:ext cx="0" cy="0"/>
          <a:chOff x="0" y="0"/>
          <a:chExt cx="0" cy="0"/>
        </a:xfrm>
      </p:grpSpPr>
      <p:pic>
        <p:nvPicPr>
          <p:cNvPr id="2" name="Google Shape;317;p98">
            <a:extLst>
              <a:ext uri="{FF2B5EF4-FFF2-40B4-BE49-F238E27FC236}">
                <a16:creationId xmlns:a16="http://schemas.microsoft.com/office/drawing/2014/main" id="{34BCDACD-0BA6-1E9E-6FEB-27F9DD662E18}"/>
              </a:ext>
            </a:extLst>
          </p:cNvPr>
          <p:cNvPicPr preferRelativeResize="0"/>
          <p:nvPr/>
        </p:nvPicPr>
        <p:blipFill>
          <a:blip r:embed="rId3">
            <a:alphaModFix amt="55000"/>
          </a:blip>
          <a:srcRect/>
          <a:stretch/>
        </p:blipFill>
        <p:spPr>
          <a:xfrm rot="-5400000">
            <a:off x="1172355" y="582317"/>
            <a:ext cx="4288838" cy="6062039"/>
          </a:xfrm>
          <a:prstGeom prst="rect">
            <a:avLst/>
          </a:prstGeom>
          <a:noFill/>
          <a:ln>
            <a:noFill/>
          </a:ln>
          <a:effectLst>
            <a:outerShdw blurRad="292100" dist="139700" dir="2700000" algn="tl" rotWithShape="0">
              <a:srgbClr val="333333">
                <a:alpha val="65098"/>
              </a:srgbClr>
            </a:outerShdw>
          </a:effectLst>
        </p:spPr>
      </p:pic>
      <p:sp>
        <p:nvSpPr>
          <p:cNvPr id="333" name="Google Shape;333;p100"/>
          <p:cNvSpPr txBox="1">
            <a:spLocks noGrp="1"/>
          </p:cNvSpPr>
          <p:nvPr>
            <p:ph type="body" idx="2"/>
          </p:nvPr>
        </p:nvSpPr>
        <p:spPr>
          <a:xfrm>
            <a:off x="2524460" y="325918"/>
            <a:ext cx="8964706" cy="1143000"/>
          </a:xfrm>
          <a:prstGeom prst="rect">
            <a:avLst/>
          </a:prstGeom>
          <a:noFill/>
          <a:ln>
            <a:noFill/>
          </a:ln>
        </p:spPr>
        <p:txBody>
          <a:bodyPr spcFirstLastPara="1" wrap="square" lIns="731500" tIns="45700" rIns="91425" bIns="45700" anchor="ctr" anchorCtr="0">
            <a:noAutofit/>
          </a:bodyPr>
          <a:lstStyle/>
          <a:p>
            <a:pPr marL="342900" lvl="0" indent="-342900" algn="r" rtl="0">
              <a:lnSpc>
                <a:spcPct val="100000"/>
              </a:lnSpc>
              <a:spcBef>
                <a:spcPts val="0"/>
              </a:spcBef>
              <a:spcAft>
                <a:spcPts val="0"/>
              </a:spcAft>
              <a:buSzPts val="3500"/>
              <a:buNone/>
            </a:pPr>
            <a:r>
              <a:rPr lang="en-US">
                <a:solidFill>
                  <a:srgbClr val="92298E"/>
                </a:solidFill>
              </a:rPr>
              <a:t>Getting PrEP Methods</a:t>
            </a:r>
            <a:endParaRPr/>
          </a:p>
          <a:p>
            <a:pPr marL="342900" lvl="0" indent="-342900" algn="r" rtl="0">
              <a:lnSpc>
                <a:spcPct val="100000"/>
              </a:lnSpc>
              <a:spcBef>
                <a:spcPts val="0"/>
              </a:spcBef>
              <a:spcAft>
                <a:spcPts val="0"/>
              </a:spcAft>
              <a:buSzPts val="3500"/>
              <a:buNone/>
            </a:pPr>
            <a:r>
              <a:rPr lang="en-US" sz="3000" i="1">
                <a:solidFill>
                  <a:srgbClr val="582F80"/>
                </a:solidFill>
              </a:rPr>
              <a:t>PrEP Journey Map Step 3</a:t>
            </a:r>
            <a:endParaRPr sz="3000" i="1">
              <a:solidFill>
                <a:srgbClr val="582F80"/>
              </a:solidFill>
            </a:endParaRPr>
          </a:p>
        </p:txBody>
      </p:sp>
      <p:sp>
        <p:nvSpPr>
          <p:cNvPr id="334" name="Google Shape;334;p100"/>
          <p:cNvSpPr txBox="1"/>
          <p:nvPr/>
        </p:nvSpPr>
        <p:spPr>
          <a:xfrm>
            <a:off x="6852492" y="1990165"/>
            <a:ext cx="4636674" cy="3980974"/>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accent3"/>
              </a:buClr>
              <a:buSzPts val="1800"/>
              <a:buFont typeface="Arial"/>
              <a:buNone/>
            </a:pPr>
            <a:r>
              <a:rPr lang="en-US" sz="1800" b="1" i="0" u="none" strike="noStrike" cap="none" dirty="0">
                <a:solidFill>
                  <a:srgbClr val="92298E"/>
                </a:solidFill>
                <a:latin typeface="Poppins"/>
                <a:ea typeface="Poppins"/>
                <a:cs typeface="Poppins"/>
                <a:sym typeface="Poppins"/>
              </a:rPr>
              <a:t>Session Goal:</a:t>
            </a:r>
            <a:endParaRPr dirty="0"/>
          </a:p>
          <a:p>
            <a:pPr marL="0" marR="0" lvl="0" indent="0" algn="r" rtl="0">
              <a:lnSpc>
                <a:spcPct val="100000"/>
              </a:lnSpc>
              <a:spcBef>
                <a:spcPts val="600"/>
              </a:spcBef>
              <a:spcAft>
                <a:spcPts val="0"/>
              </a:spcAft>
              <a:buClr>
                <a:schemeClr val="accent3"/>
              </a:buClr>
              <a:buSzPts val="1800"/>
              <a:buFont typeface="Arial"/>
              <a:buNone/>
            </a:pPr>
            <a:r>
              <a:rPr lang="en-US" sz="1800" b="0" i="0" u="none" strike="noStrike" cap="none" dirty="0">
                <a:solidFill>
                  <a:srgbClr val="333333"/>
                </a:solidFill>
                <a:latin typeface="Poppins"/>
                <a:ea typeface="Poppins"/>
                <a:cs typeface="Poppins"/>
                <a:sym typeface="Poppins"/>
              </a:rPr>
              <a:t>Through supporting their </a:t>
            </a:r>
            <a:r>
              <a:rPr lang="en-US" sz="1800" b="1" i="0" u="none" strike="noStrike" cap="none" dirty="0">
                <a:solidFill>
                  <a:srgbClr val="333333"/>
                </a:solidFill>
                <a:latin typeface="Poppins"/>
                <a:ea typeface="Poppins"/>
                <a:cs typeface="Poppins"/>
                <a:sym typeface="Poppins"/>
              </a:rPr>
              <a:t>character profile</a:t>
            </a:r>
            <a:r>
              <a:rPr lang="en-US" sz="1800" b="0" i="0" u="none" strike="noStrike" cap="none" dirty="0">
                <a:solidFill>
                  <a:srgbClr val="333333"/>
                </a:solidFill>
                <a:latin typeface="Poppins"/>
                <a:ea typeface="Poppins"/>
                <a:cs typeface="Poppins"/>
                <a:sym typeface="Poppins"/>
              </a:rPr>
              <a:t>, participants </a:t>
            </a:r>
            <a:r>
              <a:rPr lang="en-US" sz="1800" b="1" i="0" u="none" strike="noStrike" cap="none" dirty="0">
                <a:solidFill>
                  <a:srgbClr val="333333"/>
                </a:solidFill>
                <a:latin typeface="Poppins"/>
                <a:ea typeface="Poppins"/>
                <a:cs typeface="Poppins"/>
                <a:sym typeface="Poppins"/>
              </a:rPr>
              <a:t>learn to identify barriers </a:t>
            </a:r>
            <a:r>
              <a:rPr lang="en-US" sz="1800" b="0" i="0" u="none" strike="noStrike" cap="none" dirty="0">
                <a:solidFill>
                  <a:srgbClr val="333333"/>
                </a:solidFill>
                <a:latin typeface="Poppins"/>
                <a:ea typeface="Poppins"/>
                <a:cs typeface="Poppins"/>
                <a:sym typeface="Poppins"/>
              </a:rPr>
              <a:t>their peers may face when accessing the </a:t>
            </a:r>
            <a:r>
              <a:rPr lang="en-US" sz="1800" b="0" i="0" u="none" strike="noStrike" cap="none" dirty="0" err="1">
                <a:solidFill>
                  <a:srgbClr val="333333"/>
                </a:solidFill>
                <a:latin typeface="Poppins"/>
                <a:ea typeface="Poppins"/>
                <a:cs typeface="Poppins"/>
                <a:sym typeface="Poppins"/>
              </a:rPr>
              <a:t>PrEP</a:t>
            </a:r>
            <a:r>
              <a:rPr lang="en-US" sz="1800" b="0" i="0" u="none" strike="noStrike" cap="none" dirty="0">
                <a:solidFill>
                  <a:srgbClr val="333333"/>
                </a:solidFill>
                <a:latin typeface="Poppins"/>
                <a:ea typeface="Poppins"/>
                <a:cs typeface="Poppins"/>
                <a:sym typeface="Poppins"/>
              </a:rPr>
              <a:t> method and </a:t>
            </a:r>
            <a:r>
              <a:rPr lang="en-US" sz="1800" b="1" i="0" u="none" strike="noStrike" cap="none" dirty="0">
                <a:solidFill>
                  <a:srgbClr val="333333"/>
                </a:solidFill>
                <a:latin typeface="Poppins"/>
                <a:ea typeface="Poppins"/>
                <a:cs typeface="Poppins"/>
                <a:sym typeface="Poppins"/>
              </a:rPr>
              <a:t>create strategies to support their peers</a:t>
            </a:r>
            <a:r>
              <a:rPr lang="en-US" sz="1800" b="0" i="0" u="none" strike="noStrike" cap="none" dirty="0">
                <a:solidFill>
                  <a:srgbClr val="333333"/>
                </a:solidFill>
                <a:latin typeface="Poppins"/>
                <a:ea typeface="Poppins"/>
                <a:cs typeface="Poppins"/>
                <a:sym typeface="Poppins"/>
              </a:rPr>
              <a:t> to get </a:t>
            </a:r>
            <a:r>
              <a:rPr lang="en-US" sz="1800" b="0" i="0" u="none" strike="noStrike" cap="none" dirty="0" err="1">
                <a:solidFill>
                  <a:srgbClr val="333333"/>
                </a:solidFill>
                <a:latin typeface="Poppins"/>
                <a:ea typeface="Poppins"/>
                <a:cs typeface="Poppins"/>
                <a:sym typeface="Poppins"/>
              </a:rPr>
              <a:t>PrEP</a:t>
            </a:r>
            <a:r>
              <a:rPr lang="en-US" sz="1800" b="0" i="0" u="none" strike="noStrike" cap="none" dirty="0" err="1">
                <a:solidFill>
                  <a:srgbClr val="333333"/>
                </a:solidFill>
                <a:latin typeface="Poppins SemiBold"/>
                <a:ea typeface="Poppins SemiBold"/>
                <a:cs typeface="Poppins SemiBold"/>
                <a:sym typeface="Poppins SemiBold"/>
              </a:rPr>
              <a:t>.</a:t>
            </a:r>
            <a:endParaRPr sz="1800" b="0" i="0" u="none" strike="noStrike" cap="none" dirty="0">
              <a:solidFill>
                <a:srgbClr val="333333"/>
              </a:solidFill>
              <a:latin typeface="Poppins SemiBold"/>
              <a:ea typeface="Poppins SemiBold"/>
              <a:cs typeface="Poppins SemiBold"/>
              <a:sym typeface="Poppins SemiBold"/>
            </a:endParaRPr>
          </a:p>
          <a:p>
            <a:pPr marL="0" marR="0" lvl="0" indent="0" algn="r" rtl="0">
              <a:lnSpc>
                <a:spcPct val="100000"/>
              </a:lnSpc>
              <a:spcBef>
                <a:spcPts val="1200"/>
              </a:spcBef>
              <a:spcAft>
                <a:spcPts val="0"/>
              </a:spcAft>
              <a:buClr>
                <a:schemeClr val="accent3"/>
              </a:buClr>
              <a:buSzPts val="1800"/>
              <a:buFont typeface="Arial"/>
              <a:buNone/>
            </a:pPr>
            <a:endParaRPr sz="1800" b="0" i="0" u="none" strike="noStrike" cap="none" dirty="0">
              <a:solidFill>
                <a:srgbClr val="333333"/>
              </a:solidFill>
              <a:latin typeface="Poppins"/>
              <a:ea typeface="Poppins"/>
              <a:cs typeface="Poppins"/>
              <a:sym typeface="Poppins"/>
            </a:endParaRPr>
          </a:p>
          <a:p>
            <a:pPr marL="0" marR="0" lvl="0" indent="0" algn="r" rtl="0">
              <a:lnSpc>
                <a:spcPct val="100000"/>
              </a:lnSpc>
              <a:spcBef>
                <a:spcPts val="0"/>
              </a:spcBef>
              <a:spcAft>
                <a:spcPts val="0"/>
              </a:spcAft>
              <a:buNone/>
            </a:pPr>
            <a:r>
              <a:rPr lang="en-US" sz="1800" b="1" i="0" u="none" strike="noStrike" cap="none" dirty="0">
                <a:solidFill>
                  <a:srgbClr val="92298E"/>
                </a:solidFill>
                <a:latin typeface="Poppins"/>
                <a:ea typeface="Poppins"/>
                <a:cs typeface="Poppins"/>
                <a:sym typeface="Poppins"/>
              </a:rPr>
              <a:t>Session Activities:</a:t>
            </a:r>
            <a:endParaRPr dirty="0"/>
          </a:p>
          <a:p>
            <a:pPr marL="285750" marR="0" lvl="0" indent="-285750" algn="r" rtl="0">
              <a:lnSpc>
                <a:spcPct val="100000"/>
              </a:lnSpc>
              <a:spcBef>
                <a:spcPts val="600"/>
              </a:spcBef>
              <a:spcAft>
                <a:spcPts val="0"/>
              </a:spcAft>
              <a:buClr>
                <a:srgbClr val="92298E"/>
              </a:buClr>
              <a:buSzPts val="1800"/>
              <a:buFont typeface="Noto Sans Symbols"/>
              <a:buChar char="▪"/>
            </a:pPr>
            <a:r>
              <a:rPr lang="en-US" sz="1800" b="0" i="0" u="none" strike="noStrike" cap="none" dirty="0">
                <a:solidFill>
                  <a:srgbClr val="333333"/>
                </a:solidFill>
                <a:latin typeface="Poppins"/>
                <a:ea typeface="Poppins"/>
                <a:cs typeface="Poppins"/>
                <a:sym typeface="Poppins"/>
              </a:rPr>
              <a:t>Journey Map Step 3</a:t>
            </a:r>
            <a:endParaRPr sz="1800" b="0" i="0" u="none" strike="noStrike" cap="none" dirty="0">
              <a:solidFill>
                <a:srgbClr val="333333"/>
              </a:solidFill>
              <a:latin typeface="Arial"/>
              <a:ea typeface="Arial"/>
              <a:cs typeface="Arial"/>
              <a:sym typeface="Arial"/>
            </a:endParaRPr>
          </a:p>
          <a:p>
            <a:pPr marL="0" marR="0" lvl="0" indent="0" algn="r" rtl="0">
              <a:lnSpc>
                <a:spcPct val="100000"/>
              </a:lnSpc>
              <a:spcBef>
                <a:spcPts val="0"/>
              </a:spcBef>
              <a:spcAft>
                <a:spcPts val="0"/>
              </a:spcAft>
              <a:buClr>
                <a:schemeClr val="accent3"/>
              </a:buClr>
              <a:buSzPts val="1800"/>
              <a:buFont typeface="Arial"/>
              <a:buNone/>
            </a:pPr>
            <a:r>
              <a:rPr lang="en-US" sz="1800" b="0" i="0" u="none" strike="noStrike" cap="none" dirty="0">
                <a:solidFill>
                  <a:srgbClr val="333333"/>
                </a:solidFill>
                <a:latin typeface="Poppins"/>
                <a:ea typeface="Poppins"/>
                <a:cs typeface="Poppins"/>
                <a:sym typeface="Poppins"/>
              </a:rPr>
              <a:t> </a:t>
            </a:r>
            <a:endParaRPr dirty="0"/>
          </a:p>
          <a:p>
            <a:pPr marL="0" marR="0" lvl="0" indent="0" algn="r" rtl="0">
              <a:lnSpc>
                <a:spcPct val="100000"/>
              </a:lnSpc>
              <a:spcBef>
                <a:spcPts val="0"/>
              </a:spcBef>
              <a:spcAft>
                <a:spcPts val="0"/>
              </a:spcAft>
              <a:buClr>
                <a:schemeClr val="accent3"/>
              </a:buClr>
              <a:buSzPts val="1800"/>
              <a:buFont typeface="Arial"/>
              <a:buNone/>
            </a:pPr>
            <a:r>
              <a:rPr lang="en-US" sz="1800" b="1" i="0" u="none" strike="noStrike" cap="none" dirty="0">
                <a:solidFill>
                  <a:srgbClr val="92298E"/>
                </a:solidFill>
                <a:latin typeface="Poppins"/>
                <a:ea typeface="Poppins"/>
                <a:cs typeface="Poppins"/>
                <a:sym typeface="Poppins"/>
              </a:rPr>
              <a:t>Ambassador Tools &amp; Worksheets:</a:t>
            </a:r>
            <a:endParaRPr dirty="0"/>
          </a:p>
          <a:p>
            <a:pPr marL="285750" marR="0" lvl="0" indent="-285750" algn="r" rtl="0">
              <a:lnSpc>
                <a:spcPct val="100000"/>
              </a:lnSpc>
              <a:spcBef>
                <a:spcPts val="0"/>
              </a:spcBef>
              <a:spcAft>
                <a:spcPts val="0"/>
              </a:spcAft>
              <a:buClr>
                <a:srgbClr val="92298E"/>
              </a:buClr>
              <a:buSzPts val="1800"/>
              <a:buFont typeface="Arial"/>
              <a:buChar char="•"/>
            </a:pPr>
            <a:r>
              <a:rPr lang="en-US" sz="1800" b="0" i="0" u="none" strike="noStrike" cap="none" dirty="0" err="1">
                <a:solidFill>
                  <a:srgbClr val="333333"/>
                </a:solidFill>
                <a:latin typeface="Poppins"/>
                <a:ea typeface="Poppins"/>
                <a:cs typeface="Poppins"/>
                <a:sym typeface="Poppins"/>
              </a:rPr>
              <a:t>PrEP</a:t>
            </a:r>
            <a:r>
              <a:rPr lang="en-US" sz="1800" b="0" i="0" u="none" strike="noStrike" cap="none" dirty="0">
                <a:solidFill>
                  <a:srgbClr val="333333"/>
                </a:solidFill>
                <a:latin typeface="Poppins"/>
                <a:ea typeface="Poppins"/>
                <a:cs typeface="Poppins"/>
                <a:sym typeface="Poppins"/>
              </a:rPr>
              <a:t> Journey Map</a:t>
            </a:r>
            <a:endParaRPr dirty="0"/>
          </a:p>
        </p:txBody>
      </p:sp>
      <p:pic>
        <p:nvPicPr>
          <p:cNvPr id="336" name="Google Shape;336;p100"/>
          <p:cNvPicPr preferRelativeResize="0"/>
          <p:nvPr/>
        </p:nvPicPr>
        <p:blipFill>
          <a:blip r:embed="rId3">
            <a:alphaModFix/>
          </a:blip>
          <a:srcRect l="57936" t="26796" r="10686" b="41688"/>
          <a:stretch>
            <a:fillRect/>
          </a:stretch>
        </p:blipFill>
        <p:spPr>
          <a:xfrm rot="16200000">
            <a:off x="3567202" y="2768290"/>
            <a:ext cx="2322198" cy="4407679"/>
          </a:xfrm>
          <a:prstGeom prst="wedgeRectCallout">
            <a:avLst>
              <a:gd name="adj1" fmla="val 79576"/>
              <a:gd name="adj2" fmla="val -35308"/>
            </a:avLst>
          </a:prstGeom>
          <a:solidFill>
            <a:srgbClr val="F9ECF1"/>
          </a:solidFill>
          <a:ln w="28575" cap="flat" cmpd="sng">
            <a:solidFill>
              <a:srgbClr val="873988"/>
            </a:solidFill>
            <a:prstDash val="solid"/>
            <a:round/>
            <a:headEnd type="none" w="sm" len="sm"/>
            <a:tailEnd type="none" w="sm" len="sm"/>
          </a:ln>
          <a:effectLst>
            <a:outerShdw blurRad="50800" dist="38100" dir="5400000" algn="t" rotWithShape="0">
              <a:srgbClr val="000000">
                <a:alpha val="40000"/>
              </a:srgbClr>
            </a:outerShdw>
          </a:effec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5D7FD"/>
        </a:solidFill>
        <a:effectLst/>
      </p:bgPr>
    </p:bg>
    <p:spTree>
      <p:nvGrpSpPr>
        <p:cNvPr id="1" name="Shape 341"/>
        <p:cNvGrpSpPr/>
        <p:nvPr/>
      </p:nvGrpSpPr>
      <p:grpSpPr>
        <a:xfrm>
          <a:off x="0" y="0"/>
          <a:ext cx="0" cy="0"/>
          <a:chOff x="0" y="0"/>
          <a:chExt cx="0" cy="0"/>
        </a:xfrm>
      </p:grpSpPr>
      <p:pic>
        <p:nvPicPr>
          <p:cNvPr id="2" name="Google Shape;317;p98">
            <a:extLst>
              <a:ext uri="{FF2B5EF4-FFF2-40B4-BE49-F238E27FC236}">
                <a16:creationId xmlns:a16="http://schemas.microsoft.com/office/drawing/2014/main" id="{BE93C993-B2D4-0C2F-F83E-732E90C4A3DF}"/>
              </a:ext>
            </a:extLst>
          </p:cNvPr>
          <p:cNvPicPr preferRelativeResize="0"/>
          <p:nvPr/>
        </p:nvPicPr>
        <p:blipFill>
          <a:blip r:embed="rId3">
            <a:alphaModFix amt="55000"/>
          </a:blip>
          <a:srcRect/>
          <a:stretch/>
        </p:blipFill>
        <p:spPr>
          <a:xfrm rot="-5400000">
            <a:off x="1172355" y="582317"/>
            <a:ext cx="4288838" cy="6062038"/>
          </a:xfrm>
          <a:prstGeom prst="rect">
            <a:avLst/>
          </a:prstGeom>
          <a:noFill/>
          <a:ln>
            <a:noFill/>
          </a:ln>
          <a:effectLst>
            <a:outerShdw blurRad="292100" dist="139700" dir="2700000" algn="tl" rotWithShape="0">
              <a:srgbClr val="333333">
                <a:alpha val="65098"/>
              </a:srgbClr>
            </a:outerShdw>
          </a:effectLst>
        </p:spPr>
      </p:pic>
      <p:sp>
        <p:nvSpPr>
          <p:cNvPr id="342" name="Google Shape;342;p101"/>
          <p:cNvSpPr txBox="1">
            <a:spLocks noGrp="1"/>
          </p:cNvSpPr>
          <p:nvPr>
            <p:ph type="body" idx="2"/>
          </p:nvPr>
        </p:nvSpPr>
        <p:spPr>
          <a:xfrm>
            <a:off x="1990165" y="325918"/>
            <a:ext cx="9499001" cy="1143000"/>
          </a:xfrm>
          <a:prstGeom prst="rect">
            <a:avLst/>
          </a:prstGeom>
          <a:noFill/>
          <a:ln>
            <a:noFill/>
          </a:ln>
        </p:spPr>
        <p:txBody>
          <a:bodyPr spcFirstLastPara="1" wrap="square" lIns="731500" tIns="45700" rIns="91425" bIns="45700" anchor="ctr" anchorCtr="0">
            <a:noAutofit/>
          </a:bodyPr>
          <a:lstStyle/>
          <a:p>
            <a:pPr marL="342900" lvl="0" indent="-342900" algn="r" rtl="0">
              <a:lnSpc>
                <a:spcPct val="100000"/>
              </a:lnSpc>
              <a:spcBef>
                <a:spcPts val="0"/>
              </a:spcBef>
              <a:spcAft>
                <a:spcPts val="0"/>
              </a:spcAft>
              <a:buSzPts val="3500"/>
              <a:buNone/>
            </a:pPr>
            <a:r>
              <a:rPr lang="en-US">
                <a:solidFill>
                  <a:srgbClr val="92298E"/>
                </a:solidFill>
              </a:rPr>
              <a:t>Using and Staying on PrEP Methods</a:t>
            </a:r>
            <a:endParaRPr/>
          </a:p>
          <a:p>
            <a:pPr marL="342900" lvl="0" indent="-342900" algn="r" rtl="0">
              <a:lnSpc>
                <a:spcPct val="100000"/>
              </a:lnSpc>
              <a:spcBef>
                <a:spcPts val="0"/>
              </a:spcBef>
              <a:spcAft>
                <a:spcPts val="0"/>
              </a:spcAft>
              <a:buSzPts val="3500"/>
              <a:buNone/>
            </a:pPr>
            <a:r>
              <a:rPr lang="en-US" sz="3000" i="1">
                <a:solidFill>
                  <a:srgbClr val="582F80"/>
                </a:solidFill>
              </a:rPr>
              <a:t>PrEP Journey Map Step 4</a:t>
            </a:r>
            <a:endParaRPr sz="3000" i="1">
              <a:solidFill>
                <a:srgbClr val="582F80"/>
              </a:solidFill>
            </a:endParaRPr>
          </a:p>
        </p:txBody>
      </p:sp>
      <p:sp>
        <p:nvSpPr>
          <p:cNvPr id="343" name="Google Shape;343;p101"/>
          <p:cNvSpPr txBox="1"/>
          <p:nvPr/>
        </p:nvSpPr>
        <p:spPr>
          <a:xfrm>
            <a:off x="6852492" y="1990165"/>
            <a:ext cx="4636674" cy="3980974"/>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accent3"/>
              </a:buClr>
              <a:buSzPts val="1800"/>
              <a:buFont typeface="Arial"/>
              <a:buNone/>
            </a:pPr>
            <a:r>
              <a:rPr lang="en-US" sz="1800" b="1" i="0" u="none" strike="noStrike" cap="none" dirty="0">
                <a:solidFill>
                  <a:srgbClr val="92298E"/>
                </a:solidFill>
                <a:latin typeface="Poppins"/>
                <a:ea typeface="Poppins"/>
                <a:cs typeface="Poppins"/>
                <a:sym typeface="Poppins"/>
              </a:rPr>
              <a:t>Session Goal:</a:t>
            </a:r>
            <a:endParaRPr dirty="0"/>
          </a:p>
          <a:p>
            <a:pPr marL="0" marR="0" lvl="0" indent="0" algn="r" rtl="0">
              <a:lnSpc>
                <a:spcPct val="100000"/>
              </a:lnSpc>
              <a:spcBef>
                <a:spcPts val="600"/>
              </a:spcBef>
              <a:spcAft>
                <a:spcPts val="0"/>
              </a:spcAft>
              <a:buClr>
                <a:schemeClr val="accent3"/>
              </a:buClr>
              <a:buSzPts val="1800"/>
              <a:buFont typeface="Arial"/>
              <a:buNone/>
            </a:pPr>
            <a:r>
              <a:rPr lang="en-US" sz="1800" b="0" i="0" u="none" strike="noStrike" cap="none" dirty="0">
                <a:solidFill>
                  <a:srgbClr val="333333"/>
                </a:solidFill>
                <a:latin typeface="Poppins"/>
                <a:ea typeface="Poppins"/>
                <a:cs typeface="Poppins"/>
                <a:sym typeface="Poppins"/>
              </a:rPr>
              <a:t>Through supporting their </a:t>
            </a:r>
            <a:r>
              <a:rPr lang="en-US" sz="1800" b="1" i="0" u="none" strike="noStrike" cap="none" dirty="0">
                <a:solidFill>
                  <a:srgbClr val="333333"/>
                </a:solidFill>
                <a:latin typeface="Poppins"/>
                <a:ea typeface="Poppins"/>
                <a:cs typeface="Poppins"/>
                <a:sym typeface="Poppins"/>
              </a:rPr>
              <a:t>character profile</a:t>
            </a:r>
            <a:r>
              <a:rPr lang="en-US" sz="1800" b="0" i="0" u="none" strike="noStrike" cap="none" dirty="0">
                <a:solidFill>
                  <a:srgbClr val="333333"/>
                </a:solidFill>
                <a:latin typeface="Poppins"/>
                <a:ea typeface="Poppins"/>
                <a:cs typeface="Poppins"/>
                <a:sym typeface="Poppins"/>
              </a:rPr>
              <a:t>, participants learn about </a:t>
            </a:r>
            <a:r>
              <a:rPr lang="en-US" sz="1800" b="1" i="0" u="none" strike="noStrike" cap="none" dirty="0">
                <a:solidFill>
                  <a:srgbClr val="333333"/>
                </a:solidFill>
                <a:latin typeface="Poppins"/>
                <a:ea typeface="Poppins"/>
                <a:cs typeface="Poppins"/>
                <a:sym typeface="Poppins"/>
              </a:rPr>
              <a:t>reasons their peers may find it difficult to use a </a:t>
            </a:r>
            <a:r>
              <a:rPr lang="en-US" sz="1800" b="1" i="0" u="none" strike="noStrike" cap="none" dirty="0" err="1">
                <a:solidFill>
                  <a:srgbClr val="333333"/>
                </a:solidFill>
                <a:latin typeface="Poppins"/>
                <a:ea typeface="Poppins"/>
                <a:cs typeface="Poppins"/>
                <a:sym typeface="Poppins"/>
              </a:rPr>
              <a:t>PrEP</a:t>
            </a:r>
            <a:r>
              <a:rPr lang="en-US" sz="1800" b="1" i="0" u="none" strike="noStrike" cap="none" dirty="0">
                <a:solidFill>
                  <a:srgbClr val="333333"/>
                </a:solidFill>
                <a:latin typeface="Poppins"/>
                <a:ea typeface="Poppins"/>
                <a:cs typeface="Poppins"/>
                <a:sym typeface="Poppins"/>
              </a:rPr>
              <a:t> method </a:t>
            </a:r>
            <a:r>
              <a:rPr lang="en-US" sz="1800" b="0" i="0" u="none" strike="noStrike" cap="none" dirty="0">
                <a:solidFill>
                  <a:srgbClr val="333333"/>
                </a:solidFill>
                <a:latin typeface="Poppins"/>
                <a:ea typeface="Poppins"/>
                <a:cs typeface="Poppins"/>
                <a:sym typeface="Poppins"/>
              </a:rPr>
              <a:t>consistently and </a:t>
            </a:r>
            <a:r>
              <a:rPr lang="en-US" sz="1800" b="1" i="0" u="none" strike="noStrike" cap="none" dirty="0">
                <a:solidFill>
                  <a:srgbClr val="333333"/>
                </a:solidFill>
                <a:latin typeface="Poppins"/>
                <a:ea typeface="Poppins"/>
                <a:cs typeface="Poppins"/>
                <a:sym typeface="Poppins"/>
              </a:rPr>
              <a:t>identify strategies to support their peers </a:t>
            </a:r>
            <a:r>
              <a:rPr lang="en-US" sz="1800" b="0" i="0" u="none" strike="noStrike" cap="none" dirty="0">
                <a:solidFill>
                  <a:srgbClr val="333333"/>
                </a:solidFill>
                <a:latin typeface="Poppins"/>
                <a:ea typeface="Poppins"/>
                <a:cs typeface="Poppins"/>
                <a:sym typeface="Poppins"/>
              </a:rPr>
              <a:t>to keep using their chosen </a:t>
            </a:r>
            <a:r>
              <a:rPr lang="en-US" sz="1800" b="0" i="0" u="none" strike="noStrike" cap="none" dirty="0" err="1">
                <a:solidFill>
                  <a:srgbClr val="333333"/>
                </a:solidFill>
                <a:latin typeface="Poppins"/>
                <a:ea typeface="Poppins"/>
                <a:cs typeface="Poppins"/>
                <a:sym typeface="Poppins"/>
              </a:rPr>
              <a:t>PrEP</a:t>
            </a:r>
            <a:r>
              <a:rPr lang="en-US" sz="1800" b="0" i="0" u="none" strike="noStrike" cap="none" dirty="0">
                <a:solidFill>
                  <a:srgbClr val="333333"/>
                </a:solidFill>
                <a:latin typeface="Poppins"/>
                <a:ea typeface="Poppins"/>
                <a:cs typeface="Poppins"/>
                <a:sym typeface="Poppins"/>
              </a:rPr>
              <a:t> method</a:t>
            </a:r>
            <a:r>
              <a:rPr lang="en-US" sz="1800" b="0" i="0" u="none" strike="noStrike" cap="none" dirty="0">
                <a:solidFill>
                  <a:srgbClr val="333333"/>
                </a:solidFill>
                <a:latin typeface="Poppins SemiBold"/>
                <a:ea typeface="Poppins SemiBold"/>
                <a:cs typeface="Poppins SemiBold"/>
                <a:sym typeface="Poppins SemiBold"/>
              </a:rPr>
              <a:t>.</a:t>
            </a:r>
            <a:endParaRPr sz="1800" b="0" i="0" u="none" strike="noStrike" cap="none" dirty="0">
              <a:solidFill>
                <a:srgbClr val="333333"/>
              </a:solidFill>
              <a:latin typeface="Poppins SemiBold"/>
              <a:ea typeface="Poppins SemiBold"/>
              <a:cs typeface="Poppins SemiBold"/>
              <a:sym typeface="Poppins SemiBold"/>
            </a:endParaRPr>
          </a:p>
          <a:p>
            <a:pPr marL="0" marR="0" lvl="0" indent="0" algn="r" rtl="0">
              <a:lnSpc>
                <a:spcPct val="100000"/>
              </a:lnSpc>
              <a:spcBef>
                <a:spcPts val="1200"/>
              </a:spcBef>
              <a:spcAft>
                <a:spcPts val="0"/>
              </a:spcAft>
              <a:buClr>
                <a:schemeClr val="accent3"/>
              </a:buClr>
              <a:buSzPts val="1800"/>
              <a:buFont typeface="Arial"/>
              <a:buNone/>
            </a:pPr>
            <a:endParaRPr sz="1800" b="0" i="0" u="none" strike="noStrike" cap="none" dirty="0">
              <a:solidFill>
                <a:srgbClr val="333333"/>
              </a:solidFill>
              <a:latin typeface="Poppins"/>
              <a:ea typeface="Poppins"/>
              <a:cs typeface="Poppins"/>
              <a:sym typeface="Poppins"/>
            </a:endParaRPr>
          </a:p>
          <a:p>
            <a:pPr marL="0" marR="0" lvl="0" indent="0" algn="r" rtl="0">
              <a:lnSpc>
                <a:spcPct val="100000"/>
              </a:lnSpc>
              <a:spcBef>
                <a:spcPts val="0"/>
              </a:spcBef>
              <a:spcAft>
                <a:spcPts val="0"/>
              </a:spcAft>
              <a:buNone/>
            </a:pPr>
            <a:r>
              <a:rPr lang="en-US" sz="1800" b="1" i="0" u="none" strike="noStrike" cap="none" dirty="0">
                <a:solidFill>
                  <a:srgbClr val="92298E"/>
                </a:solidFill>
                <a:latin typeface="Poppins"/>
                <a:ea typeface="Poppins"/>
                <a:cs typeface="Poppins"/>
                <a:sym typeface="Poppins"/>
              </a:rPr>
              <a:t>Session Activities:</a:t>
            </a:r>
            <a:endParaRPr dirty="0"/>
          </a:p>
          <a:p>
            <a:pPr marL="285750" marR="0" lvl="0" indent="-285750" algn="r" rtl="0">
              <a:lnSpc>
                <a:spcPct val="100000"/>
              </a:lnSpc>
              <a:spcBef>
                <a:spcPts val="600"/>
              </a:spcBef>
              <a:spcAft>
                <a:spcPts val="0"/>
              </a:spcAft>
              <a:buClr>
                <a:srgbClr val="92298E"/>
              </a:buClr>
              <a:buSzPts val="1800"/>
              <a:buFont typeface="Noto Sans Symbols"/>
              <a:buChar char="▪"/>
            </a:pPr>
            <a:r>
              <a:rPr lang="en-US" sz="1800" b="0" i="0" u="none" strike="noStrike" cap="none" dirty="0">
                <a:solidFill>
                  <a:srgbClr val="333333"/>
                </a:solidFill>
                <a:latin typeface="Poppins"/>
                <a:ea typeface="Poppins"/>
                <a:cs typeface="Poppins"/>
                <a:sym typeface="Poppins"/>
              </a:rPr>
              <a:t>Journey Map Step 4</a:t>
            </a:r>
            <a:endParaRPr sz="1800" b="0" i="0" u="none" strike="noStrike" cap="none" dirty="0">
              <a:solidFill>
                <a:srgbClr val="333333"/>
              </a:solidFill>
              <a:latin typeface="Arial"/>
              <a:ea typeface="Arial"/>
              <a:cs typeface="Arial"/>
              <a:sym typeface="Arial"/>
            </a:endParaRPr>
          </a:p>
          <a:p>
            <a:pPr marL="0" marR="0" lvl="0" indent="0" algn="r" rtl="0">
              <a:lnSpc>
                <a:spcPct val="100000"/>
              </a:lnSpc>
              <a:spcBef>
                <a:spcPts val="0"/>
              </a:spcBef>
              <a:spcAft>
                <a:spcPts val="0"/>
              </a:spcAft>
              <a:buClr>
                <a:schemeClr val="accent3"/>
              </a:buClr>
              <a:buSzPts val="1800"/>
              <a:buFont typeface="Arial"/>
              <a:buNone/>
            </a:pPr>
            <a:r>
              <a:rPr lang="en-US" sz="1800" b="0" i="0" u="none" strike="noStrike" cap="none" dirty="0">
                <a:solidFill>
                  <a:srgbClr val="333333"/>
                </a:solidFill>
                <a:latin typeface="Poppins"/>
                <a:ea typeface="Poppins"/>
                <a:cs typeface="Poppins"/>
                <a:sym typeface="Poppins"/>
              </a:rPr>
              <a:t> </a:t>
            </a:r>
            <a:endParaRPr dirty="0"/>
          </a:p>
          <a:p>
            <a:pPr marL="0" marR="0" lvl="0" indent="0" algn="r" rtl="0">
              <a:lnSpc>
                <a:spcPct val="100000"/>
              </a:lnSpc>
              <a:spcBef>
                <a:spcPts val="0"/>
              </a:spcBef>
              <a:spcAft>
                <a:spcPts val="0"/>
              </a:spcAft>
              <a:buClr>
                <a:schemeClr val="accent3"/>
              </a:buClr>
              <a:buSzPts val="1800"/>
              <a:buFont typeface="Arial"/>
              <a:buNone/>
            </a:pPr>
            <a:r>
              <a:rPr lang="en-US" sz="1800" b="1" i="0" u="none" strike="noStrike" cap="none" dirty="0">
                <a:solidFill>
                  <a:srgbClr val="92298E"/>
                </a:solidFill>
                <a:latin typeface="Poppins"/>
                <a:ea typeface="Poppins"/>
                <a:cs typeface="Poppins"/>
                <a:sym typeface="Poppins"/>
              </a:rPr>
              <a:t>Ambassador Tools &amp; Worksheets:</a:t>
            </a:r>
            <a:endParaRPr dirty="0"/>
          </a:p>
          <a:p>
            <a:pPr marL="285750" marR="0" lvl="0" indent="-285750" algn="r" rtl="0">
              <a:lnSpc>
                <a:spcPct val="100000"/>
              </a:lnSpc>
              <a:spcBef>
                <a:spcPts val="0"/>
              </a:spcBef>
              <a:spcAft>
                <a:spcPts val="0"/>
              </a:spcAft>
              <a:buClr>
                <a:srgbClr val="92298E"/>
              </a:buClr>
              <a:buSzPts val="1800"/>
              <a:buFont typeface="Arial"/>
              <a:buChar char="•"/>
            </a:pPr>
            <a:r>
              <a:rPr lang="en-US" sz="1800" b="0" i="0" u="none" strike="noStrike" cap="none" dirty="0" err="1">
                <a:solidFill>
                  <a:srgbClr val="333333"/>
                </a:solidFill>
                <a:latin typeface="Poppins"/>
                <a:ea typeface="Poppins"/>
                <a:cs typeface="Poppins"/>
                <a:sym typeface="Poppins"/>
              </a:rPr>
              <a:t>PrEP</a:t>
            </a:r>
            <a:r>
              <a:rPr lang="en-US" sz="1800" b="0" i="0" u="none" strike="noStrike" cap="none" dirty="0">
                <a:solidFill>
                  <a:srgbClr val="333333"/>
                </a:solidFill>
                <a:latin typeface="Poppins"/>
                <a:ea typeface="Poppins"/>
                <a:cs typeface="Poppins"/>
                <a:sym typeface="Poppins"/>
              </a:rPr>
              <a:t> Journey Map</a:t>
            </a:r>
            <a:endParaRPr dirty="0"/>
          </a:p>
          <a:p>
            <a:pPr marL="285750" marR="0" lvl="0" indent="-285750" algn="r" rtl="0">
              <a:lnSpc>
                <a:spcPct val="100000"/>
              </a:lnSpc>
              <a:spcBef>
                <a:spcPts val="0"/>
              </a:spcBef>
              <a:spcAft>
                <a:spcPts val="0"/>
              </a:spcAft>
              <a:buClr>
                <a:srgbClr val="92298E"/>
              </a:buClr>
              <a:buSzPts val="1800"/>
              <a:buFont typeface="Arial"/>
              <a:buChar char="•"/>
            </a:pPr>
            <a:r>
              <a:rPr lang="en-US" sz="1800" b="0" i="0" u="none" strike="noStrike" cap="none" dirty="0">
                <a:solidFill>
                  <a:srgbClr val="333333"/>
                </a:solidFill>
                <a:latin typeface="Poppins"/>
                <a:ea typeface="Poppins"/>
                <a:cs typeface="Poppins"/>
                <a:sym typeface="Poppins"/>
              </a:rPr>
              <a:t>Tips for Using </a:t>
            </a:r>
            <a:r>
              <a:rPr lang="en-US" sz="1800" b="0" i="0" u="none" strike="noStrike" cap="none" dirty="0" err="1">
                <a:solidFill>
                  <a:srgbClr val="333333"/>
                </a:solidFill>
                <a:latin typeface="Poppins"/>
                <a:ea typeface="Poppins"/>
                <a:cs typeface="Poppins"/>
                <a:sym typeface="Poppins"/>
              </a:rPr>
              <a:t>PrEP</a:t>
            </a:r>
            <a:r>
              <a:rPr lang="en-US" sz="1800" b="0" i="0" u="none" strike="noStrike" cap="none" dirty="0">
                <a:solidFill>
                  <a:srgbClr val="333333"/>
                </a:solidFill>
                <a:latin typeface="Poppins"/>
                <a:ea typeface="Poppins"/>
                <a:cs typeface="Poppins"/>
                <a:sym typeface="Poppins"/>
              </a:rPr>
              <a:t> tools</a:t>
            </a:r>
            <a:endParaRPr sz="1800" b="0" i="0" u="none" strike="noStrike" cap="none" dirty="0">
              <a:solidFill>
                <a:srgbClr val="333333"/>
              </a:solidFill>
              <a:latin typeface="Poppins"/>
              <a:ea typeface="Poppins"/>
              <a:cs typeface="Poppins"/>
              <a:sym typeface="Poppins"/>
            </a:endParaRPr>
          </a:p>
        </p:txBody>
      </p:sp>
      <p:pic>
        <p:nvPicPr>
          <p:cNvPr id="345" name="Google Shape;345;p101"/>
          <p:cNvPicPr preferRelativeResize="0"/>
          <p:nvPr/>
        </p:nvPicPr>
        <p:blipFill>
          <a:blip r:embed="rId3">
            <a:alphaModFix/>
          </a:blip>
          <a:srcRect l="38989" t="60317" r="19505" b="21474"/>
          <a:stretch>
            <a:fillRect/>
          </a:stretch>
        </p:blipFill>
        <p:spPr>
          <a:xfrm rot="16200000">
            <a:off x="1354012" y="3706810"/>
            <a:ext cx="3470192" cy="2568582"/>
          </a:xfrm>
          <a:prstGeom prst="wedgeRectCallout">
            <a:avLst>
              <a:gd name="adj1" fmla="val 62723"/>
              <a:gd name="adj2" fmla="val 46971"/>
            </a:avLst>
          </a:prstGeom>
          <a:noFill/>
          <a:ln w="28575" cap="flat" cmpd="sng">
            <a:solidFill>
              <a:srgbClr val="873988"/>
            </a:solidFill>
            <a:prstDash val="solid"/>
            <a:round/>
            <a:headEnd type="none" w="sm" len="sm"/>
            <a:tailEnd type="none" w="sm" len="sm"/>
          </a:ln>
          <a:effectLst>
            <a:outerShdw blurRad="50800" dist="38100" dir="5400000" algn="t" rotWithShape="0">
              <a:srgbClr val="000000">
                <a:alpha val="40000"/>
              </a:srgbClr>
            </a:outerShdw>
          </a:effec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5D7FD"/>
        </a:solidFill>
        <a:effectLst/>
      </p:bgPr>
    </p:bg>
    <p:spTree>
      <p:nvGrpSpPr>
        <p:cNvPr id="1" name="Shape 350"/>
        <p:cNvGrpSpPr/>
        <p:nvPr/>
      </p:nvGrpSpPr>
      <p:grpSpPr>
        <a:xfrm>
          <a:off x="0" y="0"/>
          <a:ext cx="0" cy="0"/>
          <a:chOff x="0" y="0"/>
          <a:chExt cx="0" cy="0"/>
        </a:xfrm>
      </p:grpSpPr>
      <p:sp>
        <p:nvSpPr>
          <p:cNvPr id="351" name="Google Shape;351;p102"/>
          <p:cNvSpPr txBox="1">
            <a:spLocks noGrp="1"/>
          </p:cNvSpPr>
          <p:nvPr>
            <p:ph type="body" idx="2"/>
          </p:nvPr>
        </p:nvSpPr>
        <p:spPr>
          <a:xfrm>
            <a:off x="2524460" y="325918"/>
            <a:ext cx="8964706" cy="1143000"/>
          </a:xfrm>
          <a:prstGeom prst="rect">
            <a:avLst/>
          </a:prstGeom>
          <a:noFill/>
          <a:ln>
            <a:noFill/>
          </a:ln>
        </p:spPr>
        <p:txBody>
          <a:bodyPr spcFirstLastPara="1" wrap="square" lIns="731500" tIns="45700" rIns="91425" bIns="45700" anchor="ctr" anchorCtr="0">
            <a:noAutofit/>
          </a:bodyPr>
          <a:lstStyle/>
          <a:p>
            <a:pPr marL="342900" lvl="0" indent="-342900" algn="r" rtl="0">
              <a:lnSpc>
                <a:spcPct val="100000"/>
              </a:lnSpc>
              <a:spcBef>
                <a:spcPts val="0"/>
              </a:spcBef>
              <a:spcAft>
                <a:spcPts val="0"/>
              </a:spcAft>
              <a:buSzPts val="3500"/>
              <a:buNone/>
            </a:pPr>
            <a:r>
              <a:rPr lang="en-US">
                <a:solidFill>
                  <a:srgbClr val="92298E"/>
                </a:solidFill>
              </a:rPr>
              <a:t>Telling Others</a:t>
            </a:r>
            <a:endParaRPr/>
          </a:p>
          <a:p>
            <a:pPr marL="342900" lvl="0" indent="-342900" algn="r" rtl="0">
              <a:lnSpc>
                <a:spcPct val="100000"/>
              </a:lnSpc>
              <a:spcBef>
                <a:spcPts val="0"/>
              </a:spcBef>
              <a:spcAft>
                <a:spcPts val="0"/>
              </a:spcAft>
              <a:buSzPts val="3500"/>
              <a:buNone/>
            </a:pPr>
            <a:r>
              <a:rPr lang="en-US" sz="3000" i="1">
                <a:solidFill>
                  <a:srgbClr val="582F80"/>
                </a:solidFill>
              </a:rPr>
              <a:t>PrEP Journey Map Step 5</a:t>
            </a:r>
            <a:endParaRPr sz="3000" i="1">
              <a:solidFill>
                <a:srgbClr val="582F80"/>
              </a:solidFill>
            </a:endParaRPr>
          </a:p>
        </p:txBody>
      </p:sp>
      <p:sp>
        <p:nvSpPr>
          <p:cNvPr id="352" name="Google Shape;352;p102"/>
          <p:cNvSpPr txBox="1"/>
          <p:nvPr/>
        </p:nvSpPr>
        <p:spPr>
          <a:xfrm>
            <a:off x="6852492" y="1762539"/>
            <a:ext cx="4636674" cy="42086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accent3"/>
              </a:buClr>
              <a:buSzPts val="1800"/>
              <a:buFont typeface="Arial"/>
              <a:buNone/>
            </a:pPr>
            <a:r>
              <a:rPr lang="en-US" sz="1800" b="1" i="0" u="none" strike="noStrike" cap="none" dirty="0">
                <a:solidFill>
                  <a:srgbClr val="92298E"/>
                </a:solidFill>
                <a:latin typeface="Poppins"/>
                <a:ea typeface="Poppins"/>
                <a:cs typeface="Poppins"/>
                <a:sym typeface="Poppins"/>
              </a:rPr>
              <a:t>Session Goal:</a:t>
            </a:r>
            <a:endParaRPr dirty="0"/>
          </a:p>
          <a:p>
            <a:pPr marL="0" marR="0" lvl="0" indent="0" algn="r" rtl="0">
              <a:lnSpc>
                <a:spcPct val="100000"/>
              </a:lnSpc>
              <a:spcBef>
                <a:spcPts val="600"/>
              </a:spcBef>
              <a:spcAft>
                <a:spcPts val="0"/>
              </a:spcAft>
              <a:buClr>
                <a:schemeClr val="accent3"/>
              </a:buClr>
              <a:buSzPts val="1800"/>
              <a:buFont typeface="Arial"/>
              <a:buNone/>
            </a:pPr>
            <a:r>
              <a:rPr lang="en-US" sz="1800" b="0" i="0" u="none" strike="noStrike" cap="none" dirty="0">
                <a:solidFill>
                  <a:srgbClr val="333333"/>
                </a:solidFill>
                <a:latin typeface="Poppins"/>
                <a:ea typeface="Poppins"/>
                <a:cs typeface="Poppins"/>
                <a:sym typeface="Poppins"/>
              </a:rPr>
              <a:t>Through supporting their </a:t>
            </a:r>
            <a:r>
              <a:rPr lang="en-US" sz="1800" b="1" i="0" u="none" strike="noStrike" cap="none" dirty="0">
                <a:solidFill>
                  <a:srgbClr val="333333"/>
                </a:solidFill>
                <a:latin typeface="Poppins"/>
                <a:ea typeface="Poppins"/>
                <a:cs typeface="Poppins"/>
                <a:sym typeface="Poppins"/>
              </a:rPr>
              <a:t>character profile</a:t>
            </a:r>
            <a:r>
              <a:rPr lang="en-US" sz="1800" b="0" i="0" u="none" strike="noStrike" cap="none" dirty="0">
                <a:solidFill>
                  <a:srgbClr val="333333"/>
                </a:solidFill>
                <a:latin typeface="Poppins"/>
                <a:ea typeface="Poppins"/>
                <a:cs typeface="Poppins"/>
                <a:sym typeface="Poppins"/>
              </a:rPr>
              <a:t>, participants </a:t>
            </a:r>
            <a:r>
              <a:rPr lang="en-US" sz="1800" b="1" i="0" u="none" strike="noStrike" cap="none" dirty="0">
                <a:solidFill>
                  <a:srgbClr val="333333"/>
                </a:solidFill>
                <a:latin typeface="Poppins"/>
                <a:ea typeface="Poppins"/>
                <a:cs typeface="Poppins"/>
                <a:sym typeface="Poppins"/>
              </a:rPr>
              <a:t>explore reasons their peers may or may not want to tell others </a:t>
            </a:r>
            <a:r>
              <a:rPr lang="en-US" sz="1800" b="0" i="0" u="none" strike="noStrike" cap="none" dirty="0">
                <a:solidFill>
                  <a:srgbClr val="333333"/>
                </a:solidFill>
                <a:latin typeface="Poppins"/>
                <a:ea typeface="Poppins"/>
                <a:cs typeface="Poppins"/>
                <a:sym typeface="Poppins"/>
              </a:rPr>
              <a:t>about their </a:t>
            </a:r>
            <a:r>
              <a:rPr lang="en-US" sz="1800" b="0" i="0" u="none" strike="noStrike" cap="none" dirty="0" err="1">
                <a:solidFill>
                  <a:srgbClr val="333333"/>
                </a:solidFill>
                <a:latin typeface="Poppins"/>
                <a:ea typeface="Poppins"/>
                <a:cs typeface="Poppins"/>
                <a:sym typeface="Poppins"/>
              </a:rPr>
              <a:t>PrEP</a:t>
            </a:r>
            <a:r>
              <a:rPr lang="en-US" sz="1800" b="0" i="0" u="none" strike="noStrike" cap="none" dirty="0">
                <a:solidFill>
                  <a:srgbClr val="333333"/>
                </a:solidFill>
                <a:latin typeface="Poppins"/>
                <a:ea typeface="Poppins"/>
                <a:cs typeface="Poppins"/>
                <a:sym typeface="Poppins"/>
              </a:rPr>
              <a:t> use. They also practice </a:t>
            </a:r>
            <a:r>
              <a:rPr lang="en-US" sz="1800" b="1" i="0" u="none" strike="noStrike" cap="none" dirty="0">
                <a:solidFill>
                  <a:srgbClr val="333333"/>
                </a:solidFill>
                <a:latin typeface="Poppins"/>
                <a:ea typeface="Poppins"/>
                <a:cs typeface="Poppins"/>
                <a:sym typeface="Poppins"/>
              </a:rPr>
              <a:t>supporting their peers to make this choice, tell others, or keep their </a:t>
            </a:r>
            <a:r>
              <a:rPr lang="en-US" sz="1800" b="1" i="0" u="none" strike="noStrike" cap="none" dirty="0" err="1">
                <a:solidFill>
                  <a:srgbClr val="333333"/>
                </a:solidFill>
                <a:latin typeface="Poppins"/>
                <a:ea typeface="Poppins"/>
                <a:cs typeface="Poppins"/>
                <a:sym typeface="Poppins"/>
              </a:rPr>
              <a:t>PrEP</a:t>
            </a:r>
            <a:r>
              <a:rPr lang="en-US" sz="1800" b="1" i="0" u="none" strike="noStrike" cap="none" dirty="0">
                <a:solidFill>
                  <a:srgbClr val="333333"/>
                </a:solidFill>
                <a:latin typeface="Poppins"/>
                <a:ea typeface="Poppins"/>
                <a:cs typeface="Poppins"/>
                <a:sym typeface="Poppins"/>
              </a:rPr>
              <a:t> use private</a:t>
            </a:r>
            <a:r>
              <a:rPr lang="en-US" sz="1800" b="0" i="0" u="none" strike="noStrike" cap="none" dirty="0">
                <a:solidFill>
                  <a:srgbClr val="333333"/>
                </a:solidFill>
                <a:latin typeface="Poppins"/>
                <a:ea typeface="Poppins"/>
                <a:cs typeface="Poppins"/>
                <a:sym typeface="Poppins"/>
              </a:rPr>
              <a:t>.</a:t>
            </a:r>
            <a:endParaRPr dirty="0"/>
          </a:p>
          <a:p>
            <a:pPr marL="0" marR="0" lvl="0" indent="0" algn="r" rtl="0">
              <a:lnSpc>
                <a:spcPct val="100000"/>
              </a:lnSpc>
              <a:spcBef>
                <a:spcPts val="1200"/>
              </a:spcBef>
              <a:spcAft>
                <a:spcPts val="0"/>
              </a:spcAft>
              <a:buClr>
                <a:schemeClr val="accent3"/>
              </a:buClr>
              <a:buSzPts val="1800"/>
              <a:buFont typeface="Arial"/>
              <a:buNone/>
            </a:pPr>
            <a:endParaRPr sz="1800" b="0" i="0" u="none" strike="noStrike" cap="none" dirty="0">
              <a:solidFill>
                <a:srgbClr val="333333"/>
              </a:solidFill>
              <a:latin typeface="Poppins"/>
              <a:ea typeface="Poppins"/>
              <a:cs typeface="Poppins"/>
              <a:sym typeface="Poppins"/>
            </a:endParaRPr>
          </a:p>
          <a:p>
            <a:pPr marL="0" marR="0" lvl="0" indent="0" algn="r" rtl="0">
              <a:lnSpc>
                <a:spcPct val="100000"/>
              </a:lnSpc>
              <a:spcBef>
                <a:spcPts val="0"/>
              </a:spcBef>
              <a:spcAft>
                <a:spcPts val="0"/>
              </a:spcAft>
              <a:buNone/>
            </a:pPr>
            <a:r>
              <a:rPr lang="en-US" sz="1800" b="1" i="0" u="none" strike="noStrike" cap="none" dirty="0">
                <a:solidFill>
                  <a:srgbClr val="92298E"/>
                </a:solidFill>
                <a:latin typeface="Poppins"/>
                <a:ea typeface="Poppins"/>
                <a:cs typeface="Poppins"/>
                <a:sym typeface="Poppins"/>
              </a:rPr>
              <a:t>Session Activities:</a:t>
            </a:r>
            <a:endParaRPr dirty="0"/>
          </a:p>
          <a:p>
            <a:pPr marL="285750" marR="0" lvl="0" indent="-285750" algn="r" rtl="0">
              <a:lnSpc>
                <a:spcPct val="100000"/>
              </a:lnSpc>
              <a:spcBef>
                <a:spcPts val="600"/>
              </a:spcBef>
              <a:spcAft>
                <a:spcPts val="0"/>
              </a:spcAft>
              <a:buClr>
                <a:srgbClr val="92298E"/>
              </a:buClr>
              <a:buSzPts val="1800"/>
              <a:buFont typeface="Noto Sans Symbols"/>
              <a:buChar char="▪"/>
            </a:pPr>
            <a:r>
              <a:rPr lang="en-US" sz="1800" b="0" i="0" u="none" strike="noStrike" cap="none" dirty="0">
                <a:solidFill>
                  <a:srgbClr val="333333"/>
                </a:solidFill>
                <a:latin typeface="Poppins"/>
                <a:ea typeface="Poppins"/>
                <a:cs typeface="Poppins"/>
                <a:sym typeface="Poppins"/>
              </a:rPr>
              <a:t>Journey Map Step 5</a:t>
            </a:r>
            <a:endParaRPr sz="1800" b="0" i="0" u="none" strike="noStrike" cap="none" dirty="0">
              <a:solidFill>
                <a:srgbClr val="333333"/>
              </a:solidFill>
              <a:latin typeface="Arial"/>
              <a:ea typeface="Arial"/>
              <a:cs typeface="Arial"/>
              <a:sym typeface="Arial"/>
            </a:endParaRPr>
          </a:p>
          <a:p>
            <a:pPr marL="0" marR="0" lvl="0" indent="0" algn="r" rtl="0">
              <a:lnSpc>
                <a:spcPct val="100000"/>
              </a:lnSpc>
              <a:spcBef>
                <a:spcPts val="0"/>
              </a:spcBef>
              <a:spcAft>
                <a:spcPts val="0"/>
              </a:spcAft>
              <a:buClr>
                <a:schemeClr val="accent3"/>
              </a:buClr>
              <a:buSzPts val="1800"/>
              <a:buFont typeface="Arial"/>
              <a:buNone/>
            </a:pPr>
            <a:r>
              <a:rPr lang="en-US" sz="1800" b="0" i="0" u="none" strike="noStrike" cap="none" dirty="0">
                <a:solidFill>
                  <a:srgbClr val="333333"/>
                </a:solidFill>
                <a:latin typeface="Poppins"/>
                <a:ea typeface="Poppins"/>
                <a:cs typeface="Poppins"/>
                <a:sym typeface="Poppins"/>
              </a:rPr>
              <a:t> </a:t>
            </a:r>
            <a:endParaRPr dirty="0"/>
          </a:p>
          <a:p>
            <a:pPr marL="0" marR="0" lvl="0" indent="0" algn="r" rtl="0">
              <a:lnSpc>
                <a:spcPct val="100000"/>
              </a:lnSpc>
              <a:spcBef>
                <a:spcPts val="0"/>
              </a:spcBef>
              <a:spcAft>
                <a:spcPts val="0"/>
              </a:spcAft>
              <a:buClr>
                <a:schemeClr val="accent3"/>
              </a:buClr>
              <a:buSzPts val="1800"/>
              <a:buFont typeface="Arial"/>
              <a:buNone/>
            </a:pPr>
            <a:r>
              <a:rPr lang="en-US" sz="1800" b="1" i="0" u="none" strike="noStrike" cap="none" dirty="0">
                <a:solidFill>
                  <a:srgbClr val="92298E"/>
                </a:solidFill>
                <a:latin typeface="Poppins"/>
                <a:ea typeface="Poppins"/>
                <a:cs typeface="Poppins"/>
                <a:sym typeface="Poppins"/>
              </a:rPr>
              <a:t>Ambassador Tools &amp; Worksheets:</a:t>
            </a:r>
            <a:endParaRPr dirty="0"/>
          </a:p>
          <a:p>
            <a:pPr marL="285750" marR="0" lvl="0" indent="-285750" algn="r" rtl="0">
              <a:lnSpc>
                <a:spcPct val="100000"/>
              </a:lnSpc>
              <a:spcBef>
                <a:spcPts val="0"/>
              </a:spcBef>
              <a:spcAft>
                <a:spcPts val="0"/>
              </a:spcAft>
              <a:buClr>
                <a:srgbClr val="92298E"/>
              </a:buClr>
              <a:buSzPts val="1800"/>
              <a:buFont typeface="Arial"/>
              <a:buChar char="•"/>
            </a:pPr>
            <a:r>
              <a:rPr lang="en-US" sz="1800" b="0" i="0" u="none" strike="noStrike" cap="none" dirty="0" err="1">
                <a:solidFill>
                  <a:srgbClr val="333333"/>
                </a:solidFill>
                <a:latin typeface="Poppins"/>
                <a:ea typeface="Poppins"/>
                <a:cs typeface="Poppins"/>
                <a:sym typeface="Poppins"/>
              </a:rPr>
              <a:t>PrEP</a:t>
            </a:r>
            <a:r>
              <a:rPr lang="en-US" sz="1800" b="0" i="0" u="none" strike="noStrike" cap="none" dirty="0">
                <a:solidFill>
                  <a:srgbClr val="333333"/>
                </a:solidFill>
                <a:latin typeface="Poppins"/>
                <a:ea typeface="Poppins"/>
                <a:cs typeface="Poppins"/>
                <a:sym typeface="Poppins"/>
              </a:rPr>
              <a:t> Journey Map</a:t>
            </a:r>
            <a:endParaRPr dirty="0"/>
          </a:p>
          <a:p>
            <a:pPr marL="285750" marR="0" lvl="0" indent="-285750" algn="r" rtl="0">
              <a:lnSpc>
                <a:spcPct val="100000"/>
              </a:lnSpc>
              <a:spcBef>
                <a:spcPts val="0"/>
              </a:spcBef>
              <a:spcAft>
                <a:spcPts val="0"/>
              </a:spcAft>
              <a:buClr>
                <a:srgbClr val="92298E"/>
              </a:buClr>
              <a:buSzPts val="1800"/>
              <a:buFont typeface="Arial"/>
              <a:buChar char="•"/>
            </a:pPr>
            <a:r>
              <a:rPr lang="en-US" sz="1800" b="0" i="0" u="none" strike="noStrike" cap="none" dirty="0">
                <a:solidFill>
                  <a:srgbClr val="333333"/>
                </a:solidFill>
                <a:latin typeface="Poppins"/>
                <a:ea typeface="Poppins"/>
                <a:cs typeface="Poppins"/>
                <a:sym typeface="Poppins"/>
              </a:rPr>
              <a:t>Telling Others Role-Plays</a:t>
            </a:r>
            <a:endParaRPr sz="1800" b="0" i="0" u="none" strike="noStrike" cap="none" dirty="0">
              <a:solidFill>
                <a:srgbClr val="333333"/>
              </a:solidFill>
              <a:latin typeface="Poppins"/>
              <a:ea typeface="Poppins"/>
              <a:cs typeface="Poppins"/>
              <a:sym typeface="Poppins"/>
            </a:endParaRPr>
          </a:p>
        </p:txBody>
      </p:sp>
      <p:pic>
        <p:nvPicPr>
          <p:cNvPr id="2" name="Google Shape;317;p98">
            <a:extLst>
              <a:ext uri="{FF2B5EF4-FFF2-40B4-BE49-F238E27FC236}">
                <a16:creationId xmlns:a16="http://schemas.microsoft.com/office/drawing/2014/main" id="{1A5C88B2-F478-C220-E2A2-A0DDEDE33A2E}"/>
              </a:ext>
            </a:extLst>
          </p:cNvPr>
          <p:cNvPicPr preferRelativeResize="0"/>
          <p:nvPr/>
        </p:nvPicPr>
        <p:blipFill>
          <a:blip r:embed="rId3">
            <a:alphaModFix amt="55000"/>
          </a:blip>
          <a:srcRect/>
          <a:stretch/>
        </p:blipFill>
        <p:spPr>
          <a:xfrm rot="-5400000">
            <a:off x="1172355" y="582317"/>
            <a:ext cx="4288838" cy="6062038"/>
          </a:xfrm>
          <a:prstGeom prst="rect">
            <a:avLst/>
          </a:prstGeom>
          <a:noFill/>
          <a:ln>
            <a:noFill/>
          </a:ln>
          <a:effectLst>
            <a:outerShdw blurRad="292100" dist="139700" dir="2700000" algn="tl" rotWithShape="0">
              <a:srgbClr val="333333">
                <a:alpha val="65098"/>
              </a:srgbClr>
            </a:outerShdw>
          </a:effectLst>
        </p:spPr>
      </p:pic>
      <p:pic>
        <p:nvPicPr>
          <p:cNvPr id="3" name="Google Shape;345;p101">
            <a:extLst>
              <a:ext uri="{FF2B5EF4-FFF2-40B4-BE49-F238E27FC236}">
                <a16:creationId xmlns:a16="http://schemas.microsoft.com/office/drawing/2014/main" id="{E9E5BFB5-C4B3-C5DE-1B59-A92468A17790}"/>
              </a:ext>
            </a:extLst>
          </p:cNvPr>
          <p:cNvPicPr preferRelativeResize="0"/>
          <p:nvPr/>
        </p:nvPicPr>
        <p:blipFill>
          <a:blip r:embed="rId3">
            <a:alphaModFix/>
          </a:blip>
          <a:srcRect l="15095" t="69649" r="57366" b="1649"/>
          <a:stretch>
            <a:fillRect/>
          </a:stretch>
        </p:blipFill>
        <p:spPr>
          <a:xfrm rot="16200000">
            <a:off x="1573188" y="3130001"/>
            <a:ext cx="2715385" cy="3785825"/>
          </a:xfrm>
          <a:prstGeom prst="wedgeRectCallout">
            <a:avLst>
              <a:gd name="adj1" fmla="val 27441"/>
              <a:gd name="adj2" fmla="val 64102"/>
            </a:avLst>
          </a:prstGeom>
          <a:noFill/>
          <a:ln w="28575" cap="flat" cmpd="sng">
            <a:solidFill>
              <a:srgbClr val="873988"/>
            </a:solidFill>
            <a:prstDash val="solid"/>
            <a:round/>
            <a:headEnd type="none" w="sm" len="sm"/>
            <a:tailEnd type="none" w="sm" len="sm"/>
          </a:ln>
          <a:effectLst>
            <a:outerShdw blurRad="50800" dist="38100" dir="5400000" algn="t" rotWithShape="0">
              <a:srgbClr val="000000">
                <a:alpha val="40000"/>
              </a:srgbClr>
            </a:outerShdw>
          </a:effec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582F80"/>
        </a:solidFill>
        <a:effectLst/>
      </p:bgPr>
    </p:bg>
    <p:spTree>
      <p:nvGrpSpPr>
        <p:cNvPr id="1" name="Shape 359"/>
        <p:cNvGrpSpPr/>
        <p:nvPr/>
      </p:nvGrpSpPr>
      <p:grpSpPr>
        <a:xfrm>
          <a:off x="0" y="0"/>
          <a:ext cx="0" cy="0"/>
          <a:chOff x="0" y="0"/>
          <a:chExt cx="0" cy="0"/>
        </a:xfrm>
      </p:grpSpPr>
      <p:sp>
        <p:nvSpPr>
          <p:cNvPr id="360" name="Google Shape;360;p103"/>
          <p:cNvSpPr txBox="1">
            <a:spLocks noGrp="1"/>
          </p:cNvSpPr>
          <p:nvPr>
            <p:ph type="body" idx="2"/>
          </p:nvPr>
        </p:nvSpPr>
        <p:spPr>
          <a:xfrm>
            <a:off x="1237930" y="46377"/>
            <a:ext cx="9558359" cy="1143000"/>
          </a:xfrm>
          <a:prstGeom prst="rect">
            <a:avLst/>
          </a:prstGeom>
          <a:noFill/>
          <a:ln>
            <a:noFill/>
          </a:ln>
        </p:spPr>
        <p:txBody>
          <a:bodyPr spcFirstLastPara="1" wrap="square" lIns="731500" tIns="45700" rIns="91425" bIns="45700" anchor="ctr" anchorCtr="0">
            <a:noAutofit/>
          </a:bodyPr>
          <a:lstStyle/>
          <a:p>
            <a:pPr marL="342900" lvl="0" indent="-342900" algn="ctr" rtl="0">
              <a:lnSpc>
                <a:spcPct val="100000"/>
              </a:lnSpc>
              <a:spcBef>
                <a:spcPts val="0"/>
              </a:spcBef>
              <a:spcAft>
                <a:spcPts val="0"/>
              </a:spcAft>
              <a:buSzPts val="3500"/>
              <a:buNone/>
            </a:pPr>
            <a:r>
              <a:rPr lang="en-US" dirty="0">
                <a:solidFill>
                  <a:schemeClr val="lt1"/>
                </a:solidFill>
              </a:rPr>
              <a:t>The </a:t>
            </a:r>
            <a:r>
              <a:rPr lang="en-US" dirty="0" err="1">
                <a:solidFill>
                  <a:schemeClr val="lt1"/>
                </a:solidFill>
              </a:rPr>
              <a:t>PrEP</a:t>
            </a:r>
            <a:r>
              <a:rPr lang="en-US" dirty="0">
                <a:solidFill>
                  <a:schemeClr val="lt1"/>
                </a:solidFill>
              </a:rPr>
              <a:t> Journey Map: Option A or B?</a:t>
            </a:r>
            <a:endParaRPr dirty="0"/>
          </a:p>
        </p:txBody>
      </p:sp>
      <p:sp>
        <p:nvSpPr>
          <p:cNvPr id="361" name="Google Shape;361;p103"/>
          <p:cNvSpPr txBox="1"/>
          <p:nvPr/>
        </p:nvSpPr>
        <p:spPr>
          <a:xfrm>
            <a:off x="1070811" y="1036925"/>
            <a:ext cx="10418355" cy="1143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600"/>
              </a:spcAft>
              <a:buNone/>
            </a:pPr>
            <a:r>
              <a:rPr lang="en-US" sz="3200" b="0" i="0" u="none" strike="noStrike" cap="none">
                <a:solidFill>
                  <a:schemeClr val="lt1"/>
                </a:solidFill>
                <a:latin typeface="Poppins SemiBold"/>
                <a:ea typeface="Poppins SemiBold"/>
                <a:cs typeface="Poppins SemiBold"/>
                <a:sym typeface="Poppins SemiBold"/>
              </a:rPr>
              <a:t>If you are training ambassadors on </a:t>
            </a:r>
            <a:r>
              <a:rPr lang="en-US" sz="3200" b="0" i="1" u="none" strike="noStrike" cap="none">
                <a:solidFill>
                  <a:schemeClr val="lt1"/>
                </a:solidFill>
                <a:latin typeface="Poppins SemiBold"/>
                <a:ea typeface="Poppins SemiBold"/>
                <a:cs typeface="Poppins SemiBold"/>
                <a:sym typeface="Poppins SemiBold"/>
              </a:rPr>
              <a:t>multiple PrEP methods</a:t>
            </a:r>
            <a:r>
              <a:rPr lang="en-US" sz="3200" b="0" i="0" u="none" strike="noStrike" cap="none">
                <a:solidFill>
                  <a:schemeClr val="lt1"/>
                </a:solidFill>
                <a:latin typeface="Poppins SemiBold"/>
                <a:ea typeface="Poppins SemiBold"/>
                <a:cs typeface="Poppins SemiBold"/>
                <a:sym typeface="Poppins SemiBold"/>
              </a:rPr>
              <a:t>, you have options!</a:t>
            </a:r>
            <a:endParaRPr sz="2400" b="1" i="0" u="none" strike="noStrike" cap="none">
              <a:solidFill>
                <a:schemeClr val="lt1"/>
              </a:solidFill>
              <a:latin typeface="Poppins"/>
              <a:ea typeface="Poppins"/>
              <a:cs typeface="Poppins"/>
              <a:sym typeface="Poppins"/>
            </a:endParaRPr>
          </a:p>
        </p:txBody>
      </p:sp>
      <p:sp>
        <p:nvSpPr>
          <p:cNvPr id="362" name="Google Shape;362;p103"/>
          <p:cNvSpPr txBox="1"/>
          <p:nvPr/>
        </p:nvSpPr>
        <p:spPr>
          <a:xfrm>
            <a:off x="437881" y="2179925"/>
            <a:ext cx="4206307" cy="4482413"/>
          </a:xfrm>
          <a:prstGeom prst="rect">
            <a:avLst/>
          </a:prstGeom>
          <a:solidFill>
            <a:srgbClr val="E6F3E5"/>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2000" b="1" i="0" u="none" strike="noStrike" cap="none" dirty="0">
                <a:solidFill>
                  <a:srgbClr val="53AA4B"/>
                </a:solidFill>
                <a:latin typeface="Poppins"/>
                <a:ea typeface="Poppins"/>
                <a:cs typeface="Poppins"/>
                <a:sym typeface="Poppins"/>
              </a:rPr>
              <a:t>OPTION A</a:t>
            </a:r>
            <a:endParaRPr sz="2000" b="1" i="0" u="none" strike="noStrike" cap="none" dirty="0">
              <a:solidFill>
                <a:srgbClr val="53AA4B"/>
              </a:solidFill>
              <a:latin typeface="Poppins"/>
              <a:ea typeface="Poppins"/>
              <a:cs typeface="Poppins"/>
              <a:sym typeface="Poppins"/>
            </a:endParaRPr>
          </a:p>
          <a:p>
            <a:pPr marL="0" marR="0" lvl="0" indent="0" algn="l" rtl="0">
              <a:lnSpc>
                <a:spcPct val="100000"/>
              </a:lnSpc>
              <a:spcBef>
                <a:spcPts val="1200"/>
              </a:spcBef>
              <a:spcAft>
                <a:spcPts val="0"/>
              </a:spcAft>
              <a:buNone/>
            </a:pPr>
            <a:r>
              <a:rPr lang="en-US" sz="2000" b="0" i="0" u="none" strike="noStrike" cap="none" dirty="0">
                <a:solidFill>
                  <a:srgbClr val="873988"/>
                </a:solidFill>
                <a:latin typeface="Poppins"/>
                <a:ea typeface="Poppins"/>
                <a:cs typeface="Poppins"/>
                <a:sym typeface="Poppins"/>
              </a:rPr>
              <a:t>Guide all ambassadors as </a:t>
            </a:r>
            <a:r>
              <a:rPr lang="en-US" sz="2000" b="1" i="0" u="none" strike="noStrike" cap="none" dirty="0">
                <a:solidFill>
                  <a:srgbClr val="873988"/>
                </a:solidFill>
                <a:latin typeface="Poppins"/>
                <a:ea typeface="Poppins"/>
                <a:cs typeface="Poppins"/>
                <a:sym typeface="Poppins"/>
              </a:rPr>
              <a:t>one group </a:t>
            </a:r>
            <a:r>
              <a:rPr lang="en-US" sz="2000" b="0" i="0" u="none" strike="noStrike" cap="none" dirty="0">
                <a:solidFill>
                  <a:srgbClr val="873988"/>
                </a:solidFill>
                <a:latin typeface="Poppins"/>
                <a:ea typeface="Poppins"/>
                <a:cs typeface="Poppins"/>
                <a:sym typeface="Poppins"/>
              </a:rPr>
              <a:t>through the journey map for each method, </a:t>
            </a:r>
            <a:r>
              <a:rPr lang="en-US" sz="2000" b="1" i="0" u="none" strike="noStrike" cap="none" dirty="0">
                <a:solidFill>
                  <a:srgbClr val="873988"/>
                </a:solidFill>
                <a:latin typeface="Poppins"/>
                <a:ea typeface="Poppins"/>
                <a:cs typeface="Poppins"/>
                <a:sym typeface="Poppins"/>
              </a:rPr>
              <a:t>one at a time</a:t>
            </a:r>
            <a:r>
              <a:rPr lang="en-US" sz="2000" b="0" i="0" u="none" strike="noStrike" cap="none" dirty="0">
                <a:solidFill>
                  <a:srgbClr val="873988"/>
                </a:solidFill>
                <a:latin typeface="Poppins"/>
                <a:ea typeface="Poppins"/>
                <a:cs typeface="Poppins"/>
                <a:sym typeface="Poppins"/>
              </a:rPr>
              <a:t>.</a:t>
            </a:r>
            <a:endParaRPr sz="2000" b="0" i="0" u="none" strike="noStrike" cap="none" dirty="0">
              <a:solidFill>
                <a:srgbClr val="873988"/>
              </a:solidFill>
              <a:latin typeface="Poppins"/>
              <a:ea typeface="Poppins"/>
              <a:cs typeface="Poppins"/>
              <a:sym typeface="Poppins"/>
            </a:endParaRPr>
          </a:p>
          <a:p>
            <a:pPr marL="0" marR="0" lvl="0" indent="0" algn="l" rtl="0">
              <a:lnSpc>
                <a:spcPct val="100000"/>
              </a:lnSpc>
              <a:spcBef>
                <a:spcPts val="1200"/>
              </a:spcBef>
              <a:spcAft>
                <a:spcPts val="0"/>
              </a:spcAft>
              <a:buNone/>
            </a:pPr>
            <a:r>
              <a:rPr lang="en-US" sz="2000" b="0" i="1" u="none" strike="noStrike" cap="none" dirty="0">
                <a:solidFill>
                  <a:srgbClr val="873988"/>
                </a:solidFill>
                <a:latin typeface="Poppins"/>
                <a:ea typeface="Poppins"/>
                <a:cs typeface="Poppins"/>
                <a:sym typeface="Poppins"/>
              </a:rPr>
              <a:t>This is likely to take about 3 hours per method. It is a better option if your ambassadors are very new the </a:t>
            </a:r>
            <a:r>
              <a:rPr lang="en-US" sz="2000" b="0" i="1" u="none" strike="noStrike" cap="none" dirty="0" err="1">
                <a:solidFill>
                  <a:srgbClr val="873988"/>
                </a:solidFill>
                <a:latin typeface="Poppins"/>
                <a:ea typeface="Poppins"/>
                <a:cs typeface="Poppins"/>
                <a:sym typeface="Poppins"/>
              </a:rPr>
              <a:t>PrEP</a:t>
            </a:r>
            <a:r>
              <a:rPr lang="en-US" sz="2000" b="0" i="1" u="none" strike="noStrike" cap="none" dirty="0">
                <a:solidFill>
                  <a:srgbClr val="873988"/>
                </a:solidFill>
                <a:latin typeface="Poppins"/>
                <a:ea typeface="Poppins"/>
                <a:cs typeface="Poppins"/>
                <a:sym typeface="Poppins"/>
              </a:rPr>
              <a:t> methods, and if you have enough time.</a:t>
            </a:r>
            <a:endParaRPr sz="2000" b="0" i="1" u="none" strike="noStrike" cap="none" dirty="0">
              <a:solidFill>
                <a:srgbClr val="873988"/>
              </a:solidFill>
              <a:latin typeface="Poppins"/>
              <a:ea typeface="Poppins"/>
              <a:cs typeface="Poppins"/>
              <a:sym typeface="Poppins"/>
            </a:endParaRPr>
          </a:p>
          <a:p>
            <a:pPr marL="0" marR="0" lvl="0" indent="0" algn="l" rtl="0">
              <a:lnSpc>
                <a:spcPct val="100000"/>
              </a:lnSpc>
              <a:spcBef>
                <a:spcPts val="1200"/>
              </a:spcBef>
              <a:spcAft>
                <a:spcPts val="0"/>
              </a:spcAft>
              <a:buClr>
                <a:schemeClr val="accent3"/>
              </a:buClr>
              <a:buSzPts val="1800"/>
              <a:buFont typeface="Arial"/>
              <a:buNone/>
            </a:pPr>
            <a:endParaRPr sz="2000" b="0" i="0" u="none" strike="noStrike" cap="none" dirty="0">
              <a:solidFill>
                <a:srgbClr val="873988"/>
              </a:solidFill>
              <a:latin typeface="Poppins"/>
              <a:ea typeface="Poppins"/>
              <a:cs typeface="Poppins"/>
              <a:sym typeface="Poppins"/>
            </a:endParaRPr>
          </a:p>
          <a:p>
            <a:pPr marL="0" marR="0" lvl="0" indent="0" algn="l" rtl="0">
              <a:lnSpc>
                <a:spcPct val="100000"/>
              </a:lnSpc>
              <a:spcBef>
                <a:spcPts val="1200"/>
              </a:spcBef>
              <a:spcAft>
                <a:spcPts val="0"/>
              </a:spcAft>
              <a:buClr>
                <a:schemeClr val="accent3"/>
              </a:buClr>
              <a:buSzPts val="1800"/>
              <a:buFont typeface="Arial"/>
              <a:buNone/>
            </a:pPr>
            <a:endParaRPr sz="2000" b="0" i="0" u="none" strike="noStrike" cap="none" dirty="0">
              <a:solidFill>
                <a:srgbClr val="873988"/>
              </a:solidFill>
              <a:latin typeface="Poppins"/>
              <a:ea typeface="Poppins"/>
              <a:cs typeface="Poppins"/>
              <a:sym typeface="Poppins"/>
            </a:endParaRPr>
          </a:p>
        </p:txBody>
      </p:sp>
      <p:sp>
        <p:nvSpPr>
          <p:cNvPr id="363" name="Google Shape;363;p103"/>
          <p:cNvSpPr txBox="1"/>
          <p:nvPr/>
        </p:nvSpPr>
        <p:spPr>
          <a:xfrm>
            <a:off x="5018016" y="2179925"/>
            <a:ext cx="6917310" cy="4482412"/>
          </a:xfrm>
          <a:prstGeom prst="rect">
            <a:avLst/>
          </a:prstGeom>
          <a:solidFill>
            <a:srgbClr val="E6F3E5"/>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2000" b="1" i="0" u="none" strike="noStrike" cap="none" dirty="0">
                <a:solidFill>
                  <a:srgbClr val="53AA4B"/>
                </a:solidFill>
                <a:latin typeface="Poppins"/>
                <a:ea typeface="Poppins"/>
                <a:cs typeface="Poppins"/>
                <a:sym typeface="Poppins"/>
              </a:rPr>
              <a:t>OPTION B</a:t>
            </a:r>
            <a:endParaRPr sz="2000" b="1" i="0" u="none" strike="noStrike" cap="none" dirty="0">
              <a:solidFill>
                <a:srgbClr val="53AA4B"/>
              </a:solidFill>
              <a:latin typeface="Poppins"/>
              <a:ea typeface="Poppins"/>
              <a:cs typeface="Poppins"/>
              <a:sym typeface="Poppins"/>
            </a:endParaRPr>
          </a:p>
          <a:p>
            <a:pPr marL="0" marR="0" lvl="0" indent="0" algn="l" rtl="0">
              <a:lnSpc>
                <a:spcPct val="100000"/>
              </a:lnSpc>
              <a:spcBef>
                <a:spcPts val="1200"/>
              </a:spcBef>
              <a:spcAft>
                <a:spcPts val="0"/>
              </a:spcAft>
              <a:buNone/>
            </a:pPr>
            <a:r>
              <a:rPr lang="en-US" sz="2000" b="0" i="0" u="none" strike="noStrike" cap="none" dirty="0">
                <a:solidFill>
                  <a:srgbClr val="873988"/>
                </a:solidFill>
                <a:latin typeface="Poppins"/>
                <a:ea typeface="Poppins"/>
                <a:cs typeface="Poppins"/>
                <a:sym typeface="Poppins"/>
              </a:rPr>
              <a:t>Divide ambassadors into </a:t>
            </a:r>
            <a:r>
              <a:rPr lang="en-US" sz="2000" b="1" i="0" u="none" strike="noStrike" cap="none" dirty="0">
                <a:solidFill>
                  <a:srgbClr val="873988"/>
                </a:solidFill>
                <a:latin typeface="Poppins"/>
                <a:ea typeface="Poppins"/>
                <a:cs typeface="Poppins"/>
                <a:sym typeface="Poppins"/>
              </a:rPr>
              <a:t>groups</a:t>
            </a:r>
            <a:r>
              <a:rPr lang="en-US" sz="2000" b="0" i="0" u="none" strike="noStrike" cap="none" dirty="0">
                <a:solidFill>
                  <a:srgbClr val="873988"/>
                </a:solidFill>
                <a:latin typeface="Poppins"/>
                <a:ea typeface="Poppins"/>
                <a:cs typeface="Poppins"/>
                <a:sym typeface="Poppins"/>
              </a:rPr>
              <a:t> – </a:t>
            </a:r>
            <a:r>
              <a:rPr lang="en-US" sz="2000" b="1" i="0" u="none" strike="noStrike" cap="none" dirty="0">
                <a:solidFill>
                  <a:srgbClr val="873988"/>
                </a:solidFill>
                <a:latin typeface="Poppins"/>
                <a:ea typeface="Poppins"/>
                <a:cs typeface="Poppins"/>
                <a:sym typeface="Poppins"/>
              </a:rPr>
              <a:t>one per method </a:t>
            </a:r>
            <a:r>
              <a:rPr lang="en-US" sz="2000" b="0" i="0" u="none" strike="noStrike" cap="none" dirty="0">
                <a:solidFill>
                  <a:srgbClr val="873988"/>
                </a:solidFill>
                <a:latin typeface="Poppins"/>
                <a:ea typeface="Poppins"/>
                <a:cs typeface="Poppins"/>
                <a:sym typeface="Poppins"/>
              </a:rPr>
              <a:t>that you will train on – and allow each group to complete the journey map for one method. Have participants </a:t>
            </a:r>
            <a:r>
              <a:rPr lang="en-US" sz="2000" b="1" i="0" u="none" strike="noStrike" cap="none" dirty="0">
                <a:solidFill>
                  <a:srgbClr val="873988"/>
                </a:solidFill>
                <a:latin typeface="Poppins"/>
                <a:ea typeface="Poppins"/>
                <a:cs typeface="Poppins"/>
                <a:sym typeface="Poppins"/>
              </a:rPr>
              <a:t>report back </a:t>
            </a:r>
            <a:r>
              <a:rPr lang="en-US" sz="2000" b="0" i="0" u="none" strike="noStrike" cap="none" dirty="0">
                <a:solidFill>
                  <a:srgbClr val="873988"/>
                </a:solidFill>
                <a:latin typeface="Poppins"/>
                <a:ea typeface="Poppins"/>
                <a:cs typeface="Poppins"/>
                <a:sym typeface="Poppins"/>
              </a:rPr>
              <a:t>on their learnings to the full group.</a:t>
            </a:r>
            <a:endParaRPr sz="2000" b="0" i="0" u="none" strike="noStrike" cap="none" dirty="0">
              <a:solidFill>
                <a:srgbClr val="873988"/>
              </a:solidFill>
              <a:latin typeface="Poppins"/>
              <a:ea typeface="Poppins"/>
              <a:cs typeface="Poppins"/>
              <a:sym typeface="Poppins"/>
            </a:endParaRPr>
          </a:p>
          <a:p>
            <a:pPr marL="0" marR="0" lvl="0" indent="0" algn="l" rtl="0">
              <a:lnSpc>
                <a:spcPct val="100000"/>
              </a:lnSpc>
              <a:spcBef>
                <a:spcPts val="1200"/>
              </a:spcBef>
              <a:spcAft>
                <a:spcPts val="0"/>
              </a:spcAft>
              <a:buNone/>
            </a:pPr>
            <a:r>
              <a:rPr lang="en-US" sz="2000" b="0" i="1" u="none" strike="noStrike" cap="none" dirty="0">
                <a:solidFill>
                  <a:srgbClr val="873988"/>
                </a:solidFill>
                <a:latin typeface="Poppins"/>
                <a:ea typeface="Poppins"/>
                <a:cs typeface="Poppins"/>
                <a:sym typeface="Poppins"/>
              </a:rPr>
              <a:t>This will take about 4 hours. It is a better option if your ambassadors have some experience with </a:t>
            </a:r>
            <a:r>
              <a:rPr lang="en-US" sz="2000" b="0" i="1" u="none" strike="noStrike" cap="none" dirty="0" err="1">
                <a:solidFill>
                  <a:srgbClr val="873988"/>
                </a:solidFill>
                <a:latin typeface="Poppins"/>
                <a:ea typeface="Poppins"/>
                <a:cs typeface="Poppins"/>
                <a:sym typeface="Poppins"/>
              </a:rPr>
              <a:t>PrEP</a:t>
            </a:r>
            <a:r>
              <a:rPr lang="en-US" sz="2000" b="0" i="1" u="none" strike="noStrike" cap="none" dirty="0">
                <a:solidFill>
                  <a:srgbClr val="873988"/>
                </a:solidFill>
                <a:latin typeface="Poppins"/>
                <a:ea typeface="Poppins"/>
                <a:cs typeface="Poppins"/>
                <a:sym typeface="Poppins"/>
              </a:rPr>
              <a:t>, and if you have enough facilitators to support them.</a:t>
            </a:r>
            <a:endParaRPr sz="2000" b="0" i="1" u="none" strike="noStrike" cap="none" dirty="0">
              <a:solidFill>
                <a:srgbClr val="873988"/>
              </a:solidFill>
              <a:latin typeface="Poppins"/>
              <a:ea typeface="Poppins"/>
              <a:cs typeface="Poppins"/>
              <a:sym typeface="Poppins"/>
            </a:endParaRPr>
          </a:p>
          <a:p>
            <a:pPr marL="0" marR="0" lvl="0" indent="0" algn="l" rtl="0">
              <a:lnSpc>
                <a:spcPct val="100000"/>
              </a:lnSpc>
              <a:spcBef>
                <a:spcPts val="1200"/>
              </a:spcBef>
              <a:spcAft>
                <a:spcPts val="0"/>
              </a:spcAft>
              <a:buClr>
                <a:schemeClr val="accent3"/>
              </a:buClr>
              <a:buSzPts val="1800"/>
              <a:buFont typeface="Arial"/>
              <a:buNone/>
            </a:pPr>
            <a:endParaRPr sz="2000" b="0" i="0" u="none" strike="noStrike" cap="none" dirty="0">
              <a:solidFill>
                <a:srgbClr val="873988"/>
              </a:solidFill>
              <a:latin typeface="Poppins"/>
              <a:ea typeface="Poppins"/>
              <a:cs typeface="Poppins"/>
              <a:sym typeface="Poppins"/>
            </a:endParaRPr>
          </a:p>
          <a:p>
            <a:pPr marL="0" marR="0" lvl="0" indent="0" algn="l" rtl="0">
              <a:lnSpc>
                <a:spcPct val="100000"/>
              </a:lnSpc>
              <a:spcBef>
                <a:spcPts val="1200"/>
              </a:spcBef>
              <a:spcAft>
                <a:spcPts val="0"/>
              </a:spcAft>
              <a:buClr>
                <a:schemeClr val="accent3"/>
              </a:buClr>
              <a:buSzPts val="1800"/>
              <a:buFont typeface="Arial"/>
              <a:buNone/>
            </a:pPr>
            <a:endParaRPr sz="2000" b="0" i="0" u="none" strike="noStrike" cap="none" dirty="0">
              <a:solidFill>
                <a:srgbClr val="873988"/>
              </a:solidFill>
              <a:latin typeface="Poppins"/>
              <a:ea typeface="Poppins"/>
              <a:cs typeface="Poppins"/>
              <a:sym typeface="Poppins"/>
            </a:endParaRPr>
          </a:p>
        </p:txBody>
      </p:sp>
      <p:sp>
        <p:nvSpPr>
          <p:cNvPr id="372" name="Google Shape;372;p103"/>
          <p:cNvSpPr/>
          <p:nvPr/>
        </p:nvSpPr>
        <p:spPr>
          <a:xfrm>
            <a:off x="1146562" y="5806330"/>
            <a:ext cx="494269" cy="442956"/>
          </a:xfrm>
          <a:prstGeom prst="rightArrow">
            <a:avLst>
              <a:gd name="adj1" fmla="val 50000"/>
              <a:gd name="adj2" fmla="val 50000"/>
            </a:avLst>
          </a:prstGeom>
          <a:gradFill>
            <a:gsLst>
              <a:gs pos="6000">
                <a:schemeClr val="accent1">
                  <a:alpha val="0"/>
                </a:schemeClr>
              </a:gs>
              <a:gs pos="48000">
                <a:schemeClr val="accent1"/>
              </a:gs>
              <a:gs pos="100000">
                <a:schemeClr val="accent2"/>
              </a:gs>
            </a:gsLst>
            <a:lin ang="0" scaled="0"/>
          </a:gradFill>
          <a:ln w="25400" cap="flat" cmpd="sng">
            <a:no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376" name="Google Shape;376;p103" descr="Megaphone with solid fill"/>
          <p:cNvPicPr preferRelativeResize="0"/>
          <p:nvPr/>
        </p:nvPicPr>
        <p:blipFill rotWithShape="1">
          <a:blip r:embed="rId3">
            <a:alphaModFix/>
          </a:blip>
          <a:srcRect/>
          <a:stretch/>
        </p:blipFill>
        <p:spPr>
          <a:xfrm>
            <a:off x="10061652" y="5236889"/>
            <a:ext cx="1365278" cy="1365278"/>
          </a:xfrm>
          <a:prstGeom prst="rect">
            <a:avLst/>
          </a:prstGeom>
          <a:noFill/>
          <a:ln>
            <a:noFill/>
          </a:ln>
        </p:spPr>
      </p:pic>
      <p:cxnSp>
        <p:nvCxnSpPr>
          <p:cNvPr id="377" name="Google Shape;377;p103"/>
          <p:cNvCxnSpPr/>
          <p:nvPr/>
        </p:nvCxnSpPr>
        <p:spPr>
          <a:xfrm>
            <a:off x="1323474" y="5329991"/>
            <a:ext cx="2141621" cy="0"/>
          </a:xfrm>
          <a:prstGeom prst="straightConnector1">
            <a:avLst/>
          </a:prstGeom>
          <a:noFill/>
          <a:ln w="25400" cap="flat" cmpd="sng">
            <a:solidFill>
              <a:schemeClr val="accent5"/>
            </a:solidFill>
            <a:prstDash val="solid"/>
            <a:round/>
            <a:headEnd type="none" w="sm" len="sm"/>
            <a:tailEnd type="none" w="sm" len="sm"/>
          </a:ln>
          <a:effectLst>
            <a:outerShdw blurRad="40000" dist="20000" dir="5400000" rotWithShape="0">
              <a:srgbClr val="000000">
                <a:alpha val="38039"/>
              </a:srgbClr>
            </a:outerShdw>
          </a:effectLst>
        </p:spPr>
      </p:cxnSp>
      <p:cxnSp>
        <p:nvCxnSpPr>
          <p:cNvPr id="378" name="Google Shape;378;p103"/>
          <p:cNvCxnSpPr/>
          <p:nvPr/>
        </p:nvCxnSpPr>
        <p:spPr>
          <a:xfrm>
            <a:off x="6641857" y="5317960"/>
            <a:ext cx="3553043" cy="0"/>
          </a:xfrm>
          <a:prstGeom prst="straightConnector1">
            <a:avLst/>
          </a:prstGeom>
          <a:noFill/>
          <a:ln w="25400" cap="flat" cmpd="sng">
            <a:solidFill>
              <a:schemeClr val="accent5"/>
            </a:solidFill>
            <a:prstDash val="solid"/>
            <a:round/>
            <a:headEnd type="none" w="sm" len="sm"/>
            <a:tailEnd type="none" w="sm" len="sm"/>
          </a:ln>
          <a:effectLst>
            <a:outerShdw blurRad="40000" dist="20000" dir="5400000" rotWithShape="0">
              <a:srgbClr val="000000">
                <a:alpha val="38039"/>
              </a:srgbClr>
            </a:outerShdw>
          </a:effectLst>
        </p:spPr>
      </p:cxnSp>
      <p:grpSp>
        <p:nvGrpSpPr>
          <p:cNvPr id="6" name="Group 5">
            <a:extLst>
              <a:ext uri="{FF2B5EF4-FFF2-40B4-BE49-F238E27FC236}">
                <a16:creationId xmlns:a16="http://schemas.microsoft.com/office/drawing/2014/main" id="{D08F2F4D-2695-225B-81B5-60868F8C11B4}"/>
              </a:ext>
            </a:extLst>
          </p:cNvPr>
          <p:cNvGrpSpPr/>
          <p:nvPr/>
        </p:nvGrpSpPr>
        <p:grpSpPr>
          <a:xfrm>
            <a:off x="545924" y="5504071"/>
            <a:ext cx="495300" cy="1035480"/>
            <a:chOff x="5848350" y="2978150"/>
            <a:chExt cx="495300" cy="1035480"/>
          </a:xfrm>
        </p:grpSpPr>
        <p:pic>
          <p:nvPicPr>
            <p:cNvPr id="3" name="Picture 2">
              <a:extLst>
                <a:ext uri="{FF2B5EF4-FFF2-40B4-BE49-F238E27FC236}">
                  <a16:creationId xmlns:a16="http://schemas.microsoft.com/office/drawing/2014/main" id="{A6357469-E036-8DD6-D073-18B29772848B}"/>
                </a:ext>
              </a:extLst>
            </p:cNvPr>
            <p:cNvPicPr>
              <a:picLocks noChangeAspect="1"/>
            </p:cNvPicPr>
            <p:nvPr/>
          </p:nvPicPr>
          <p:blipFill>
            <a:blip r:embed="rId4"/>
            <a:stretch>
              <a:fillRect/>
            </a:stretch>
          </p:blipFill>
          <p:spPr>
            <a:xfrm>
              <a:off x="5848350" y="2978150"/>
              <a:ext cx="495300" cy="901700"/>
            </a:xfrm>
            <a:prstGeom prst="rect">
              <a:avLst/>
            </a:prstGeom>
          </p:spPr>
        </p:pic>
        <p:pic>
          <p:nvPicPr>
            <p:cNvPr id="5" name="Picture 4">
              <a:extLst>
                <a:ext uri="{FF2B5EF4-FFF2-40B4-BE49-F238E27FC236}">
                  <a16:creationId xmlns:a16="http://schemas.microsoft.com/office/drawing/2014/main" id="{192B05B8-A179-4A03-ABA1-929F21177B05}"/>
                </a:ext>
              </a:extLst>
            </p:cNvPr>
            <p:cNvPicPr>
              <a:picLocks noChangeAspect="1"/>
            </p:cNvPicPr>
            <p:nvPr/>
          </p:nvPicPr>
          <p:blipFill>
            <a:blip r:embed="rId5">
              <a:duotone>
                <a:prstClr val="black"/>
                <a:schemeClr val="accent2">
                  <a:tint val="45000"/>
                  <a:satMod val="400000"/>
                </a:schemeClr>
              </a:duotone>
              <a:extLst>
                <a:ext uri="{BEBA8EAE-BF5A-486C-A8C5-ECC9F3942E4B}">
                  <a14:imgProps xmlns:a14="http://schemas.microsoft.com/office/drawing/2010/main">
                    <a14:imgLayer r:embed="rId6">
                      <a14:imgEffect>
                        <a14:colorTemperature colorTemp="11500"/>
                      </a14:imgEffect>
                      <a14:imgEffect>
                        <a14:saturation sat="400000"/>
                      </a14:imgEffect>
                      <a14:imgEffect>
                        <a14:brightnessContrast bright="41000"/>
                      </a14:imgEffect>
                    </a14:imgLayer>
                  </a14:imgProps>
                </a:ext>
              </a:extLst>
            </a:blip>
            <a:stretch>
              <a:fillRect/>
            </a:stretch>
          </p:blipFill>
          <p:spPr>
            <a:xfrm>
              <a:off x="6025988" y="3658030"/>
              <a:ext cx="254000" cy="355600"/>
            </a:xfrm>
            <a:prstGeom prst="rect">
              <a:avLst/>
            </a:prstGeom>
          </p:spPr>
        </p:pic>
      </p:grpSp>
      <p:pic>
        <p:nvPicPr>
          <p:cNvPr id="8" name="Picture 7">
            <a:extLst>
              <a:ext uri="{FF2B5EF4-FFF2-40B4-BE49-F238E27FC236}">
                <a16:creationId xmlns:a16="http://schemas.microsoft.com/office/drawing/2014/main" id="{E6004B9A-3FCE-4282-1284-9D6178257E0A}"/>
              </a:ext>
            </a:extLst>
          </p:cNvPr>
          <p:cNvPicPr>
            <a:picLocks noChangeAspect="1"/>
          </p:cNvPicPr>
          <p:nvPr/>
        </p:nvPicPr>
        <p:blipFill>
          <a:blip r:embed="rId7"/>
          <a:stretch>
            <a:fillRect/>
          </a:stretch>
        </p:blipFill>
        <p:spPr>
          <a:xfrm>
            <a:off x="1673940" y="5564088"/>
            <a:ext cx="908635" cy="799599"/>
          </a:xfrm>
          <a:prstGeom prst="rect">
            <a:avLst/>
          </a:prstGeom>
        </p:spPr>
      </p:pic>
      <p:sp>
        <p:nvSpPr>
          <p:cNvPr id="15" name="Google Shape;372;p103">
            <a:extLst>
              <a:ext uri="{FF2B5EF4-FFF2-40B4-BE49-F238E27FC236}">
                <a16:creationId xmlns:a16="http://schemas.microsoft.com/office/drawing/2014/main" id="{D46DAA3C-D190-5BFF-413B-9B4014680060}"/>
              </a:ext>
            </a:extLst>
          </p:cNvPr>
          <p:cNvSpPr/>
          <p:nvPr/>
        </p:nvSpPr>
        <p:spPr>
          <a:xfrm>
            <a:off x="2644058" y="5806330"/>
            <a:ext cx="494269" cy="442956"/>
          </a:xfrm>
          <a:prstGeom prst="rightArrow">
            <a:avLst>
              <a:gd name="adj1" fmla="val 50000"/>
              <a:gd name="adj2" fmla="val 50000"/>
            </a:avLst>
          </a:prstGeom>
          <a:gradFill>
            <a:gsLst>
              <a:gs pos="6000">
                <a:schemeClr val="accent1">
                  <a:alpha val="0"/>
                </a:schemeClr>
              </a:gs>
              <a:gs pos="48000">
                <a:schemeClr val="accent1"/>
              </a:gs>
              <a:gs pos="100000">
                <a:schemeClr val="accent2"/>
              </a:gs>
            </a:gsLst>
            <a:lin ang="0" scaled="0"/>
          </a:gradFill>
          <a:ln w="25400" cap="flat" cmpd="sng">
            <a:no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7" name="Google Shape;372;p103">
            <a:extLst>
              <a:ext uri="{FF2B5EF4-FFF2-40B4-BE49-F238E27FC236}">
                <a16:creationId xmlns:a16="http://schemas.microsoft.com/office/drawing/2014/main" id="{BD3770A1-FE19-F131-B633-B1E82CB780EE}"/>
              </a:ext>
            </a:extLst>
          </p:cNvPr>
          <p:cNvSpPr/>
          <p:nvPr/>
        </p:nvSpPr>
        <p:spPr>
          <a:xfrm>
            <a:off x="8567780" y="5806330"/>
            <a:ext cx="1365278" cy="442956"/>
          </a:xfrm>
          <a:prstGeom prst="rightArrow">
            <a:avLst>
              <a:gd name="adj1" fmla="val 50000"/>
              <a:gd name="adj2" fmla="val 50000"/>
            </a:avLst>
          </a:prstGeom>
          <a:gradFill>
            <a:gsLst>
              <a:gs pos="6000">
                <a:schemeClr val="accent1">
                  <a:alpha val="0"/>
                </a:schemeClr>
              </a:gs>
              <a:gs pos="48000">
                <a:schemeClr val="accent1"/>
              </a:gs>
              <a:gs pos="100000">
                <a:schemeClr val="accent2"/>
              </a:gs>
            </a:gsLst>
            <a:lin ang="0" scaled="0"/>
          </a:gradFill>
          <a:ln w="25400" cap="flat" cmpd="sng">
            <a:no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19" name="Picture 18">
            <a:extLst>
              <a:ext uri="{FF2B5EF4-FFF2-40B4-BE49-F238E27FC236}">
                <a16:creationId xmlns:a16="http://schemas.microsoft.com/office/drawing/2014/main" id="{804428E3-0956-19A0-DDF5-2CF49694D2B6}"/>
              </a:ext>
            </a:extLst>
          </p:cNvPr>
          <p:cNvPicPr>
            <a:picLocks noChangeAspect="1"/>
          </p:cNvPicPr>
          <p:nvPr/>
        </p:nvPicPr>
        <p:blipFill>
          <a:blip r:embed="rId8"/>
          <a:stretch>
            <a:fillRect/>
          </a:stretch>
        </p:blipFill>
        <p:spPr>
          <a:xfrm rot="18000000">
            <a:off x="7741390" y="5329643"/>
            <a:ext cx="317500" cy="952500"/>
          </a:xfrm>
          <a:prstGeom prst="rect">
            <a:avLst/>
          </a:prstGeom>
        </p:spPr>
      </p:pic>
      <p:grpSp>
        <p:nvGrpSpPr>
          <p:cNvPr id="20" name="Group 19">
            <a:extLst>
              <a:ext uri="{FF2B5EF4-FFF2-40B4-BE49-F238E27FC236}">
                <a16:creationId xmlns:a16="http://schemas.microsoft.com/office/drawing/2014/main" id="{6A75009D-0C77-694E-4B77-2AF9084DB44B}"/>
              </a:ext>
            </a:extLst>
          </p:cNvPr>
          <p:cNvGrpSpPr/>
          <p:nvPr/>
        </p:nvGrpSpPr>
        <p:grpSpPr>
          <a:xfrm>
            <a:off x="5669681" y="5534137"/>
            <a:ext cx="495300" cy="1035480"/>
            <a:chOff x="5848350" y="2978150"/>
            <a:chExt cx="495300" cy="1035480"/>
          </a:xfrm>
        </p:grpSpPr>
        <p:pic>
          <p:nvPicPr>
            <p:cNvPr id="21" name="Picture 20">
              <a:extLst>
                <a:ext uri="{FF2B5EF4-FFF2-40B4-BE49-F238E27FC236}">
                  <a16:creationId xmlns:a16="http://schemas.microsoft.com/office/drawing/2014/main" id="{05B9E187-27C8-58C4-61FA-2998E43BC7D6}"/>
                </a:ext>
              </a:extLst>
            </p:cNvPr>
            <p:cNvPicPr>
              <a:picLocks noChangeAspect="1"/>
            </p:cNvPicPr>
            <p:nvPr/>
          </p:nvPicPr>
          <p:blipFill>
            <a:blip r:embed="rId4"/>
            <a:stretch>
              <a:fillRect/>
            </a:stretch>
          </p:blipFill>
          <p:spPr>
            <a:xfrm>
              <a:off x="5848350" y="2978150"/>
              <a:ext cx="495300" cy="901700"/>
            </a:xfrm>
            <a:prstGeom prst="rect">
              <a:avLst/>
            </a:prstGeom>
          </p:spPr>
        </p:pic>
        <p:pic>
          <p:nvPicPr>
            <p:cNvPr id="22" name="Picture 21">
              <a:extLst>
                <a:ext uri="{FF2B5EF4-FFF2-40B4-BE49-F238E27FC236}">
                  <a16:creationId xmlns:a16="http://schemas.microsoft.com/office/drawing/2014/main" id="{AE82ABB4-F11D-E037-E836-3661C9CCA636}"/>
                </a:ext>
              </a:extLst>
            </p:cNvPr>
            <p:cNvPicPr>
              <a:picLocks noChangeAspect="1"/>
            </p:cNvPicPr>
            <p:nvPr/>
          </p:nvPicPr>
          <p:blipFill>
            <a:blip r:embed="rId5">
              <a:duotone>
                <a:prstClr val="black"/>
                <a:schemeClr val="accent2">
                  <a:tint val="45000"/>
                  <a:satMod val="400000"/>
                </a:schemeClr>
              </a:duotone>
              <a:extLst>
                <a:ext uri="{BEBA8EAE-BF5A-486C-A8C5-ECC9F3942E4B}">
                  <a14:imgProps xmlns:a14="http://schemas.microsoft.com/office/drawing/2010/main">
                    <a14:imgLayer r:embed="rId9">
                      <a14:imgEffect>
                        <a14:colorTemperature colorTemp="11500"/>
                      </a14:imgEffect>
                      <a14:imgEffect>
                        <a14:saturation sat="400000"/>
                      </a14:imgEffect>
                      <a14:imgEffect>
                        <a14:brightnessContrast bright="41000"/>
                      </a14:imgEffect>
                    </a14:imgLayer>
                  </a14:imgProps>
                </a:ext>
              </a:extLst>
            </a:blip>
            <a:stretch>
              <a:fillRect/>
            </a:stretch>
          </p:blipFill>
          <p:spPr>
            <a:xfrm>
              <a:off x="6025988" y="3658030"/>
              <a:ext cx="254000" cy="355600"/>
            </a:xfrm>
            <a:prstGeom prst="rect">
              <a:avLst/>
            </a:prstGeom>
          </p:spPr>
        </p:pic>
      </p:grpSp>
      <p:pic>
        <p:nvPicPr>
          <p:cNvPr id="23" name="Picture 22">
            <a:extLst>
              <a:ext uri="{FF2B5EF4-FFF2-40B4-BE49-F238E27FC236}">
                <a16:creationId xmlns:a16="http://schemas.microsoft.com/office/drawing/2014/main" id="{924CCD0B-90C4-71EE-4CE3-BAC3ADA2E19F}"/>
              </a:ext>
            </a:extLst>
          </p:cNvPr>
          <p:cNvPicPr>
            <a:picLocks noChangeAspect="1"/>
          </p:cNvPicPr>
          <p:nvPr/>
        </p:nvPicPr>
        <p:blipFill>
          <a:blip r:embed="rId7"/>
          <a:stretch>
            <a:fillRect/>
          </a:stretch>
        </p:blipFill>
        <p:spPr>
          <a:xfrm>
            <a:off x="6303054" y="5670343"/>
            <a:ext cx="908635" cy="799599"/>
          </a:xfrm>
          <a:prstGeom prst="rect">
            <a:avLst/>
          </a:prstGeom>
        </p:spPr>
      </p:pic>
      <p:pic>
        <p:nvPicPr>
          <p:cNvPr id="24" name="Picture 23">
            <a:extLst>
              <a:ext uri="{FF2B5EF4-FFF2-40B4-BE49-F238E27FC236}">
                <a16:creationId xmlns:a16="http://schemas.microsoft.com/office/drawing/2014/main" id="{8925FA55-CA7B-1B08-ABC1-A2366E947B76}"/>
              </a:ext>
            </a:extLst>
          </p:cNvPr>
          <p:cNvPicPr>
            <a:picLocks noChangeAspect="1"/>
          </p:cNvPicPr>
          <p:nvPr/>
        </p:nvPicPr>
        <p:blipFill>
          <a:blip r:embed="rId10"/>
          <a:stretch>
            <a:fillRect/>
          </a:stretch>
        </p:blipFill>
        <p:spPr>
          <a:xfrm>
            <a:off x="7345203" y="5766076"/>
            <a:ext cx="317500" cy="685800"/>
          </a:xfrm>
          <a:prstGeom prst="rect">
            <a:avLst/>
          </a:prstGeom>
        </p:spPr>
      </p:pic>
      <p:pic>
        <p:nvPicPr>
          <p:cNvPr id="25" name="Picture 24">
            <a:extLst>
              <a:ext uri="{FF2B5EF4-FFF2-40B4-BE49-F238E27FC236}">
                <a16:creationId xmlns:a16="http://schemas.microsoft.com/office/drawing/2014/main" id="{C5C1ABBD-77A7-451A-5788-33EA450B2E4C}"/>
              </a:ext>
            </a:extLst>
          </p:cNvPr>
          <p:cNvPicPr>
            <a:picLocks noChangeAspect="1"/>
          </p:cNvPicPr>
          <p:nvPr/>
        </p:nvPicPr>
        <p:blipFill>
          <a:blip r:embed="rId11"/>
          <a:stretch>
            <a:fillRect/>
          </a:stretch>
        </p:blipFill>
        <p:spPr>
          <a:xfrm>
            <a:off x="7838523" y="5766076"/>
            <a:ext cx="317500" cy="685800"/>
          </a:xfrm>
          <a:prstGeom prst="rect">
            <a:avLst/>
          </a:prstGeom>
        </p:spPr>
      </p:pic>
      <p:pic>
        <p:nvPicPr>
          <p:cNvPr id="2" name="Picture 1">
            <a:extLst>
              <a:ext uri="{FF2B5EF4-FFF2-40B4-BE49-F238E27FC236}">
                <a16:creationId xmlns:a16="http://schemas.microsoft.com/office/drawing/2014/main" id="{1860412D-5BC7-1FF7-7FB2-66024102D4E2}"/>
              </a:ext>
            </a:extLst>
          </p:cNvPr>
          <p:cNvPicPr>
            <a:picLocks noChangeAspect="1"/>
          </p:cNvPicPr>
          <p:nvPr/>
        </p:nvPicPr>
        <p:blipFill>
          <a:blip r:embed="rId8"/>
          <a:stretch>
            <a:fillRect/>
          </a:stretch>
        </p:blipFill>
        <p:spPr>
          <a:xfrm rot="18000000">
            <a:off x="4006695" y="5329643"/>
            <a:ext cx="317500" cy="952500"/>
          </a:xfrm>
          <a:prstGeom prst="rect">
            <a:avLst/>
          </a:prstGeom>
        </p:spPr>
      </p:pic>
      <p:pic>
        <p:nvPicPr>
          <p:cNvPr id="4" name="Picture 3">
            <a:extLst>
              <a:ext uri="{FF2B5EF4-FFF2-40B4-BE49-F238E27FC236}">
                <a16:creationId xmlns:a16="http://schemas.microsoft.com/office/drawing/2014/main" id="{7DC6070F-C19F-73DB-2524-2BA9ACFB6A34}"/>
              </a:ext>
            </a:extLst>
          </p:cNvPr>
          <p:cNvPicPr>
            <a:picLocks noChangeAspect="1"/>
          </p:cNvPicPr>
          <p:nvPr/>
        </p:nvPicPr>
        <p:blipFill>
          <a:blip r:embed="rId8"/>
          <a:stretch>
            <a:fillRect/>
          </a:stretch>
        </p:blipFill>
        <p:spPr>
          <a:xfrm rot="18000000">
            <a:off x="3224965" y="5344825"/>
            <a:ext cx="317500" cy="952500"/>
          </a:xfrm>
          <a:prstGeom prst="rect">
            <a:avLst/>
          </a:prstGeom>
        </p:spPr>
      </p:pic>
      <p:pic>
        <p:nvPicPr>
          <p:cNvPr id="12" name="Picture 11">
            <a:extLst>
              <a:ext uri="{FF2B5EF4-FFF2-40B4-BE49-F238E27FC236}">
                <a16:creationId xmlns:a16="http://schemas.microsoft.com/office/drawing/2014/main" id="{62AC6F12-0F16-3B62-2DDB-C2BE8AE9B3B1}"/>
              </a:ext>
            </a:extLst>
          </p:cNvPr>
          <p:cNvPicPr>
            <a:picLocks noChangeAspect="1"/>
          </p:cNvPicPr>
          <p:nvPr/>
        </p:nvPicPr>
        <p:blipFill>
          <a:blip r:embed="rId10"/>
          <a:stretch>
            <a:fillRect/>
          </a:stretch>
        </p:blipFill>
        <p:spPr>
          <a:xfrm>
            <a:off x="3234258" y="5750686"/>
            <a:ext cx="317500" cy="685800"/>
          </a:xfrm>
          <a:prstGeom prst="rect">
            <a:avLst/>
          </a:prstGeom>
        </p:spPr>
      </p:pic>
      <p:pic>
        <p:nvPicPr>
          <p:cNvPr id="14" name="Picture 13">
            <a:extLst>
              <a:ext uri="{FF2B5EF4-FFF2-40B4-BE49-F238E27FC236}">
                <a16:creationId xmlns:a16="http://schemas.microsoft.com/office/drawing/2014/main" id="{7CBAB4EB-61EE-CAD3-1A71-2BF47595495A}"/>
              </a:ext>
            </a:extLst>
          </p:cNvPr>
          <p:cNvPicPr>
            <a:picLocks noChangeAspect="1"/>
          </p:cNvPicPr>
          <p:nvPr/>
        </p:nvPicPr>
        <p:blipFill>
          <a:blip r:embed="rId11"/>
          <a:stretch>
            <a:fillRect/>
          </a:stretch>
        </p:blipFill>
        <p:spPr>
          <a:xfrm>
            <a:off x="4215028" y="5708977"/>
            <a:ext cx="317500" cy="685800"/>
          </a:xfrm>
          <a:prstGeom prst="rect">
            <a:avLst/>
          </a:prstGeom>
        </p:spPr>
      </p:pic>
      <p:sp>
        <p:nvSpPr>
          <p:cNvPr id="16" name="Google Shape;372;p103">
            <a:extLst>
              <a:ext uri="{FF2B5EF4-FFF2-40B4-BE49-F238E27FC236}">
                <a16:creationId xmlns:a16="http://schemas.microsoft.com/office/drawing/2014/main" id="{7619D9ED-7CCE-9E43-A9E0-A0875681B09B}"/>
              </a:ext>
            </a:extLst>
          </p:cNvPr>
          <p:cNvSpPr/>
          <p:nvPr/>
        </p:nvSpPr>
        <p:spPr>
          <a:xfrm>
            <a:off x="3611467" y="5806330"/>
            <a:ext cx="494269" cy="442956"/>
          </a:xfrm>
          <a:prstGeom prst="rightArrow">
            <a:avLst>
              <a:gd name="adj1" fmla="val 50000"/>
              <a:gd name="adj2" fmla="val 50000"/>
            </a:avLst>
          </a:prstGeom>
          <a:gradFill>
            <a:gsLst>
              <a:gs pos="6000">
                <a:schemeClr val="accent1">
                  <a:alpha val="0"/>
                </a:schemeClr>
              </a:gs>
              <a:gs pos="48000">
                <a:schemeClr val="accent1"/>
              </a:gs>
              <a:gs pos="100000">
                <a:schemeClr val="accent2"/>
              </a:gs>
            </a:gsLst>
            <a:lin ang="0" scaled="0"/>
          </a:gradFill>
          <a:ln w="25400" cap="flat" cmpd="sng">
            <a:no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5D7FD"/>
        </a:solidFill>
        <a:effectLst/>
      </p:bgPr>
    </p:bg>
    <p:spTree>
      <p:nvGrpSpPr>
        <p:cNvPr id="1" name="Shape 383"/>
        <p:cNvGrpSpPr/>
        <p:nvPr/>
      </p:nvGrpSpPr>
      <p:grpSpPr>
        <a:xfrm>
          <a:off x="0" y="0"/>
          <a:ext cx="0" cy="0"/>
          <a:chOff x="0" y="0"/>
          <a:chExt cx="0" cy="0"/>
        </a:xfrm>
      </p:grpSpPr>
      <p:sp>
        <p:nvSpPr>
          <p:cNvPr id="384" name="Google Shape;384;p104"/>
          <p:cNvSpPr txBox="1">
            <a:spLocks noGrp="1"/>
          </p:cNvSpPr>
          <p:nvPr>
            <p:ph type="body" idx="2"/>
          </p:nvPr>
        </p:nvSpPr>
        <p:spPr>
          <a:xfrm>
            <a:off x="0" y="321542"/>
            <a:ext cx="12192000" cy="1143000"/>
          </a:xfrm>
          <a:prstGeom prst="rect">
            <a:avLst/>
          </a:prstGeom>
          <a:noFill/>
          <a:ln>
            <a:noFill/>
          </a:ln>
        </p:spPr>
        <p:txBody>
          <a:bodyPr spcFirstLastPara="1" wrap="square" lIns="731500" tIns="45700" rIns="91425" bIns="45700" anchor="ctr" anchorCtr="0">
            <a:noAutofit/>
          </a:bodyPr>
          <a:lstStyle/>
          <a:p>
            <a:pPr marL="342900" lvl="0" indent="-342900" algn="l" rtl="0">
              <a:lnSpc>
                <a:spcPct val="100000"/>
              </a:lnSpc>
              <a:spcBef>
                <a:spcPts val="0"/>
              </a:spcBef>
              <a:spcAft>
                <a:spcPts val="0"/>
              </a:spcAft>
              <a:buSzPts val="3500"/>
              <a:buNone/>
            </a:pPr>
            <a:r>
              <a:rPr lang="en-US">
                <a:solidFill>
                  <a:srgbClr val="92298E"/>
                </a:solidFill>
              </a:rPr>
              <a:t>Awareness Raising</a:t>
            </a:r>
            <a:endParaRPr>
              <a:solidFill>
                <a:srgbClr val="92298E"/>
              </a:solidFill>
            </a:endParaRPr>
          </a:p>
        </p:txBody>
      </p:sp>
      <p:sp>
        <p:nvSpPr>
          <p:cNvPr id="385" name="Google Shape;385;p104"/>
          <p:cNvSpPr txBox="1"/>
          <p:nvPr/>
        </p:nvSpPr>
        <p:spPr>
          <a:xfrm>
            <a:off x="669348" y="1303174"/>
            <a:ext cx="6086453" cy="539345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3"/>
              </a:buClr>
              <a:buSzPts val="1800"/>
              <a:buFont typeface="Arial"/>
              <a:buNone/>
            </a:pPr>
            <a:r>
              <a:rPr lang="en-US" sz="1800" b="1" i="0" u="none" strike="noStrike" cap="none">
                <a:solidFill>
                  <a:srgbClr val="92298E"/>
                </a:solidFill>
                <a:latin typeface="Poppins"/>
                <a:ea typeface="Poppins"/>
                <a:cs typeface="Poppins"/>
                <a:sym typeface="Poppins"/>
              </a:rPr>
              <a:t>Session Goal:</a:t>
            </a:r>
            <a:endParaRPr/>
          </a:p>
          <a:p>
            <a:pPr marL="0" marR="0" lvl="0" indent="0" algn="l" rtl="0">
              <a:lnSpc>
                <a:spcPct val="100000"/>
              </a:lnSpc>
              <a:spcBef>
                <a:spcPts val="600"/>
              </a:spcBef>
              <a:spcAft>
                <a:spcPts val="0"/>
              </a:spcAft>
              <a:buClr>
                <a:schemeClr val="accent3"/>
              </a:buClr>
              <a:buSzPts val="1800"/>
              <a:buFont typeface="Arial"/>
              <a:buNone/>
            </a:pPr>
            <a:r>
              <a:rPr lang="en-US" sz="1800" b="0" i="0" u="none" strike="noStrike" cap="none">
                <a:solidFill>
                  <a:srgbClr val="333333"/>
                </a:solidFill>
                <a:latin typeface="Poppins"/>
                <a:ea typeface="Poppins"/>
                <a:cs typeface="Poppins"/>
                <a:sym typeface="Poppins"/>
              </a:rPr>
              <a:t>Participants </a:t>
            </a:r>
            <a:r>
              <a:rPr lang="en-US" sz="1800" b="1" i="0" u="none" strike="noStrike" cap="none">
                <a:solidFill>
                  <a:srgbClr val="333333"/>
                </a:solidFill>
                <a:latin typeface="Poppins"/>
                <a:ea typeface="Poppins"/>
                <a:cs typeface="Poppins"/>
                <a:sym typeface="Poppins"/>
              </a:rPr>
              <a:t>learn ways to build support for PrEP use in their communities</a:t>
            </a:r>
            <a:r>
              <a:rPr lang="en-US" sz="1800" b="0" i="0" u="none" strike="noStrike" cap="none">
                <a:solidFill>
                  <a:srgbClr val="333333"/>
                </a:solidFill>
                <a:latin typeface="Poppins"/>
                <a:ea typeface="Poppins"/>
                <a:cs typeface="Poppins"/>
                <a:sym typeface="Poppins"/>
              </a:rPr>
              <a:t>. They will explore </a:t>
            </a:r>
            <a:r>
              <a:rPr lang="en-US" sz="1800" b="1" i="0" u="none" strike="noStrike" cap="none">
                <a:solidFill>
                  <a:srgbClr val="333333"/>
                </a:solidFill>
                <a:latin typeface="Poppins"/>
                <a:ea typeface="Poppins"/>
                <a:cs typeface="Poppins"/>
                <a:sym typeface="Poppins"/>
              </a:rPr>
              <a:t>where they have the most influence</a:t>
            </a:r>
            <a:r>
              <a:rPr lang="en-US" sz="1800" b="0" i="0" u="none" strike="noStrike" cap="none">
                <a:solidFill>
                  <a:srgbClr val="333333"/>
                </a:solidFill>
                <a:latin typeface="Poppins"/>
                <a:ea typeface="Poppins"/>
                <a:cs typeface="Poppins"/>
                <a:sym typeface="Poppins"/>
              </a:rPr>
              <a:t>, and </a:t>
            </a:r>
            <a:r>
              <a:rPr lang="en-US" sz="1800" b="1" i="0" u="none" strike="noStrike" cap="none">
                <a:solidFill>
                  <a:srgbClr val="333333"/>
                </a:solidFill>
                <a:latin typeface="Poppins"/>
                <a:ea typeface="Poppins"/>
                <a:cs typeface="Poppins"/>
                <a:sym typeface="Poppins"/>
              </a:rPr>
              <a:t>practice responding to concerns </a:t>
            </a:r>
            <a:r>
              <a:rPr lang="en-US" sz="1800" b="0" i="0" u="none" strike="noStrike" cap="none">
                <a:solidFill>
                  <a:srgbClr val="333333"/>
                </a:solidFill>
                <a:latin typeface="Poppins"/>
                <a:ea typeface="Poppins"/>
                <a:cs typeface="Poppins"/>
                <a:sym typeface="Poppins"/>
              </a:rPr>
              <a:t>about PrEP from community members. </a:t>
            </a:r>
            <a:endParaRPr/>
          </a:p>
          <a:p>
            <a:pPr marL="0" marR="0" lvl="0" indent="0" algn="l" rtl="0">
              <a:lnSpc>
                <a:spcPct val="100000"/>
              </a:lnSpc>
              <a:spcBef>
                <a:spcPts val="1200"/>
              </a:spcBef>
              <a:spcAft>
                <a:spcPts val="0"/>
              </a:spcAft>
              <a:buClr>
                <a:schemeClr val="accent3"/>
              </a:buClr>
              <a:buSzPts val="1800"/>
              <a:buFont typeface="Arial"/>
              <a:buNone/>
            </a:pPr>
            <a:endParaRPr sz="1800" b="0" i="0" u="none" strike="noStrike" cap="none">
              <a:solidFill>
                <a:srgbClr val="333333"/>
              </a:solidFill>
              <a:latin typeface="Poppins"/>
              <a:ea typeface="Poppins"/>
              <a:cs typeface="Poppins"/>
              <a:sym typeface="Poppins"/>
            </a:endParaRPr>
          </a:p>
          <a:p>
            <a:pPr marL="0" marR="0" lvl="0" indent="0" algn="l" rtl="0">
              <a:lnSpc>
                <a:spcPct val="100000"/>
              </a:lnSpc>
              <a:spcBef>
                <a:spcPts val="0"/>
              </a:spcBef>
              <a:spcAft>
                <a:spcPts val="0"/>
              </a:spcAft>
              <a:buNone/>
            </a:pPr>
            <a:r>
              <a:rPr lang="en-US" sz="1800" b="1" i="0" u="none" strike="noStrike" cap="none">
                <a:solidFill>
                  <a:srgbClr val="92298E"/>
                </a:solidFill>
                <a:latin typeface="Poppins"/>
                <a:ea typeface="Poppins"/>
                <a:cs typeface="Poppins"/>
                <a:sym typeface="Poppins"/>
              </a:rPr>
              <a:t>Session Activities:</a:t>
            </a:r>
            <a:endParaRPr/>
          </a:p>
          <a:p>
            <a:pPr marL="285750" marR="0" lvl="0" indent="-285750" algn="l" rtl="0">
              <a:lnSpc>
                <a:spcPct val="100000"/>
              </a:lnSpc>
              <a:spcBef>
                <a:spcPts val="600"/>
              </a:spcBef>
              <a:spcAft>
                <a:spcPts val="0"/>
              </a:spcAft>
              <a:buClr>
                <a:srgbClr val="92298E"/>
              </a:buClr>
              <a:buSzPts val="1800"/>
              <a:buFont typeface="Noto Sans Symbols"/>
              <a:buChar char="▪"/>
            </a:pPr>
            <a:r>
              <a:rPr lang="en-US" sz="1800" b="0" i="0" u="none" strike="noStrike" cap="none">
                <a:solidFill>
                  <a:srgbClr val="333333"/>
                </a:solidFill>
                <a:latin typeface="Poppins"/>
                <a:ea typeface="Poppins"/>
                <a:cs typeface="Poppins"/>
                <a:sym typeface="Poppins"/>
              </a:rPr>
              <a:t>Circles of influence activity</a:t>
            </a:r>
            <a:endParaRPr/>
          </a:p>
          <a:p>
            <a:pPr marL="285750" marR="0" lvl="0" indent="-285750" algn="l" rtl="0">
              <a:lnSpc>
                <a:spcPct val="100000"/>
              </a:lnSpc>
              <a:spcBef>
                <a:spcPts val="0"/>
              </a:spcBef>
              <a:spcAft>
                <a:spcPts val="0"/>
              </a:spcAft>
              <a:buClr>
                <a:srgbClr val="92298E"/>
              </a:buClr>
              <a:buSzPts val="1800"/>
              <a:buFont typeface="Noto Sans Symbols"/>
              <a:buChar char="▪"/>
            </a:pPr>
            <a:r>
              <a:rPr lang="en-US" sz="1800" b="0" i="0" u="none" strike="noStrike" cap="none">
                <a:solidFill>
                  <a:srgbClr val="333333"/>
                </a:solidFill>
                <a:latin typeface="Poppins"/>
                <a:ea typeface="Poppins"/>
                <a:cs typeface="Poppins"/>
                <a:sym typeface="Poppins"/>
              </a:rPr>
              <a:t>Awareness raising role-play</a:t>
            </a:r>
            <a:endParaRPr sz="1800" b="0" i="0" u="none" strike="noStrike" cap="none">
              <a:solidFill>
                <a:srgbClr val="333333"/>
              </a:solidFill>
              <a:latin typeface="Arial"/>
              <a:ea typeface="Arial"/>
              <a:cs typeface="Arial"/>
              <a:sym typeface="Arial"/>
            </a:endParaRPr>
          </a:p>
          <a:p>
            <a:pPr marL="0" marR="0" lvl="0" indent="0" algn="l" rtl="0">
              <a:lnSpc>
                <a:spcPct val="100000"/>
              </a:lnSpc>
              <a:spcBef>
                <a:spcPts val="0"/>
              </a:spcBef>
              <a:spcAft>
                <a:spcPts val="0"/>
              </a:spcAft>
              <a:buClr>
                <a:schemeClr val="accent3"/>
              </a:buClr>
              <a:buSzPts val="1800"/>
              <a:buFont typeface="Arial"/>
              <a:buNone/>
            </a:pPr>
            <a:r>
              <a:rPr lang="en-US" sz="1800" b="0" i="0" u="none" strike="noStrike" cap="none">
                <a:solidFill>
                  <a:srgbClr val="333333"/>
                </a:solidFill>
                <a:latin typeface="Poppins"/>
                <a:ea typeface="Poppins"/>
                <a:cs typeface="Poppins"/>
                <a:sym typeface="Poppins"/>
              </a:rPr>
              <a:t> </a:t>
            </a:r>
            <a:endParaRPr/>
          </a:p>
          <a:p>
            <a:pPr marL="0" marR="0" lvl="0" indent="0" algn="l" rtl="0">
              <a:lnSpc>
                <a:spcPct val="100000"/>
              </a:lnSpc>
              <a:spcBef>
                <a:spcPts val="0"/>
              </a:spcBef>
              <a:spcAft>
                <a:spcPts val="0"/>
              </a:spcAft>
              <a:buClr>
                <a:schemeClr val="accent3"/>
              </a:buClr>
              <a:buSzPts val="1800"/>
              <a:buFont typeface="Arial"/>
              <a:buNone/>
            </a:pPr>
            <a:r>
              <a:rPr lang="en-US" sz="1800" b="1" i="0" u="none" strike="noStrike" cap="none">
                <a:solidFill>
                  <a:srgbClr val="92298E"/>
                </a:solidFill>
                <a:latin typeface="Poppins"/>
                <a:ea typeface="Poppins"/>
                <a:cs typeface="Poppins"/>
                <a:sym typeface="Poppins"/>
              </a:rPr>
              <a:t>Ambassador Tools &amp; Worksheets:</a:t>
            </a:r>
            <a:endParaRPr/>
          </a:p>
          <a:p>
            <a:pPr marL="285750" marR="0" lvl="0" indent="-285750" algn="l" rtl="0">
              <a:lnSpc>
                <a:spcPct val="100000"/>
              </a:lnSpc>
              <a:spcBef>
                <a:spcPts val="0"/>
              </a:spcBef>
              <a:spcAft>
                <a:spcPts val="0"/>
              </a:spcAft>
              <a:buClr>
                <a:srgbClr val="92298E"/>
              </a:buClr>
              <a:buSzPts val="1800"/>
              <a:buFont typeface="Arial"/>
              <a:buChar char="•"/>
            </a:pPr>
            <a:r>
              <a:rPr lang="en-US" sz="1800" b="0" i="0" u="none" strike="noStrike" cap="none">
                <a:solidFill>
                  <a:srgbClr val="333333"/>
                </a:solidFill>
                <a:latin typeface="Poppins"/>
                <a:ea typeface="Poppins"/>
                <a:cs typeface="Poppins"/>
                <a:sym typeface="Poppins"/>
              </a:rPr>
              <a:t>Circles of Influence</a:t>
            </a:r>
            <a:endParaRPr/>
          </a:p>
          <a:p>
            <a:pPr marL="285750" marR="0" lvl="0" indent="-285750" algn="l" rtl="0">
              <a:lnSpc>
                <a:spcPct val="100000"/>
              </a:lnSpc>
              <a:spcBef>
                <a:spcPts val="0"/>
              </a:spcBef>
              <a:spcAft>
                <a:spcPts val="0"/>
              </a:spcAft>
              <a:buClr>
                <a:srgbClr val="92298E"/>
              </a:buClr>
              <a:buSzPts val="1800"/>
              <a:buFont typeface="Arial"/>
              <a:buChar char="•"/>
            </a:pPr>
            <a:r>
              <a:rPr lang="en-US" sz="1800" b="0" i="0" u="none" strike="noStrike" cap="none">
                <a:solidFill>
                  <a:srgbClr val="333333"/>
                </a:solidFill>
                <a:latin typeface="Poppins"/>
                <a:ea typeface="Poppins"/>
                <a:cs typeface="Poppins"/>
                <a:sym typeface="Poppins"/>
              </a:rPr>
              <a:t>Awareness Raising Role-Play</a:t>
            </a:r>
            <a:endParaRPr sz="1800" b="0" i="0" u="none" strike="noStrike" cap="none">
              <a:solidFill>
                <a:srgbClr val="333333"/>
              </a:solidFill>
              <a:latin typeface="Poppins"/>
              <a:ea typeface="Poppins"/>
              <a:cs typeface="Poppins"/>
              <a:sym typeface="Poppins"/>
            </a:endParaRPr>
          </a:p>
          <a:p>
            <a:pPr marL="0" marR="0" lvl="0" indent="0" algn="l" rtl="0">
              <a:lnSpc>
                <a:spcPct val="100000"/>
              </a:lnSpc>
              <a:spcBef>
                <a:spcPts val="0"/>
              </a:spcBef>
              <a:spcAft>
                <a:spcPts val="0"/>
              </a:spcAft>
              <a:buClr>
                <a:schemeClr val="accent3"/>
              </a:buClr>
              <a:buSzPts val="1800"/>
              <a:buFont typeface="Arial"/>
              <a:buNone/>
            </a:pPr>
            <a:endParaRPr sz="1400" b="0" i="0" u="none" strike="noStrike" cap="none">
              <a:solidFill>
                <a:srgbClr val="333333"/>
              </a:solidFill>
              <a:latin typeface="Arial"/>
              <a:ea typeface="Arial"/>
              <a:cs typeface="Arial"/>
              <a:sym typeface="Arial"/>
            </a:endParaRPr>
          </a:p>
        </p:txBody>
      </p:sp>
      <p:pic>
        <p:nvPicPr>
          <p:cNvPr id="386" name="Google Shape;386;p104"/>
          <p:cNvPicPr preferRelativeResize="0"/>
          <p:nvPr/>
        </p:nvPicPr>
        <p:blipFill>
          <a:blip r:embed="rId3">
            <a:alphaModFix/>
          </a:blip>
          <a:srcRect/>
          <a:stretch/>
        </p:blipFill>
        <p:spPr>
          <a:xfrm>
            <a:off x="7081981" y="500369"/>
            <a:ext cx="3413406" cy="4824663"/>
          </a:xfrm>
          <a:prstGeom prst="rect">
            <a:avLst/>
          </a:prstGeom>
          <a:noFill/>
          <a:ln>
            <a:noFill/>
          </a:ln>
          <a:effectLst>
            <a:outerShdw blurRad="292100" dist="139700" dir="2700000" algn="tl" rotWithShape="0">
              <a:srgbClr val="333333">
                <a:alpha val="65098"/>
              </a:srgbClr>
            </a:outerShdw>
          </a:effectLst>
        </p:spPr>
      </p:pic>
      <p:pic>
        <p:nvPicPr>
          <p:cNvPr id="387" name="Google Shape;387;p104"/>
          <p:cNvPicPr preferRelativeResize="0"/>
          <p:nvPr/>
        </p:nvPicPr>
        <p:blipFill>
          <a:blip r:embed="rId4">
            <a:alphaModFix/>
          </a:blip>
          <a:srcRect/>
          <a:stretch/>
        </p:blipFill>
        <p:spPr>
          <a:xfrm>
            <a:off x="8230738" y="1581513"/>
            <a:ext cx="3536145" cy="4998148"/>
          </a:xfrm>
          <a:prstGeom prst="rect">
            <a:avLst/>
          </a:prstGeom>
          <a:noFill/>
          <a:ln>
            <a:noFill/>
          </a:ln>
          <a:effectLst>
            <a:outerShdw blurRad="292100" dist="139700" dir="2700000" algn="tl" rotWithShape="0">
              <a:srgbClr val="333333">
                <a:alpha val="65098"/>
              </a:srgbClr>
            </a:outerShdw>
          </a:effec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5D7FD"/>
        </a:solidFill>
        <a:effectLst/>
      </p:bgPr>
    </p:bg>
    <p:spTree>
      <p:nvGrpSpPr>
        <p:cNvPr id="1" name="Shape 392"/>
        <p:cNvGrpSpPr/>
        <p:nvPr/>
      </p:nvGrpSpPr>
      <p:grpSpPr>
        <a:xfrm>
          <a:off x="0" y="0"/>
          <a:ext cx="0" cy="0"/>
          <a:chOff x="0" y="0"/>
          <a:chExt cx="0" cy="0"/>
        </a:xfrm>
      </p:grpSpPr>
      <p:sp>
        <p:nvSpPr>
          <p:cNvPr id="393" name="Google Shape;393;p105"/>
          <p:cNvSpPr txBox="1">
            <a:spLocks noGrp="1"/>
          </p:cNvSpPr>
          <p:nvPr>
            <p:ph type="body" idx="2"/>
          </p:nvPr>
        </p:nvSpPr>
        <p:spPr>
          <a:xfrm>
            <a:off x="0" y="321542"/>
            <a:ext cx="12192000" cy="1143000"/>
          </a:xfrm>
          <a:prstGeom prst="rect">
            <a:avLst/>
          </a:prstGeom>
          <a:noFill/>
          <a:ln>
            <a:noFill/>
          </a:ln>
        </p:spPr>
        <p:txBody>
          <a:bodyPr spcFirstLastPara="1" wrap="square" lIns="731500" tIns="45700" rIns="91425" bIns="45700" anchor="ctr" anchorCtr="0">
            <a:noAutofit/>
          </a:bodyPr>
          <a:lstStyle/>
          <a:p>
            <a:pPr marL="342900" lvl="0" indent="-342900" algn="l" rtl="0">
              <a:lnSpc>
                <a:spcPct val="100000"/>
              </a:lnSpc>
              <a:spcBef>
                <a:spcPts val="0"/>
              </a:spcBef>
              <a:spcAft>
                <a:spcPts val="0"/>
              </a:spcAft>
              <a:buSzPts val="3500"/>
              <a:buNone/>
            </a:pPr>
            <a:r>
              <a:rPr lang="en-US">
                <a:solidFill>
                  <a:srgbClr val="92298E"/>
                </a:solidFill>
              </a:rPr>
              <a:t>Advocacy</a:t>
            </a:r>
            <a:endParaRPr>
              <a:solidFill>
                <a:srgbClr val="92298E"/>
              </a:solidFill>
            </a:endParaRPr>
          </a:p>
        </p:txBody>
      </p:sp>
      <p:sp>
        <p:nvSpPr>
          <p:cNvPr id="394" name="Google Shape;394;p105"/>
          <p:cNvSpPr txBox="1"/>
          <p:nvPr/>
        </p:nvSpPr>
        <p:spPr>
          <a:xfrm>
            <a:off x="669348" y="1303174"/>
            <a:ext cx="5298043" cy="441182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3"/>
              </a:buClr>
              <a:buSzPts val="1800"/>
              <a:buFont typeface="Arial"/>
              <a:buNone/>
            </a:pPr>
            <a:r>
              <a:rPr lang="en-US" sz="1800" b="1" i="0" u="none" strike="noStrike" cap="none" dirty="0">
                <a:solidFill>
                  <a:srgbClr val="92298E"/>
                </a:solidFill>
                <a:latin typeface="Poppins"/>
                <a:ea typeface="Poppins"/>
                <a:cs typeface="Poppins"/>
                <a:sym typeface="Poppins"/>
              </a:rPr>
              <a:t>Session Goal:</a:t>
            </a:r>
            <a:endParaRPr dirty="0"/>
          </a:p>
          <a:p>
            <a:pPr marL="0" marR="0" lvl="0" indent="0" algn="l" rtl="0">
              <a:lnSpc>
                <a:spcPct val="100000"/>
              </a:lnSpc>
              <a:spcBef>
                <a:spcPts val="600"/>
              </a:spcBef>
              <a:spcAft>
                <a:spcPts val="0"/>
              </a:spcAft>
              <a:buClr>
                <a:schemeClr val="accent3"/>
              </a:buClr>
              <a:buSzPts val="1800"/>
              <a:buFont typeface="Arial"/>
              <a:buNone/>
            </a:pPr>
            <a:r>
              <a:rPr lang="en-US" sz="1800" b="0" i="0" u="none" strike="noStrike" cap="none" dirty="0">
                <a:solidFill>
                  <a:srgbClr val="333333"/>
                </a:solidFill>
                <a:latin typeface="Poppins"/>
                <a:ea typeface="Poppins"/>
                <a:cs typeface="Poppins"/>
                <a:sym typeface="Poppins"/>
              </a:rPr>
              <a:t>Participants </a:t>
            </a:r>
            <a:r>
              <a:rPr lang="en-US" sz="1800" b="1" i="0" u="none" strike="noStrike" cap="none" dirty="0">
                <a:solidFill>
                  <a:srgbClr val="333333"/>
                </a:solidFill>
                <a:latin typeface="Poppins"/>
                <a:ea typeface="Poppins"/>
                <a:cs typeface="Poppins"/>
                <a:sym typeface="Poppins"/>
              </a:rPr>
              <a:t>explore how their peers’ environment can influence their ability to use </a:t>
            </a:r>
            <a:r>
              <a:rPr lang="en-US" sz="1800" b="1" i="0" u="none" strike="noStrike" cap="none" dirty="0" err="1">
                <a:solidFill>
                  <a:srgbClr val="333333"/>
                </a:solidFill>
                <a:latin typeface="Poppins"/>
                <a:ea typeface="Poppins"/>
                <a:cs typeface="Poppins"/>
                <a:sym typeface="Poppins"/>
              </a:rPr>
              <a:t>PrEP</a:t>
            </a:r>
            <a:r>
              <a:rPr lang="en-US" sz="1800" b="0" i="0" u="none" strike="noStrike" cap="none" dirty="0" err="1">
                <a:solidFill>
                  <a:srgbClr val="333333"/>
                </a:solidFill>
                <a:latin typeface="Poppins"/>
                <a:ea typeface="Poppins"/>
                <a:cs typeface="Poppins"/>
                <a:sym typeface="Poppins"/>
              </a:rPr>
              <a:t>.</a:t>
            </a:r>
            <a:r>
              <a:rPr lang="en-US" sz="1800" b="0" i="0" u="none" strike="noStrike" cap="none" dirty="0">
                <a:solidFill>
                  <a:srgbClr val="333333"/>
                </a:solidFill>
                <a:latin typeface="Poppins"/>
                <a:ea typeface="Poppins"/>
                <a:cs typeface="Poppins"/>
                <a:sym typeface="Poppins"/>
              </a:rPr>
              <a:t> They will also learn to plan an </a:t>
            </a:r>
            <a:r>
              <a:rPr lang="en-US" sz="1800" b="1" i="0" u="none" strike="noStrike" cap="none" dirty="0">
                <a:solidFill>
                  <a:srgbClr val="333333"/>
                </a:solidFill>
                <a:latin typeface="Poppins"/>
                <a:ea typeface="Poppins"/>
                <a:cs typeface="Poppins"/>
                <a:sym typeface="Poppins"/>
              </a:rPr>
              <a:t>advocacy strategy to remove barriers to </a:t>
            </a:r>
            <a:r>
              <a:rPr lang="en-US" sz="1800" b="1" i="0" u="none" strike="noStrike" cap="none" dirty="0" err="1">
                <a:solidFill>
                  <a:srgbClr val="333333"/>
                </a:solidFill>
                <a:latin typeface="Poppins"/>
                <a:ea typeface="Poppins"/>
                <a:cs typeface="Poppins"/>
                <a:sym typeface="Poppins"/>
              </a:rPr>
              <a:t>PrEP</a:t>
            </a:r>
            <a:r>
              <a:rPr lang="en-US" sz="1800" b="1" i="0" u="none" strike="noStrike" cap="none" dirty="0">
                <a:solidFill>
                  <a:srgbClr val="333333"/>
                </a:solidFill>
                <a:latin typeface="Poppins"/>
                <a:ea typeface="Poppins"/>
                <a:cs typeface="Poppins"/>
                <a:sym typeface="Poppins"/>
              </a:rPr>
              <a:t> </a:t>
            </a:r>
            <a:r>
              <a:rPr lang="en-US" sz="1800" b="0" i="0" u="none" strike="noStrike" cap="none" dirty="0">
                <a:solidFill>
                  <a:srgbClr val="333333"/>
                </a:solidFill>
                <a:latin typeface="Poppins"/>
                <a:ea typeface="Poppins"/>
                <a:cs typeface="Poppins"/>
                <a:sym typeface="Poppins"/>
              </a:rPr>
              <a:t>for their peers. </a:t>
            </a:r>
            <a:endParaRPr dirty="0"/>
          </a:p>
          <a:p>
            <a:pPr marL="0" marR="0" lvl="0" indent="0" algn="l" rtl="0">
              <a:lnSpc>
                <a:spcPct val="100000"/>
              </a:lnSpc>
              <a:spcBef>
                <a:spcPts val="1200"/>
              </a:spcBef>
              <a:spcAft>
                <a:spcPts val="0"/>
              </a:spcAft>
              <a:buClr>
                <a:schemeClr val="accent3"/>
              </a:buClr>
              <a:buSzPts val="1800"/>
              <a:buFont typeface="Arial"/>
              <a:buNone/>
            </a:pPr>
            <a:endParaRPr sz="1800" b="0" i="0" u="none" strike="noStrike" cap="none" dirty="0">
              <a:solidFill>
                <a:srgbClr val="333333"/>
              </a:solidFill>
              <a:latin typeface="Poppins"/>
              <a:ea typeface="Poppins"/>
              <a:cs typeface="Poppins"/>
              <a:sym typeface="Poppins"/>
            </a:endParaRPr>
          </a:p>
          <a:p>
            <a:pPr marL="0" marR="0" lvl="0" indent="0" algn="l" rtl="0">
              <a:lnSpc>
                <a:spcPct val="100000"/>
              </a:lnSpc>
              <a:spcBef>
                <a:spcPts val="0"/>
              </a:spcBef>
              <a:spcAft>
                <a:spcPts val="0"/>
              </a:spcAft>
              <a:buNone/>
            </a:pPr>
            <a:r>
              <a:rPr lang="en-US" sz="1800" b="1" i="0" u="none" strike="noStrike" cap="none" dirty="0">
                <a:solidFill>
                  <a:srgbClr val="92298E"/>
                </a:solidFill>
                <a:latin typeface="Poppins"/>
                <a:ea typeface="Poppins"/>
                <a:cs typeface="Poppins"/>
                <a:sym typeface="Poppins"/>
              </a:rPr>
              <a:t>Session Activities:</a:t>
            </a:r>
            <a:endParaRPr dirty="0"/>
          </a:p>
          <a:p>
            <a:pPr marL="285750" marR="0" lvl="0" indent="-285750" algn="l" rtl="0">
              <a:lnSpc>
                <a:spcPct val="100000"/>
              </a:lnSpc>
              <a:spcBef>
                <a:spcPts val="600"/>
              </a:spcBef>
              <a:spcAft>
                <a:spcPts val="0"/>
              </a:spcAft>
              <a:buClr>
                <a:srgbClr val="92298E"/>
              </a:buClr>
              <a:buSzPts val="1800"/>
              <a:buFont typeface="Noto Sans Symbols"/>
              <a:buChar char="▪"/>
            </a:pPr>
            <a:r>
              <a:rPr lang="en-US" sz="1800" b="0" i="0" u="none" strike="noStrike" cap="none" dirty="0">
                <a:solidFill>
                  <a:srgbClr val="333333"/>
                </a:solidFill>
                <a:latin typeface="Poppins"/>
                <a:ea typeface="Poppins"/>
                <a:cs typeface="Poppins"/>
                <a:sym typeface="Poppins"/>
              </a:rPr>
              <a:t>Removing barriers</a:t>
            </a:r>
            <a:endParaRPr dirty="0"/>
          </a:p>
          <a:p>
            <a:pPr marL="285750" marR="0" lvl="0" indent="-285750" algn="l" rtl="0">
              <a:lnSpc>
                <a:spcPct val="100000"/>
              </a:lnSpc>
              <a:spcBef>
                <a:spcPts val="0"/>
              </a:spcBef>
              <a:spcAft>
                <a:spcPts val="0"/>
              </a:spcAft>
              <a:buClr>
                <a:srgbClr val="92298E"/>
              </a:buClr>
              <a:buSzPts val="1800"/>
              <a:buFont typeface="Noto Sans Symbols"/>
              <a:buChar char="▪"/>
            </a:pPr>
            <a:r>
              <a:rPr lang="en-US" sz="1800" b="0" i="0" u="none" strike="noStrike" cap="none" dirty="0">
                <a:solidFill>
                  <a:srgbClr val="333333"/>
                </a:solidFill>
                <a:latin typeface="Poppins"/>
                <a:ea typeface="Poppins"/>
                <a:cs typeface="Poppins"/>
                <a:sym typeface="Poppins"/>
              </a:rPr>
              <a:t>Planning for advocacy</a:t>
            </a:r>
            <a:endParaRPr sz="1800" b="0" i="0" u="none" strike="noStrike" cap="none" dirty="0">
              <a:solidFill>
                <a:srgbClr val="333333"/>
              </a:solidFill>
              <a:latin typeface="Arial"/>
              <a:ea typeface="Arial"/>
              <a:cs typeface="Arial"/>
              <a:sym typeface="Arial"/>
            </a:endParaRPr>
          </a:p>
          <a:p>
            <a:pPr marL="0" marR="0" lvl="0" indent="0" algn="l" rtl="0">
              <a:lnSpc>
                <a:spcPct val="100000"/>
              </a:lnSpc>
              <a:spcBef>
                <a:spcPts val="0"/>
              </a:spcBef>
              <a:spcAft>
                <a:spcPts val="0"/>
              </a:spcAft>
              <a:buClr>
                <a:schemeClr val="accent3"/>
              </a:buClr>
              <a:buSzPts val="1800"/>
              <a:buFont typeface="Arial"/>
              <a:buNone/>
            </a:pPr>
            <a:r>
              <a:rPr lang="en-US" sz="1800" b="0" i="0" u="none" strike="noStrike" cap="none" dirty="0">
                <a:solidFill>
                  <a:srgbClr val="333333"/>
                </a:solidFill>
                <a:latin typeface="Poppins"/>
                <a:ea typeface="Poppins"/>
                <a:cs typeface="Poppins"/>
                <a:sym typeface="Poppins"/>
              </a:rPr>
              <a:t> </a:t>
            </a:r>
            <a:endParaRPr dirty="0"/>
          </a:p>
          <a:p>
            <a:pPr marL="0" marR="0" lvl="0" indent="0" algn="l" rtl="0">
              <a:lnSpc>
                <a:spcPct val="100000"/>
              </a:lnSpc>
              <a:spcBef>
                <a:spcPts val="0"/>
              </a:spcBef>
              <a:spcAft>
                <a:spcPts val="0"/>
              </a:spcAft>
              <a:buClr>
                <a:schemeClr val="accent3"/>
              </a:buClr>
              <a:buSzPts val="1800"/>
              <a:buFont typeface="Arial"/>
              <a:buNone/>
            </a:pPr>
            <a:r>
              <a:rPr lang="en-US" sz="1800" b="1" i="0" u="none" strike="noStrike" cap="none" dirty="0">
                <a:solidFill>
                  <a:srgbClr val="92298E"/>
                </a:solidFill>
                <a:latin typeface="Poppins"/>
                <a:ea typeface="Poppins"/>
                <a:cs typeface="Poppins"/>
                <a:sym typeface="Poppins"/>
              </a:rPr>
              <a:t>Ambassador Tools &amp; Worksheets:</a:t>
            </a:r>
            <a:endParaRPr dirty="0"/>
          </a:p>
          <a:p>
            <a:pPr marL="285750" marR="0" lvl="0" indent="-285750" algn="l" rtl="0">
              <a:lnSpc>
                <a:spcPct val="100000"/>
              </a:lnSpc>
              <a:spcBef>
                <a:spcPts val="0"/>
              </a:spcBef>
              <a:spcAft>
                <a:spcPts val="0"/>
              </a:spcAft>
              <a:buClr>
                <a:srgbClr val="92298E"/>
              </a:buClr>
              <a:buSzPts val="1800"/>
              <a:buFont typeface="Arial"/>
              <a:buChar char="•"/>
            </a:pPr>
            <a:r>
              <a:rPr lang="en-US" sz="1800" b="0" i="0" u="none" strike="noStrike" cap="none" dirty="0">
                <a:solidFill>
                  <a:srgbClr val="333333"/>
                </a:solidFill>
                <a:latin typeface="Poppins"/>
                <a:ea typeface="Poppins"/>
                <a:cs typeface="Poppins"/>
                <a:sym typeface="Poppins"/>
              </a:rPr>
              <a:t>Removing Barriers to </a:t>
            </a:r>
            <a:r>
              <a:rPr lang="en-US" sz="1800" b="0" i="0" u="none" strike="noStrike" cap="none" dirty="0" err="1">
                <a:solidFill>
                  <a:srgbClr val="333333"/>
                </a:solidFill>
                <a:latin typeface="Poppins"/>
                <a:ea typeface="Poppins"/>
                <a:cs typeface="Poppins"/>
                <a:sym typeface="Poppins"/>
              </a:rPr>
              <a:t>PrEP</a:t>
            </a:r>
            <a:endParaRPr dirty="0"/>
          </a:p>
          <a:p>
            <a:pPr marL="285750" marR="0" lvl="0" indent="-285750" algn="l" rtl="0">
              <a:lnSpc>
                <a:spcPct val="100000"/>
              </a:lnSpc>
              <a:spcBef>
                <a:spcPts val="0"/>
              </a:spcBef>
              <a:spcAft>
                <a:spcPts val="0"/>
              </a:spcAft>
              <a:buClr>
                <a:srgbClr val="92298E"/>
              </a:buClr>
              <a:buSzPts val="1800"/>
              <a:buFont typeface="Arial"/>
              <a:buChar char="•"/>
            </a:pPr>
            <a:r>
              <a:rPr lang="en-US" sz="1800" b="0" i="0" u="none" strike="noStrike" cap="none" dirty="0">
                <a:solidFill>
                  <a:srgbClr val="333333"/>
                </a:solidFill>
                <a:latin typeface="Poppins"/>
                <a:ea typeface="Poppins"/>
                <a:cs typeface="Poppins"/>
                <a:sym typeface="Poppins"/>
              </a:rPr>
              <a:t>Advocacy Planning</a:t>
            </a:r>
            <a:endParaRPr sz="1800" b="0" i="0" u="none" strike="noStrike" cap="none" dirty="0">
              <a:solidFill>
                <a:srgbClr val="333333"/>
              </a:solidFill>
              <a:latin typeface="Poppins"/>
              <a:ea typeface="Poppins"/>
              <a:cs typeface="Poppins"/>
              <a:sym typeface="Poppins"/>
            </a:endParaRPr>
          </a:p>
          <a:p>
            <a:pPr marL="0" marR="0" lvl="0" indent="0" algn="l" rtl="0">
              <a:lnSpc>
                <a:spcPct val="100000"/>
              </a:lnSpc>
              <a:spcBef>
                <a:spcPts val="0"/>
              </a:spcBef>
              <a:spcAft>
                <a:spcPts val="0"/>
              </a:spcAft>
              <a:buClr>
                <a:schemeClr val="accent3"/>
              </a:buClr>
              <a:buSzPts val="1800"/>
              <a:buFont typeface="Arial"/>
              <a:buNone/>
            </a:pPr>
            <a:endParaRPr sz="1400" b="0" i="0" u="none" strike="noStrike" cap="none" dirty="0">
              <a:solidFill>
                <a:srgbClr val="333333"/>
              </a:solidFill>
              <a:latin typeface="Arial"/>
              <a:ea typeface="Arial"/>
              <a:cs typeface="Arial"/>
              <a:sym typeface="Arial"/>
            </a:endParaRPr>
          </a:p>
        </p:txBody>
      </p:sp>
      <p:pic>
        <p:nvPicPr>
          <p:cNvPr id="395" name="Google Shape;395;p105"/>
          <p:cNvPicPr preferRelativeResize="0"/>
          <p:nvPr/>
        </p:nvPicPr>
        <p:blipFill>
          <a:blip r:embed="rId3">
            <a:alphaModFix/>
          </a:blip>
          <a:srcRect/>
          <a:stretch/>
        </p:blipFill>
        <p:spPr>
          <a:xfrm>
            <a:off x="5773077" y="321542"/>
            <a:ext cx="3815823" cy="5393458"/>
          </a:xfrm>
          <a:prstGeom prst="rect">
            <a:avLst/>
          </a:prstGeom>
          <a:noFill/>
          <a:ln>
            <a:noFill/>
          </a:ln>
          <a:effectLst>
            <a:outerShdw blurRad="292100" dist="139700" dir="2700000" algn="tl" rotWithShape="0">
              <a:srgbClr val="333333">
                <a:alpha val="65098"/>
              </a:srgbClr>
            </a:outerShdw>
          </a:effectLst>
        </p:spPr>
      </p:pic>
      <p:pic>
        <p:nvPicPr>
          <p:cNvPr id="396" name="Google Shape;396;p105"/>
          <p:cNvPicPr preferRelativeResize="0"/>
          <p:nvPr/>
        </p:nvPicPr>
        <p:blipFill>
          <a:blip r:embed="rId4">
            <a:alphaModFix/>
          </a:blip>
          <a:srcRect/>
          <a:stretch/>
        </p:blipFill>
        <p:spPr>
          <a:xfrm rot="16200000">
            <a:off x="7324558" y="1931818"/>
            <a:ext cx="3815822" cy="5393458"/>
          </a:xfrm>
          <a:prstGeom prst="rect">
            <a:avLst/>
          </a:prstGeom>
          <a:noFill/>
          <a:ln>
            <a:noFill/>
          </a:ln>
          <a:effectLst>
            <a:outerShdw blurRad="292100" dist="139700" dir="2700000" algn="tl" rotWithShape="0">
              <a:srgbClr val="333333">
                <a:alpha val="65098"/>
              </a:srgbClr>
            </a:outerShdw>
          </a:effectLst>
        </p:spPr>
      </p:pic>
      <p:sp>
        <p:nvSpPr>
          <p:cNvPr id="397" name="Google Shape;397;p105"/>
          <p:cNvSpPr txBox="1"/>
          <p:nvPr/>
        </p:nvSpPr>
        <p:spPr>
          <a:xfrm>
            <a:off x="669348" y="5690937"/>
            <a:ext cx="4986913" cy="114299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1200"/>
              </a:spcAft>
              <a:buClr>
                <a:srgbClr val="377132"/>
              </a:buClr>
              <a:buSzPts val="2000"/>
              <a:buFont typeface="Arial"/>
              <a:buNone/>
            </a:pPr>
            <a:r>
              <a:rPr lang="en-US" b="0" i="0" u="none" strike="noStrike" cap="none" dirty="0">
                <a:solidFill>
                  <a:srgbClr val="333333"/>
                </a:solidFill>
                <a:latin typeface="Poppins SemiBold"/>
                <a:ea typeface="Poppins SemiBold"/>
                <a:cs typeface="Poppins SemiBold"/>
                <a:sym typeface="Poppins SemiBold"/>
              </a:rPr>
              <a:t>The </a:t>
            </a:r>
            <a:r>
              <a:rPr lang="en-US" b="0" i="0" u="none" strike="noStrike" cap="none" dirty="0">
                <a:solidFill>
                  <a:srgbClr val="873988"/>
                </a:solidFill>
                <a:latin typeface="Poppins SemiBold"/>
                <a:ea typeface="Poppins SemiBold"/>
                <a:cs typeface="Poppins SemiBold"/>
                <a:sym typeface="Poppins SemiBold"/>
              </a:rPr>
              <a:t>Advocacy and Action Planning Sessions </a:t>
            </a:r>
            <a:r>
              <a:rPr lang="en-US" b="0" i="0" u="none" strike="noStrike" cap="none" dirty="0">
                <a:solidFill>
                  <a:srgbClr val="333333"/>
                </a:solidFill>
                <a:latin typeface="Poppins SemiBold"/>
                <a:ea typeface="Poppins SemiBold"/>
                <a:cs typeface="Poppins SemiBold"/>
                <a:sym typeface="Poppins SemiBold"/>
              </a:rPr>
              <a:t>may reveal useful information about how an ambassador program can support ambassadors to do their work. </a:t>
            </a:r>
            <a:r>
              <a:rPr lang="en-US" b="0" i="0" u="none" strike="noStrike" cap="none" dirty="0">
                <a:solidFill>
                  <a:srgbClr val="873988"/>
                </a:solidFill>
                <a:latin typeface="Poppins SemiBold"/>
                <a:ea typeface="Poppins SemiBold"/>
                <a:cs typeface="Poppins SemiBold"/>
                <a:sym typeface="Poppins SemiBold"/>
              </a:rPr>
              <a:t>Be sure to take note of what your participants say!</a:t>
            </a:r>
            <a:endParaRPr sz="12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pic>
        <p:nvPicPr>
          <p:cNvPr id="230" name="Google Shape;230;p3" descr="A group of people posing for a photo&#10;&#10;AI-generated content may be incorrect."/>
          <p:cNvPicPr preferRelativeResize="0"/>
          <p:nvPr/>
        </p:nvPicPr>
        <p:blipFill rotWithShape="1">
          <a:blip r:embed="rId3">
            <a:alphaModFix amt="20000"/>
          </a:blip>
          <a:srcRect/>
          <a:stretch/>
        </p:blipFill>
        <p:spPr>
          <a:xfrm>
            <a:off x="526408" y="108858"/>
            <a:ext cx="11139184" cy="7424267"/>
          </a:xfrm>
          <a:prstGeom prst="rect">
            <a:avLst/>
          </a:prstGeom>
          <a:noFill/>
          <a:ln>
            <a:noFill/>
          </a:ln>
        </p:spPr>
      </p:pic>
      <p:sp>
        <p:nvSpPr>
          <p:cNvPr id="231" name="Google Shape;231;p3"/>
          <p:cNvSpPr txBox="1">
            <a:spLocks noGrp="1"/>
          </p:cNvSpPr>
          <p:nvPr>
            <p:ph type="body" idx="1"/>
          </p:nvPr>
        </p:nvSpPr>
        <p:spPr>
          <a:xfrm>
            <a:off x="812802" y="1519587"/>
            <a:ext cx="10174512" cy="5229555"/>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0"/>
              </a:spcBef>
              <a:spcAft>
                <a:spcPts val="0"/>
              </a:spcAft>
              <a:buClr>
                <a:schemeClr val="accent1"/>
              </a:buClr>
              <a:buSzPts val="2640"/>
              <a:buChar char="•"/>
            </a:pPr>
            <a:r>
              <a:rPr lang="en-US" sz="2400"/>
              <a:t>Recognize that we are all </a:t>
            </a:r>
            <a:r>
              <a:rPr lang="en-US" sz="2400" b="1"/>
              <a:t>teachers </a:t>
            </a:r>
            <a:r>
              <a:rPr lang="en-US" sz="2400" b="1" i="1"/>
              <a:t>and</a:t>
            </a:r>
            <a:r>
              <a:rPr lang="en-US" sz="2400" b="1"/>
              <a:t> learners</a:t>
            </a:r>
            <a:r>
              <a:rPr lang="en-US" sz="2400"/>
              <a:t>.</a:t>
            </a:r>
            <a:endParaRPr/>
          </a:p>
          <a:p>
            <a:pPr marL="342900" lvl="0" indent="-342900" algn="l" rtl="0">
              <a:lnSpc>
                <a:spcPct val="100000"/>
              </a:lnSpc>
              <a:spcBef>
                <a:spcPts val="600"/>
              </a:spcBef>
              <a:spcAft>
                <a:spcPts val="0"/>
              </a:spcAft>
              <a:buClr>
                <a:schemeClr val="accent1"/>
              </a:buClr>
              <a:buSzPts val="2640"/>
              <a:buChar char="•"/>
            </a:pPr>
            <a:r>
              <a:rPr lang="en-US" sz="2400"/>
              <a:t>Practice </a:t>
            </a:r>
            <a:r>
              <a:rPr lang="en-US" sz="2400" b="1"/>
              <a:t>active listening </a:t>
            </a:r>
            <a:r>
              <a:rPr lang="en-US" sz="2400"/>
              <a:t>and </a:t>
            </a:r>
            <a:r>
              <a:rPr lang="en-US" sz="2400" b="1"/>
              <a:t>active participation</a:t>
            </a:r>
            <a:r>
              <a:rPr lang="en-US" sz="2400"/>
              <a:t>.</a:t>
            </a:r>
            <a:endParaRPr/>
          </a:p>
          <a:p>
            <a:pPr marL="342900" lvl="0" indent="-342900" algn="l" rtl="0">
              <a:lnSpc>
                <a:spcPct val="100000"/>
              </a:lnSpc>
              <a:spcBef>
                <a:spcPts val="600"/>
              </a:spcBef>
              <a:spcAft>
                <a:spcPts val="0"/>
              </a:spcAft>
              <a:buClr>
                <a:schemeClr val="accent1"/>
              </a:buClr>
              <a:buSzPts val="2640"/>
              <a:buChar char="•"/>
            </a:pPr>
            <a:r>
              <a:rPr lang="en-US" sz="2400"/>
              <a:t>Ensure that you </a:t>
            </a:r>
            <a:r>
              <a:rPr lang="en-US" sz="2400" b="1"/>
              <a:t>minimize distractions</a:t>
            </a:r>
            <a:r>
              <a:rPr lang="en-US" sz="2400"/>
              <a:t>. You will get out of the training what you put into it.</a:t>
            </a:r>
            <a:endParaRPr/>
          </a:p>
          <a:p>
            <a:pPr marL="342900" lvl="0" indent="-342900" algn="l" rtl="0">
              <a:lnSpc>
                <a:spcPct val="100000"/>
              </a:lnSpc>
              <a:spcBef>
                <a:spcPts val="600"/>
              </a:spcBef>
              <a:spcAft>
                <a:spcPts val="0"/>
              </a:spcAft>
              <a:buClr>
                <a:schemeClr val="accent1"/>
              </a:buClr>
              <a:buSzPts val="2640"/>
              <a:buChar char="•"/>
            </a:pPr>
            <a:r>
              <a:rPr lang="en-US" sz="2400"/>
              <a:t>Be </a:t>
            </a:r>
            <a:r>
              <a:rPr lang="en-US" sz="2400" b="1"/>
              <a:t>mindful</a:t>
            </a:r>
            <a:r>
              <a:rPr lang="en-US" sz="2400"/>
              <a:t> </a:t>
            </a:r>
            <a:r>
              <a:rPr lang="en-US" sz="2400" b="1"/>
              <a:t>and respectful </a:t>
            </a:r>
            <a:r>
              <a:rPr lang="en-US" sz="2400"/>
              <a:t>of mind, body, spirit, and emotions – for ourselves and others!</a:t>
            </a:r>
            <a:endParaRPr/>
          </a:p>
          <a:p>
            <a:pPr marL="342900" lvl="0" indent="-342900" algn="l" rtl="0">
              <a:lnSpc>
                <a:spcPct val="100000"/>
              </a:lnSpc>
              <a:spcBef>
                <a:spcPts val="600"/>
              </a:spcBef>
              <a:spcAft>
                <a:spcPts val="0"/>
              </a:spcAft>
              <a:buClr>
                <a:schemeClr val="accent1"/>
              </a:buClr>
              <a:buSzPts val="2640"/>
              <a:buChar char="•"/>
            </a:pPr>
            <a:r>
              <a:rPr lang="en-US" sz="2400"/>
              <a:t>Share the </a:t>
            </a:r>
            <a:r>
              <a:rPr lang="en-US" sz="2400" b="1"/>
              <a:t>responsibility for success</a:t>
            </a:r>
            <a:r>
              <a:rPr lang="en-US" sz="2400"/>
              <a:t>.</a:t>
            </a:r>
            <a:endParaRPr/>
          </a:p>
          <a:p>
            <a:pPr marL="342900" lvl="0" indent="-342900" algn="l" rtl="0">
              <a:lnSpc>
                <a:spcPct val="100000"/>
              </a:lnSpc>
              <a:spcBef>
                <a:spcPts val="600"/>
              </a:spcBef>
              <a:spcAft>
                <a:spcPts val="0"/>
              </a:spcAft>
              <a:buClr>
                <a:schemeClr val="accent1"/>
              </a:buClr>
              <a:buSzPts val="2640"/>
              <a:buChar char="•"/>
            </a:pPr>
            <a:r>
              <a:rPr lang="en-US" sz="2400"/>
              <a:t>Remember that all contributions are </a:t>
            </a:r>
            <a:r>
              <a:rPr lang="en-US" sz="2400" b="1"/>
              <a:t>valuable</a:t>
            </a:r>
            <a:r>
              <a:rPr lang="en-US" sz="2400"/>
              <a:t>.</a:t>
            </a:r>
            <a:endParaRPr/>
          </a:p>
          <a:p>
            <a:pPr marL="342900" lvl="0" indent="-342900" algn="l" rtl="0">
              <a:lnSpc>
                <a:spcPct val="100000"/>
              </a:lnSpc>
              <a:spcBef>
                <a:spcPts val="600"/>
              </a:spcBef>
              <a:spcAft>
                <a:spcPts val="0"/>
              </a:spcAft>
              <a:buClr>
                <a:schemeClr val="accent1"/>
              </a:buClr>
              <a:buSzPts val="2640"/>
              <a:buChar char="•"/>
            </a:pPr>
            <a:r>
              <a:rPr lang="en-US" sz="2400"/>
              <a:t>Be </a:t>
            </a:r>
            <a:r>
              <a:rPr lang="en-US" sz="2400" b="1"/>
              <a:t>supportive</a:t>
            </a:r>
            <a:r>
              <a:rPr lang="en-US" sz="2400"/>
              <a:t> of one another.</a:t>
            </a:r>
            <a:endParaRPr/>
          </a:p>
          <a:p>
            <a:pPr marL="342900" lvl="0" indent="-342900" algn="l" rtl="0">
              <a:lnSpc>
                <a:spcPct val="100000"/>
              </a:lnSpc>
              <a:spcBef>
                <a:spcPts val="600"/>
              </a:spcBef>
              <a:spcAft>
                <a:spcPts val="0"/>
              </a:spcAft>
              <a:buClr>
                <a:schemeClr val="accent1"/>
              </a:buClr>
              <a:buSzPts val="2640"/>
              <a:buChar char="•"/>
            </a:pPr>
            <a:r>
              <a:rPr lang="en-US" sz="2400" b="1"/>
              <a:t>What else?</a:t>
            </a:r>
            <a:endParaRPr/>
          </a:p>
        </p:txBody>
      </p:sp>
      <p:sp>
        <p:nvSpPr>
          <p:cNvPr id="232" name="Google Shape;232;p3"/>
          <p:cNvSpPr txBox="1">
            <a:spLocks noGrp="1"/>
          </p:cNvSpPr>
          <p:nvPr>
            <p:ph type="body" idx="2"/>
          </p:nvPr>
        </p:nvSpPr>
        <p:spPr>
          <a:xfrm>
            <a:off x="0" y="321542"/>
            <a:ext cx="9873949" cy="1143000"/>
          </a:xfrm>
          <a:prstGeom prst="rect">
            <a:avLst/>
          </a:prstGeom>
          <a:noFill/>
          <a:ln>
            <a:noFill/>
          </a:ln>
        </p:spPr>
        <p:txBody>
          <a:bodyPr spcFirstLastPara="1" wrap="square" lIns="731500" tIns="45700" rIns="91425" bIns="45700" anchor="ctr" anchorCtr="0">
            <a:noAutofit/>
          </a:bodyPr>
          <a:lstStyle/>
          <a:p>
            <a:pPr marL="342900" marR="0" lvl="0" indent="-342900" algn="l" rtl="0">
              <a:lnSpc>
                <a:spcPct val="100000"/>
              </a:lnSpc>
              <a:spcBef>
                <a:spcPts val="0"/>
              </a:spcBef>
              <a:spcAft>
                <a:spcPts val="0"/>
              </a:spcAft>
              <a:buClr>
                <a:srgbClr val="309FCD"/>
              </a:buClr>
              <a:buSzPts val="3600"/>
              <a:buFont typeface="Arial"/>
              <a:buNone/>
            </a:pPr>
            <a:r>
              <a:rPr lang="en-US" sz="3600" b="1" i="0" u="none" strike="noStrike" cap="none">
                <a:solidFill>
                  <a:schemeClr val="accent1"/>
                </a:solidFill>
                <a:latin typeface="Poppins"/>
                <a:ea typeface="Poppins"/>
                <a:cs typeface="Poppins"/>
                <a:sym typeface="Poppins"/>
              </a:rPr>
              <a:t>REMINDER: Our Working Agreements</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5D7FD"/>
        </a:solidFill>
        <a:effectLst/>
      </p:bgPr>
    </p:bg>
    <p:spTree>
      <p:nvGrpSpPr>
        <p:cNvPr id="1" name="Shape 402"/>
        <p:cNvGrpSpPr/>
        <p:nvPr/>
      </p:nvGrpSpPr>
      <p:grpSpPr>
        <a:xfrm>
          <a:off x="0" y="0"/>
          <a:ext cx="0" cy="0"/>
          <a:chOff x="0" y="0"/>
          <a:chExt cx="0" cy="0"/>
        </a:xfrm>
      </p:grpSpPr>
      <p:sp>
        <p:nvSpPr>
          <p:cNvPr id="403" name="Google Shape;403;p106"/>
          <p:cNvSpPr txBox="1">
            <a:spLocks noGrp="1"/>
          </p:cNvSpPr>
          <p:nvPr>
            <p:ph type="body" idx="2"/>
          </p:nvPr>
        </p:nvSpPr>
        <p:spPr>
          <a:xfrm>
            <a:off x="0" y="321542"/>
            <a:ext cx="12192000" cy="1143000"/>
          </a:xfrm>
          <a:prstGeom prst="rect">
            <a:avLst/>
          </a:prstGeom>
          <a:noFill/>
          <a:ln>
            <a:noFill/>
          </a:ln>
        </p:spPr>
        <p:txBody>
          <a:bodyPr spcFirstLastPara="1" wrap="square" lIns="731500" tIns="45700" rIns="91425" bIns="45700" anchor="ctr" anchorCtr="0">
            <a:noAutofit/>
          </a:bodyPr>
          <a:lstStyle/>
          <a:p>
            <a:pPr marL="342900" lvl="0" indent="-342900" algn="l" rtl="0">
              <a:lnSpc>
                <a:spcPct val="100000"/>
              </a:lnSpc>
              <a:spcBef>
                <a:spcPts val="0"/>
              </a:spcBef>
              <a:spcAft>
                <a:spcPts val="0"/>
              </a:spcAft>
              <a:buSzPts val="3500"/>
              <a:buNone/>
            </a:pPr>
            <a:r>
              <a:rPr lang="en-US">
                <a:solidFill>
                  <a:srgbClr val="92298E"/>
                </a:solidFill>
              </a:rPr>
              <a:t>Action Planning</a:t>
            </a:r>
            <a:endParaRPr>
              <a:solidFill>
                <a:srgbClr val="92298E"/>
              </a:solidFill>
            </a:endParaRPr>
          </a:p>
        </p:txBody>
      </p:sp>
      <p:sp>
        <p:nvSpPr>
          <p:cNvPr id="404" name="Google Shape;404;p106"/>
          <p:cNvSpPr txBox="1"/>
          <p:nvPr/>
        </p:nvSpPr>
        <p:spPr>
          <a:xfrm>
            <a:off x="669348" y="1303174"/>
            <a:ext cx="5866391" cy="539345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3"/>
              </a:buClr>
              <a:buSzPts val="1800"/>
              <a:buFont typeface="Arial"/>
              <a:buNone/>
            </a:pPr>
            <a:r>
              <a:rPr lang="en-US" sz="1800" b="1" i="0" u="none" strike="noStrike" cap="none" dirty="0">
                <a:solidFill>
                  <a:srgbClr val="92298E"/>
                </a:solidFill>
                <a:latin typeface="Poppins"/>
                <a:ea typeface="Poppins"/>
                <a:cs typeface="Poppins"/>
                <a:sym typeface="Poppins"/>
              </a:rPr>
              <a:t>Session Goal:</a:t>
            </a:r>
            <a:endParaRPr dirty="0"/>
          </a:p>
          <a:p>
            <a:pPr marL="0" marR="0" lvl="0" indent="0" algn="l" rtl="0">
              <a:lnSpc>
                <a:spcPct val="100000"/>
              </a:lnSpc>
              <a:spcBef>
                <a:spcPts val="600"/>
              </a:spcBef>
              <a:spcAft>
                <a:spcPts val="0"/>
              </a:spcAft>
              <a:buClr>
                <a:schemeClr val="accent3"/>
              </a:buClr>
              <a:buSzPts val="1800"/>
              <a:buFont typeface="Arial"/>
              <a:buNone/>
            </a:pPr>
            <a:r>
              <a:rPr lang="en-US" sz="1800" b="0" i="0" u="none" strike="noStrike" cap="none" dirty="0">
                <a:solidFill>
                  <a:srgbClr val="333333"/>
                </a:solidFill>
                <a:latin typeface="Poppins"/>
                <a:ea typeface="Poppins"/>
                <a:cs typeface="Poppins"/>
                <a:sym typeface="Poppins"/>
              </a:rPr>
              <a:t>Participants </a:t>
            </a:r>
            <a:r>
              <a:rPr lang="en-US" sz="1800" b="1" i="0" u="none" strike="noStrike" cap="none" dirty="0">
                <a:solidFill>
                  <a:srgbClr val="333333"/>
                </a:solidFill>
                <a:latin typeface="Poppins"/>
                <a:ea typeface="Poppins"/>
                <a:cs typeface="Poppins"/>
                <a:sym typeface="Poppins"/>
              </a:rPr>
              <a:t>create a vision for their community and develop a shared goal together</a:t>
            </a:r>
            <a:r>
              <a:rPr lang="en-US" sz="1800" b="0" i="0" u="none" strike="noStrike" cap="none" dirty="0">
                <a:solidFill>
                  <a:srgbClr val="333333"/>
                </a:solidFill>
                <a:latin typeface="Poppins"/>
                <a:ea typeface="Poppins"/>
                <a:cs typeface="Poppins"/>
                <a:sym typeface="Poppins"/>
              </a:rPr>
              <a:t>. Then they will </a:t>
            </a:r>
            <a:r>
              <a:rPr lang="en-US" sz="1800" b="1" i="0" u="none" strike="noStrike" cap="none" dirty="0">
                <a:solidFill>
                  <a:srgbClr val="333333"/>
                </a:solidFill>
                <a:latin typeface="Poppins"/>
                <a:ea typeface="Poppins"/>
                <a:cs typeface="Poppins"/>
                <a:sym typeface="Poppins"/>
              </a:rPr>
              <a:t>explore how each ambassador can contribute toward achieving the goal </a:t>
            </a:r>
            <a:r>
              <a:rPr lang="en-US" sz="1800" b="0" i="0" u="none" strike="noStrike" cap="none" dirty="0">
                <a:solidFill>
                  <a:srgbClr val="333333"/>
                </a:solidFill>
                <a:latin typeface="Poppins"/>
                <a:ea typeface="Poppins"/>
                <a:cs typeface="Poppins"/>
                <a:sym typeface="Poppins"/>
              </a:rPr>
              <a:t>and consider </a:t>
            </a:r>
            <a:r>
              <a:rPr lang="en-US" sz="1800" b="1" i="0" u="none" strike="noStrike" cap="none" dirty="0">
                <a:solidFill>
                  <a:srgbClr val="333333"/>
                </a:solidFill>
                <a:latin typeface="Poppins"/>
                <a:ea typeface="Poppins"/>
                <a:cs typeface="Poppins"/>
                <a:sym typeface="Poppins"/>
              </a:rPr>
              <a:t>how they can support each other</a:t>
            </a:r>
            <a:r>
              <a:rPr lang="en-US" sz="1800" b="0" i="0" u="none" strike="noStrike" cap="none" dirty="0">
                <a:solidFill>
                  <a:srgbClr val="333333"/>
                </a:solidFill>
                <a:latin typeface="Poppins"/>
                <a:ea typeface="Poppins"/>
                <a:cs typeface="Poppins"/>
                <a:sym typeface="Poppins"/>
              </a:rPr>
              <a:t>. </a:t>
            </a:r>
            <a:endParaRPr dirty="0"/>
          </a:p>
          <a:p>
            <a:pPr marL="0" marR="0" lvl="0" indent="0" algn="l" rtl="0">
              <a:lnSpc>
                <a:spcPct val="100000"/>
              </a:lnSpc>
              <a:spcBef>
                <a:spcPts val="1200"/>
              </a:spcBef>
              <a:spcAft>
                <a:spcPts val="0"/>
              </a:spcAft>
              <a:buClr>
                <a:schemeClr val="accent3"/>
              </a:buClr>
              <a:buSzPts val="1800"/>
              <a:buFont typeface="Arial"/>
              <a:buNone/>
            </a:pPr>
            <a:endParaRPr sz="1800" b="0" i="0" u="none" strike="noStrike" cap="none" dirty="0">
              <a:solidFill>
                <a:srgbClr val="333333"/>
              </a:solidFill>
              <a:latin typeface="Poppins"/>
              <a:ea typeface="Poppins"/>
              <a:cs typeface="Poppins"/>
              <a:sym typeface="Poppins"/>
            </a:endParaRPr>
          </a:p>
          <a:p>
            <a:pPr marL="0" marR="0" lvl="0" indent="0" algn="l" rtl="0">
              <a:lnSpc>
                <a:spcPct val="100000"/>
              </a:lnSpc>
              <a:spcBef>
                <a:spcPts val="0"/>
              </a:spcBef>
              <a:spcAft>
                <a:spcPts val="0"/>
              </a:spcAft>
              <a:buNone/>
            </a:pPr>
            <a:r>
              <a:rPr lang="en-US" sz="1800" b="1" i="0" u="none" strike="noStrike" cap="none" dirty="0">
                <a:solidFill>
                  <a:srgbClr val="92298E"/>
                </a:solidFill>
                <a:latin typeface="Poppins"/>
                <a:ea typeface="Poppins"/>
                <a:cs typeface="Poppins"/>
                <a:sym typeface="Poppins"/>
              </a:rPr>
              <a:t>Session Activities:</a:t>
            </a:r>
            <a:endParaRPr dirty="0"/>
          </a:p>
          <a:p>
            <a:pPr marL="285750" marR="0" lvl="0" indent="-285750" algn="l" rtl="0">
              <a:lnSpc>
                <a:spcPct val="100000"/>
              </a:lnSpc>
              <a:spcBef>
                <a:spcPts val="600"/>
              </a:spcBef>
              <a:spcAft>
                <a:spcPts val="0"/>
              </a:spcAft>
              <a:buClr>
                <a:srgbClr val="92298E"/>
              </a:buClr>
              <a:buSzPts val="1800"/>
              <a:buFont typeface="Noto Sans Symbols"/>
              <a:buChar char="▪"/>
            </a:pPr>
            <a:r>
              <a:rPr lang="en-US" sz="1800" b="0" i="0" u="none" strike="noStrike" cap="none" dirty="0">
                <a:solidFill>
                  <a:srgbClr val="333333"/>
                </a:solidFill>
                <a:latin typeface="Poppins"/>
                <a:ea typeface="Poppins"/>
                <a:cs typeface="Poppins"/>
                <a:sym typeface="Poppins"/>
              </a:rPr>
              <a:t>Ideal community activity</a:t>
            </a:r>
            <a:endParaRPr dirty="0"/>
          </a:p>
          <a:p>
            <a:pPr marL="285750" marR="0" lvl="0" indent="-285750" algn="l" rtl="0">
              <a:lnSpc>
                <a:spcPct val="100000"/>
              </a:lnSpc>
              <a:spcBef>
                <a:spcPts val="0"/>
              </a:spcBef>
              <a:spcAft>
                <a:spcPts val="0"/>
              </a:spcAft>
              <a:buClr>
                <a:srgbClr val="92298E"/>
              </a:buClr>
              <a:buSzPts val="1800"/>
              <a:buFont typeface="Noto Sans Symbols"/>
              <a:buChar char="▪"/>
            </a:pPr>
            <a:r>
              <a:rPr lang="en-US" sz="1800" b="0" i="0" u="none" strike="noStrike" cap="none" dirty="0">
                <a:solidFill>
                  <a:srgbClr val="333333"/>
                </a:solidFill>
                <a:latin typeface="Poppins"/>
                <a:ea typeface="Poppins"/>
                <a:cs typeface="Poppins"/>
                <a:sym typeface="Poppins"/>
              </a:rPr>
              <a:t>Creating an action plan</a:t>
            </a:r>
            <a:endParaRPr sz="1800" b="0" i="0" u="none" strike="noStrike" cap="none" dirty="0">
              <a:solidFill>
                <a:srgbClr val="333333"/>
              </a:solidFill>
              <a:latin typeface="Arial"/>
              <a:ea typeface="Arial"/>
              <a:cs typeface="Arial"/>
              <a:sym typeface="Arial"/>
            </a:endParaRPr>
          </a:p>
          <a:p>
            <a:pPr marL="0" marR="0" lvl="0" indent="0" algn="l" rtl="0">
              <a:lnSpc>
                <a:spcPct val="100000"/>
              </a:lnSpc>
              <a:spcBef>
                <a:spcPts val="0"/>
              </a:spcBef>
              <a:spcAft>
                <a:spcPts val="0"/>
              </a:spcAft>
              <a:buClr>
                <a:schemeClr val="accent3"/>
              </a:buClr>
              <a:buSzPts val="1800"/>
              <a:buFont typeface="Arial"/>
              <a:buNone/>
            </a:pPr>
            <a:r>
              <a:rPr lang="en-US" sz="1800" b="0" i="0" u="none" strike="noStrike" cap="none" dirty="0">
                <a:solidFill>
                  <a:srgbClr val="333333"/>
                </a:solidFill>
                <a:latin typeface="Poppins"/>
                <a:ea typeface="Poppins"/>
                <a:cs typeface="Poppins"/>
                <a:sym typeface="Poppins"/>
              </a:rPr>
              <a:t> </a:t>
            </a:r>
            <a:endParaRPr dirty="0"/>
          </a:p>
          <a:p>
            <a:pPr marL="0" marR="0" lvl="0" indent="0" algn="l" rtl="0">
              <a:lnSpc>
                <a:spcPct val="100000"/>
              </a:lnSpc>
              <a:spcBef>
                <a:spcPts val="0"/>
              </a:spcBef>
              <a:spcAft>
                <a:spcPts val="0"/>
              </a:spcAft>
              <a:buClr>
                <a:schemeClr val="accent3"/>
              </a:buClr>
              <a:buSzPts val="1800"/>
              <a:buFont typeface="Arial"/>
              <a:buNone/>
            </a:pPr>
            <a:r>
              <a:rPr lang="en-US" sz="1800" b="1" i="0" u="none" strike="noStrike" cap="none" dirty="0">
                <a:solidFill>
                  <a:srgbClr val="92298E"/>
                </a:solidFill>
                <a:latin typeface="Poppins"/>
                <a:ea typeface="Poppins"/>
                <a:cs typeface="Poppins"/>
                <a:sym typeface="Poppins"/>
              </a:rPr>
              <a:t>Ambassador Tools &amp; Worksheets:</a:t>
            </a:r>
            <a:endParaRPr dirty="0"/>
          </a:p>
          <a:p>
            <a:pPr marL="285750" marR="0" lvl="0" indent="-285750" algn="l" rtl="0">
              <a:lnSpc>
                <a:spcPct val="100000"/>
              </a:lnSpc>
              <a:spcBef>
                <a:spcPts val="0"/>
              </a:spcBef>
              <a:spcAft>
                <a:spcPts val="0"/>
              </a:spcAft>
              <a:buClr>
                <a:srgbClr val="92298E"/>
              </a:buClr>
              <a:buSzPts val="1800"/>
              <a:buFont typeface="Arial"/>
              <a:buChar char="•"/>
            </a:pPr>
            <a:r>
              <a:rPr lang="en-US" sz="1800" b="0" i="0" u="none" strike="noStrike" cap="none" dirty="0">
                <a:solidFill>
                  <a:srgbClr val="333333"/>
                </a:solidFill>
                <a:latin typeface="Poppins"/>
                <a:ea typeface="Poppins"/>
                <a:cs typeface="Poppins"/>
                <a:sym typeface="Poppins"/>
              </a:rPr>
              <a:t>My Personal Action Plan</a:t>
            </a:r>
            <a:endParaRPr dirty="0"/>
          </a:p>
          <a:p>
            <a:pPr marL="0" marR="0" lvl="0" indent="0" algn="l" rtl="0">
              <a:lnSpc>
                <a:spcPct val="100000"/>
              </a:lnSpc>
              <a:spcBef>
                <a:spcPts val="0"/>
              </a:spcBef>
              <a:spcAft>
                <a:spcPts val="0"/>
              </a:spcAft>
              <a:buClr>
                <a:schemeClr val="accent3"/>
              </a:buClr>
              <a:buSzPts val="1800"/>
              <a:buFont typeface="Arial"/>
              <a:buNone/>
            </a:pPr>
            <a:endParaRPr sz="1400" b="0" i="0" u="none" strike="noStrike" cap="none" dirty="0">
              <a:solidFill>
                <a:srgbClr val="333333"/>
              </a:solidFill>
              <a:latin typeface="Arial"/>
              <a:ea typeface="Arial"/>
              <a:cs typeface="Arial"/>
              <a:sym typeface="Arial"/>
            </a:endParaRPr>
          </a:p>
        </p:txBody>
      </p:sp>
      <p:pic>
        <p:nvPicPr>
          <p:cNvPr id="405" name="Google Shape;405;p106"/>
          <p:cNvPicPr preferRelativeResize="0"/>
          <p:nvPr/>
        </p:nvPicPr>
        <p:blipFill>
          <a:blip r:embed="rId3">
            <a:alphaModFix/>
          </a:blip>
          <a:srcRect/>
          <a:stretch/>
        </p:blipFill>
        <p:spPr>
          <a:xfrm>
            <a:off x="7303168" y="261831"/>
            <a:ext cx="4441319" cy="6277561"/>
          </a:xfrm>
          <a:prstGeom prst="rect">
            <a:avLst/>
          </a:prstGeom>
          <a:noFill/>
          <a:ln>
            <a:noFill/>
          </a:ln>
          <a:effectLst>
            <a:outerShdw blurRad="292100" dist="139700" dir="2700000" algn="tl" rotWithShape="0">
              <a:srgbClr val="333333">
                <a:alpha val="65098"/>
              </a:srgbClr>
            </a:outerShdw>
          </a:effectLst>
        </p:spPr>
      </p:pic>
      <p:sp>
        <p:nvSpPr>
          <p:cNvPr id="406" name="Google Shape;406;p106"/>
          <p:cNvSpPr txBox="1"/>
          <p:nvPr/>
        </p:nvSpPr>
        <p:spPr>
          <a:xfrm>
            <a:off x="669348" y="5530296"/>
            <a:ext cx="5866392" cy="114299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1200"/>
              </a:spcAft>
              <a:buClr>
                <a:srgbClr val="377132"/>
              </a:buClr>
              <a:buSzPts val="2000"/>
              <a:buFont typeface="Arial"/>
              <a:buNone/>
            </a:pPr>
            <a:r>
              <a:rPr lang="en-US" sz="1600" b="0" i="0" u="none" strike="noStrike" cap="none" dirty="0">
                <a:solidFill>
                  <a:srgbClr val="333333"/>
                </a:solidFill>
                <a:latin typeface="Poppins SemiBold"/>
                <a:ea typeface="Poppins SemiBold"/>
                <a:cs typeface="Poppins SemiBold"/>
                <a:sym typeface="Poppins SemiBold"/>
              </a:rPr>
              <a:t>With agreement from your ambassadors, </a:t>
            </a:r>
            <a:r>
              <a:rPr lang="en-US" sz="1600" b="0" i="0" u="none" strike="noStrike" cap="none" dirty="0">
                <a:solidFill>
                  <a:srgbClr val="873988"/>
                </a:solidFill>
                <a:latin typeface="Poppins SemiBold"/>
                <a:ea typeface="Poppins SemiBold"/>
                <a:cs typeface="Poppins SemiBold"/>
                <a:sym typeface="Poppins SemiBold"/>
              </a:rPr>
              <a:t>you can use their action plans to inform your goals as a program </a:t>
            </a:r>
            <a:r>
              <a:rPr lang="en-US" sz="1600" b="0" i="0" u="none" strike="noStrike" cap="none" dirty="0">
                <a:solidFill>
                  <a:srgbClr val="333333"/>
                </a:solidFill>
                <a:latin typeface="Poppins SemiBold"/>
                <a:ea typeface="Poppins SemiBold"/>
                <a:cs typeface="Poppins SemiBold"/>
                <a:sym typeface="Poppins SemiBold"/>
              </a:rPr>
              <a:t>or organization. If ambassadors agree, </a:t>
            </a:r>
            <a:r>
              <a:rPr lang="en-US" sz="1600" b="0" i="0" u="none" strike="noStrike" cap="none" dirty="0">
                <a:solidFill>
                  <a:srgbClr val="873988"/>
                </a:solidFill>
                <a:latin typeface="Poppins SemiBold"/>
                <a:ea typeface="Poppins SemiBold"/>
                <a:cs typeface="Poppins SemiBold"/>
                <a:sym typeface="Poppins SemiBold"/>
              </a:rPr>
              <a:t>action plans can also serve as a tool to evaluate their progress</a:t>
            </a:r>
            <a:r>
              <a:rPr lang="en-US" sz="1600" b="0" i="0" u="none" strike="noStrike" cap="none" dirty="0">
                <a:solidFill>
                  <a:srgbClr val="333333"/>
                </a:solidFill>
                <a:latin typeface="Poppins SemiBold"/>
                <a:ea typeface="Poppins SemiBold"/>
                <a:cs typeface="Poppins SemiBold"/>
                <a:sym typeface="Poppins SemiBold"/>
              </a:rPr>
              <a:t>.</a:t>
            </a:r>
            <a:endParaRPr sz="1600" b="0" i="0" u="none" strike="noStrike" cap="none" dirty="0">
              <a:solidFill>
                <a:srgbClr val="873988"/>
              </a:solidFill>
              <a:latin typeface="Poppins SemiBold"/>
              <a:ea typeface="Poppins SemiBold"/>
              <a:cs typeface="Poppins SemiBold"/>
              <a:sym typeface="Poppins SemiBold"/>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sp>
        <p:nvSpPr>
          <p:cNvPr id="412" name="Google Shape;412;p107"/>
          <p:cNvSpPr txBox="1">
            <a:spLocks noGrp="1"/>
          </p:cNvSpPr>
          <p:nvPr>
            <p:ph type="title"/>
          </p:nvPr>
        </p:nvSpPr>
        <p:spPr>
          <a:xfrm>
            <a:off x="5210629" y="1230085"/>
            <a:ext cx="6468232" cy="566738"/>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r>
              <a:rPr lang="en-US">
                <a:solidFill>
                  <a:srgbClr val="873988"/>
                </a:solidFill>
              </a:rPr>
              <a:t>Group work</a:t>
            </a:r>
            <a:endParaRPr>
              <a:solidFill>
                <a:srgbClr val="873988"/>
              </a:solidFill>
            </a:endParaRPr>
          </a:p>
        </p:txBody>
      </p:sp>
      <p:sp>
        <p:nvSpPr>
          <p:cNvPr id="413" name="Google Shape;413;p107"/>
          <p:cNvSpPr txBox="1">
            <a:spLocks noGrp="1"/>
          </p:cNvSpPr>
          <p:nvPr>
            <p:ph type="body" idx="1"/>
          </p:nvPr>
        </p:nvSpPr>
        <p:spPr>
          <a:xfrm>
            <a:off x="5210629" y="1883907"/>
            <a:ext cx="6468232" cy="80486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2000"/>
              <a:buNone/>
            </a:pPr>
            <a:r>
              <a:rPr lang="en-US"/>
              <a:t>Let’s </a:t>
            </a:r>
            <a:r>
              <a:rPr lang="en-US">
                <a:latin typeface="Poppins SemiBold"/>
                <a:ea typeface="Poppins SemiBold"/>
                <a:cs typeface="Poppins SemiBold"/>
                <a:sym typeface="Poppins SemiBold"/>
              </a:rPr>
              <a:t>review questions 4 under “Key Element II” </a:t>
            </a:r>
            <a:r>
              <a:rPr lang="en-US"/>
              <a:t>of our worksheets together.</a:t>
            </a:r>
            <a:endParaRPr/>
          </a:p>
          <a:p>
            <a:pPr marL="0" lvl="0" indent="0" algn="l" rtl="0">
              <a:lnSpc>
                <a:spcPct val="100000"/>
              </a:lnSpc>
              <a:spcBef>
                <a:spcPts val="400"/>
              </a:spcBef>
              <a:spcAft>
                <a:spcPts val="0"/>
              </a:spcAft>
              <a:buSzPts val="2000"/>
              <a:buNone/>
            </a:pPr>
            <a:endParaRPr/>
          </a:p>
          <a:p>
            <a:pPr marL="457200" lvl="0" indent="-457200" algn="l" rtl="0">
              <a:lnSpc>
                <a:spcPct val="100000"/>
              </a:lnSpc>
              <a:spcBef>
                <a:spcPts val="400"/>
              </a:spcBef>
              <a:spcAft>
                <a:spcPts val="0"/>
              </a:spcAft>
              <a:buClr>
                <a:srgbClr val="873988"/>
              </a:buClr>
              <a:buSzPts val="2000"/>
              <a:buAutoNum type="arabicPeriod"/>
            </a:pPr>
            <a:r>
              <a:rPr lang="en-US">
                <a:latin typeface="Poppins SemiBold"/>
                <a:ea typeface="Poppins SemiBold"/>
                <a:cs typeface="Poppins SemiBold"/>
                <a:sym typeface="Poppins SemiBold"/>
              </a:rPr>
              <a:t>Will we use </a:t>
            </a:r>
            <a:r>
              <a:rPr lang="en-US">
                <a:solidFill>
                  <a:srgbClr val="873988"/>
                </a:solidFill>
                <a:latin typeface="Poppins SemiBold"/>
                <a:ea typeface="Poppins SemiBold"/>
                <a:cs typeface="Poppins SemiBold"/>
                <a:sym typeface="Poppins SemiBold"/>
              </a:rPr>
              <a:t>OPTION A or OPTION B </a:t>
            </a:r>
            <a:r>
              <a:rPr lang="en-US">
                <a:latin typeface="Poppins SemiBold"/>
                <a:ea typeface="Poppins SemiBold"/>
                <a:cs typeface="Poppins SemiBold"/>
                <a:sym typeface="Poppins SemiBold"/>
              </a:rPr>
              <a:t>for the journey mapping sessions?</a:t>
            </a:r>
            <a:endParaRPr/>
          </a:p>
          <a:p>
            <a:pPr marL="0" lvl="0" indent="0" algn="l" rtl="0">
              <a:lnSpc>
                <a:spcPct val="100000"/>
              </a:lnSpc>
              <a:spcBef>
                <a:spcPts val="400"/>
              </a:spcBef>
              <a:spcAft>
                <a:spcPts val="0"/>
              </a:spcAft>
              <a:buSzPts val="2000"/>
              <a:buNone/>
            </a:pPr>
            <a:endParaRPr/>
          </a:p>
          <a:p>
            <a:pPr marL="0" lvl="0" indent="0" algn="l" rtl="0">
              <a:lnSpc>
                <a:spcPct val="100000"/>
              </a:lnSpc>
              <a:spcBef>
                <a:spcPts val="400"/>
              </a:spcBef>
              <a:spcAft>
                <a:spcPts val="0"/>
              </a:spcAft>
              <a:buSzPts val="2000"/>
              <a:buNone/>
            </a:pPr>
            <a:r>
              <a:rPr lang="en-US">
                <a:latin typeface="Poppins"/>
                <a:ea typeface="Poppins"/>
                <a:cs typeface="Poppins"/>
                <a:sym typeface="Poppins"/>
              </a:rPr>
              <a:t>Feel free to </a:t>
            </a:r>
            <a:r>
              <a:rPr lang="en-US" b="1">
                <a:latin typeface="Poppins"/>
                <a:ea typeface="Poppins"/>
                <a:cs typeface="Poppins"/>
                <a:sym typeface="Poppins"/>
              </a:rPr>
              <a:t>take notes on your worksheet</a:t>
            </a:r>
            <a:r>
              <a:rPr lang="en-US">
                <a:latin typeface="Poppins"/>
                <a:ea typeface="Poppins"/>
                <a:cs typeface="Poppins"/>
                <a:sym typeface="Poppins"/>
              </a:rPr>
              <a:t>.</a:t>
            </a:r>
            <a:r>
              <a:rPr lang="en-US"/>
              <a:t> You will be able to update your answers as we go through our sessions. </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Google Shape;419;p30"/>
          <p:cNvSpPr txBox="1"/>
          <p:nvPr/>
        </p:nvSpPr>
        <p:spPr>
          <a:xfrm>
            <a:off x="638075" y="1953059"/>
            <a:ext cx="8357644" cy="1816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309FCD"/>
              </a:buClr>
              <a:buSzPts val="5400"/>
              <a:buFont typeface="Arial"/>
              <a:buNone/>
            </a:pPr>
            <a:r>
              <a:rPr lang="en-US" sz="5400" b="1" i="0" u="none" strike="noStrike" cap="none">
                <a:solidFill>
                  <a:schemeClr val="dk2"/>
                </a:solidFill>
                <a:latin typeface="Poppins"/>
                <a:ea typeface="Poppins"/>
                <a:cs typeface="Poppins"/>
                <a:sym typeface="Poppins"/>
              </a:rPr>
              <a:t>BREAK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1080"/>
              </a:spcBef>
              <a:spcAft>
                <a:spcPts val="0"/>
              </a:spcAft>
              <a:buClr>
                <a:srgbClr val="309FCD"/>
              </a:buClr>
              <a:buSzPts val="5400"/>
              <a:buFont typeface="Arial"/>
              <a:buNone/>
            </a:pPr>
            <a:r>
              <a:rPr lang="en-US" sz="5400" b="1" i="0" u="none" strike="noStrike" cap="none">
                <a:solidFill>
                  <a:schemeClr val="dk2"/>
                </a:solidFill>
                <a:latin typeface="Poppins"/>
                <a:ea typeface="Poppins"/>
                <a:cs typeface="Poppins"/>
                <a:sym typeface="Poppins"/>
              </a:rPr>
              <a:t>See you in 10 minutes!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24"/>
        <p:cNvGrpSpPr/>
        <p:nvPr/>
      </p:nvGrpSpPr>
      <p:grpSpPr>
        <a:xfrm>
          <a:off x="0" y="0"/>
          <a:ext cx="0" cy="0"/>
          <a:chOff x="0" y="0"/>
          <a:chExt cx="0" cy="0"/>
        </a:xfrm>
      </p:grpSpPr>
      <p:sp>
        <p:nvSpPr>
          <p:cNvPr id="425" name="Google Shape;425;p12"/>
          <p:cNvSpPr txBox="1">
            <a:spLocks noGrp="1"/>
          </p:cNvSpPr>
          <p:nvPr>
            <p:ph type="body" idx="1"/>
          </p:nvPr>
        </p:nvSpPr>
        <p:spPr>
          <a:xfrm>
            <a:off x="914400" y="1952625"/>
            <a:ext cx="6075363" cy="1816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309FCD"/>
              </a:buClr>
              <a:buSzPts val="5400"/>
              <a:buFont typeface="Arial"/>
              <a:buNone/>
            </a:pPr>
            <a:r>
              <a:rPr lang="en-US" sz="5400" b="1" i="0" u="none" strike="noStrike" cap="none" dirty="0">
                <a:solidFill>
                  <a:schemeClr val="accent5">
                    <a:lumMod val="50000"/>
                  </a:schemeClr>
                </a:solidFill>
                <a:latin typeface="Poppins"/>
                <a:ea typeface="Poppins"/>
                <a:cs typeface="Poppins"/>
                <a:sym typeface="Poppins"/>
              </a:rPr>
              <a:t>AMBASSADOR SKILLS</a:t>
            </a:r>
            <a:endParaRPr sz="1400" b="0" i="0" u="none" strike="noStrike" cap="none" dirty="0">
              <a:solidFill>
                <a:schemeClr val="accent5">
                  <a:lumMod val="50000"/>
                </a:schemeClr>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C3F5FF">
            <a:alpha val="43137"/>
          </a:srgbClr>
        </a:solidFill>
        <a:effectLst/>
      </p:bgPr>
    </p:bg>
    <p:spTree>
      <p:nvGrpSpPr>
        <p:cNvPr id="1" name="Shape 430"/>
        <p:cNvGrpSpPr/>
        <p:nvPr/>
      </p:nvGrpSpPr>
      <p:grpSpPr>
        <a:xfrm>
          <a:off x="0" y="0"/>
          <a:ext cx="0" cy="0"/>
          <a:chOff x="0" y="0"/>
          <a:chExt cx="0" cy="0"/>
        </a:xfrm>
      </p:grpSpPr>
      <p:sp>
        <p:nvSpPr>
          <p:cNvPr id="431" name="Google Shape;431;p32"/>
          <p:cNvSpPr txBox="1">
            <a:spLocks noGrp="1"/>
          </p:cNvSpPr>
          <p:nvPr>
            <p:ph type="body" idx="2"/>
          </p:nvPr>
        </p:nvSpPr>
        <p:spPr>
          <a:xfrm>
            <a:off x="4229100" y="63501"/>
            <a:ext cx="7796690" cy="1823224"/>
          </a:xfrm>
          <a:prstGeom prst="rect">
            <a:avLst/>
          </a:prstGeom>
          <a:noFill/>
          <a:ln>
            <a:noFill/>
          </a:ln>
        </p:spPr>
        <p:txBody>
          <a:bodyPr spcFirstLastPara="1" wrap="square" lIns="731500" tIns="45700" rIns="91425" bIns="45700" anchor="ctr" anchorCtr="0">
            <a:noAutofit/>
          </a:bodyPr>
          <a:lstStyle/>
          <a:p>
            <a:pPr marL="0" lvl="0" indent="0" algn="l" rtl="0">
              <a:lnSpc>
                <a:spcPct val="100000"/>
              </a:lnSpc>
              <a:spcBef>
                <a:spcPts val="0"/>
              </a:spcBef>
              <a:spcAft>
                <a:spcPts val="0"/>
              </a:spcAft>
              <a:buSzPts val="3600"/>
              <a:buNone/>
            </a:pPr>
            <a:r>
              <a:rPr lang="en-US" dirty="0">
                <a:solidFill>
                  <a:srgbClr val="1F4B8F"/>
                </a:solidFill>
              </a:rPr>
              <a:t>What’s in the Ambassador Skills Sessions?</a:t>
            </a:r>
            <a:endParaRPr dirty="0">
              <a:solidFill>
                <a:srgbClr val="1F4B8F"/>
              </a:solidFill>
            </a:endParaRPr>
          </a:p>
        </p:txBody>
      </p:sp>
      <p:sp>
        <p:nvSpPr>
          <p:cNvPr id="432" name="Google Shape;432;p32"/>
          <p:cNvSpPr txBox="1">
            <a:spLocks noGrp="1"/>
          </p:cNvSpPr>
          <p:nvPr>
            <p:ph type="body" idx="1"/>
          </p:nvPr>
        </p:nvSpPr>
        <p:spPr>
          <a:xfrm>
            <a:off x="4867842" y="1566490"/>
            <a:ext cx="7157948" cy="470311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2000"/>
              <a:buNone/>
            </a:pPr>
            <a:r>
              <a:rPr lang="en-US" sz="2400" dirty="0">
                <a:solidFill>
                  <a:srgbClr val="333333"/>
                </a:solidFill>
              </a:rPr>
              <a:t>The Ambassador Skills Sessions support ambassadors to </a:t>
            </a:r>
            <a:r>
              <a:rPr lang="en-US" sz="2400" b="1" dirty="0">
                <a:solidFill>
                  <a:srgbClr val="1F4B8F"/>
                </a:solidFill>
              </a:rPr>
              <a:t>understand and practice the skills they need to support their peers</a:t>
            </a:r>
            <a:r>
              <a:rPr lang="en-US" sz="2400" dirty="0">
                <a:solidFill>
                  <a:srgbClr val="333333"/>
                </a:solidFill>
              </a:rPr>
              <a:t>.</a:t>
            </a:r>
            <a:endParaRPr dirty="0"/>
          </a:p>
          <a:p>
            <a:pPr marL="457200" lvl="0" indent="-457200" algn="l" rtl="0">
              <a:lnSpc>
                <a:spcPct val="100000"/>
              </a:lnSpc>
              <a:spcBef>
                <a:spcPts val="1200"/>
              </a:spcBef>
              <a:spcAft>
                <a:spcPts val="0"/>
              </a:spcAft>
              <a:buSzPts val="2000"/>
              <a:buChar char="•"/>
            </a:pPr>
            <a:r>
              <a:rPr lang="en-US" sz="2400" b="1" dirty="0">
                <a:solidFill>
                  <a:srgbClr val="1F4B8F"/>
                </a:solidFill>
              </a:rPr>
              <a:t>Boundary Setting &amp; Self-Care</a:t>
            </a:r>
            <a:endParaRPr dirty="0"/>
          </a:p>
          <a:p>
            <a:pPr marL="457200" lvl="0" indent="-457200" algn="l" rtl="0">
              <a:lnSpc>
                <a:spcPct val="100000"/>
              </a:lnSpc>
              <a:spcBef>
                <a:spcPts val="1200"/>
              </a:spcBef>
              <a:spcAft>
                <a:spcPts val="0"/>
              </a:spcAft>
              <a:buSzPts val="2000"/>
              <a:buChar char="•"/>
            </a:pPr>
            <a:r>
              <a:rPr lang="en-US" sz="2400" b="1" dirty="0">
                <a:solidFill>
                  <a:srgbClr val="1F4B8F"/>
                </a:solidFill>
              </a:rPr>
              <a:t>Responding to Disclosures of Violence*</a:t>
            </a:r>
            <a:endParaRPr dirty="0"/>
          </a:p>
          <a:p>
            <a:pPr marL="457200" lvl="0" indent="-457200" algn="l" rtl="0">
              <a:lnSpc>
                <a:spcPct val="100000"/>
              </a:lnSpc>
              <a:spcBef>
                <a:spcPts val="1200"/>
              </a:spcBef>
              <a:spcAft>
                <a:spcPts val="0"/>
              </a:spcAft>
              <a:buSzPts val="2000"/>
              <a:buChar char="•"/>
            </a:pPr>
            <a:r>
              <a:rPr lang="en-US" sz="2400" b="1" dirty="0">
                <a:solidFill>
                  <a:srgbClr val="1F4B8F"/>
                </a:solidFill>
              </a:rPr>
              <a:t>Peer Support Skills</a:t>
            </a:r>
            <a:endParaRPr dirty="0"/>
          </a:p>
          <a:p>
            <a:pPr marL="457200" lvl="0" indent="-457200" algn="l" rtl="0">
              <a:lnSpc>
                <a:spcPct val="100000"/>
              </a:lnSpc>
              <a:spcBef>
                <a:spcPts val="1200"/>
              </a:spcBef>
              <a:spcAft>
                <a:spcPts val="0"/>
              </a:spcAft>
              <a:buSzPts val="2000"/>
              <a:buChar char="•"/>
            </a:pPr>
            <a:r>
              <a:rPr lang="en-US" sz="2400" b="1" dirty="0">
                <a:solidFill>
                  <a:srgbClr val="1F4B8F"/>
                </a:solidFill>
              </a:rPr>
              <a:t>Healthy Relationships &amp; Supportive Partners</a:t>
            </a:r>
            <a:endParaRPr b="1" dirty="0">
              <a:solidFill>
                <a:srgbClr val="1F4B8F"/>
              </a:solidFill>
            </a:endParaRPr>
          </a:p>
          <a:p>
            <a:pPr marL="0" lvl="0" indent="0" algn="l" rtl="0">
              <a:lnSpc>
                <a:spcPct val="100000"/>
              </a:lnSpc>
              <a:spcBef>
                <a:spcPts val="1200"/>
              </a:spcBef>
              <a:spcAft>
                <a:spcPts val="1200"/>
              </a:spcAft>
              <a:buSzPts val="2000"/>
              <a:buNone/>
            </a:pPr>
            <a:r>
              <a:rPr lang="en-US" sz="2400" dirty="0">
                <a:solidFill>
                  <a:srgbClr val="333333"/>
                </a:solidFill>
              </a:rPr>
              <a:t>We recommend </a:t>
            </a:r>
            <a:r>
              <a:rPr lang="en-US" sz="2400" b="1" dirty="0">
                <a:solidFill>
                  <a:srgbClr val="1F4B8F"/>
                </a:solidFill>
              </a:rPr>
              <a:t>including these sessions unless the ambassadors are experienced with peer support</a:t>
            </a:r>
            <a:r>
              <a:rPr lang="en-US" sz="2400" dirty="0">
                <a:solidFill>
                  <a:srgbClr val="333333"/>
                </a:solidFill>
              </a:rPr>
              <a:t>. They can also serve as a good skills refresher!</a:t>
            </a:r>
            <a:endParaRPr dirty="0"/>
          </a:p>
        </p:txBody>
      </p:sp>
      <p:pic>
        <p:nvPicPr>
          <p:cNvPr id="433" name="Google Shape;433;p32"/>
          <p:cNvPicPr preferRelativeResize="0"/>
          <p:nvPr/>
        </p:nvPicPr>
        <p:blipFill rotWithShape="1">
          <a:blip r:embed="rId3">
            <a:alphaModFix/>
          </a:blip>
          <a:srcRect/>
          <a:stretch/>
        </p:blipFill>
        <p:spPr>
          <a:xfrm>
            <a:off x="0" y="0"/>
            <a:ext cx="4628810" cy="6858000"/>
          </a:xfrm>
          <a:prstGeom prst="rect">
            <a:avLst/>
          </a:prstGeom>
          <a:noFill/>
          <a:ln>
            <a:noFill/>
          </a:ln>
        </p:spPr>
      </p:pic>
      <p:sp>
        <p:nvSpPr>
          <p:cNvPr id="434" name="Google Shape;434;p32"/>
          <p:cNvSpPr txBox="1"/>
          <p:nvPr/>
        </p:nvSpPr>
        <p:spPr>
          <a:xfrm>
            <a:off x="77491" y="5701391"/>
            <a:ext cx="4494508" cy="115660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1200"/>
              </a:spcAft>
              <a:buClr>
                <a:srgbClr val="309FCD"/>
              </a:buClr>
              <a:buSzPts val="2000"/>
              <a:buFont typeface="Arial"/>
              <a:buNone/>
            </a:pPr>
            <a:r>
              <a:rPr lang="en-US" sz="1600" b="0" i="0" u="none" strike="noStrike" cap="none">
                <a:solidFill>
                  <a:schemeClr val="lt1"/>
                </a:solidFill>
                <a:latin typeface="Poppins"/>
                <a:ea typeface="Poppins"/>
                <a:cs typeface="Poppins"/>
                <a:sym typeface="Poppins"/>
              </a:rPr>
              <a:t>*There are </a:t>
            </a:r>
            <a:r>
              <a:rPr lang="en-US" sz="1600" b="1" i="0" u="none" strike="noStrike" cap="none">
                <a:solidFill>
                  <a:schemeClr val="lt1"/>
                </a:solidFill>
                <a:latin typeface="Poppins"/>
                <a:ea typeface="Poppins"/>
                <a:cs typeface="Poppins"/>
                <a:sym typeface="Poppins"/>
              </a:rPr>
              <a:t>additional considerations for the Responding to Disclosures of Violence Session</a:t>
            </a:r>
            <a:r>
              <a:rPr lang="en-US" sz="1600" b="0" i="0" u="none" strike="noStrike" cap="none">
                <a:solidFill>
                  <a:schemeClr val="lt1"/>
                </a:solidFill>
                <a:latin typeface="Poppins"/>
                <a:ea typeface="Poppins"/>
                <a:cs typeface="Poppins"/>
                <a:sym typeface="Poppins"/>
              </a:rPr>
              <a:t>. We will discuss these when we get to this session.</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C3F5FF">
            <a:alpha val="43137"/>
          </a:srgbClr>
        </a:solidFill>
        <a:effectLst/>
      </p:bgPr>
    </p:bg>
    <p:spTree>
      <p:nvGrpSpPr>
        <p:cNvPr id="1" name="Shape 439"/>
        <p:cNvGrpSpPr/>
        <p:nvPr/>
      </p:nvGrpSpPr>
      <p:grpSpPr>
        <a:xfrm>
          <a:off x="0" y="0"/>
          <a:ext cx="0" cy="0"/>
          <a:chOff x="0" y="0"/>
          <a:chExt cx="0" cy="0"/>
        </a:xfrm>
      </p:grpSpPr>
      <p:pic>
        <p:nvPicPr>
          <p:cNvPr id="440" name="Google Shape;440;p108"/>
          <p:cNvPicPr preferRelativeResize="0"/>
          <p:nvPr/>
        </p:nvPicPr>
        <p:blipFill rotWithShape="1">
          <a:blip r:embed="rId3">
            <a:alphaModFix/>
          </a:blip>
          <a:srcRect l="209" r="209"/>
          <a:stretch/>
        </p:blipFill>
        <p:spPr>
          <a:xfrm>
            <a:off x="166210" y="99725"/>
            <a:ext cx="5506218" cy="2191056"/>
          </a:xfrm>
          <a:prstGeom prst="roundRect">
            <a:avLst>
              <a:gd name="adj" fmla="val 16667"/>
            </a:avLst>
          </a:prstGeom>
          <a:noFill/>
          <a:ln>
            <a:noFill/>
          </a:ln>
        </p:spPr>
      </p:pic>
      <p:sp>
        <p:nvSpPr>
          <p:cNvPr id="441" name="Google Shape;441;p108"/>
          <p:cNvSpPr txBox="1"/>
          <p:nvPr/>
        </p:nvSpPr>
        <p:spPr>
          <a:xfrm>
            <a:off x="433121" y="2793198"/>
            <a:ext cx="5239307" cy="343766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3"/>
              </a:buClr>
              <a:buSzPts val="1800"/>
              <a:buFont typeface="Arial"/>
              <a:buNone/>
            </a:pPr>
            <a:r>
              <a:rPr lang="en-US" sz="2000" b="1" i="0" u="none" strike="noStrike" cap="none">
                <a:solidFill>
                  <a:srgbClr val="2C61AE"/>
                </a:solidFill>
                <a:latin typeface="Poppins"/>
                <a:ea typeface="Poppins"/>
                <a:cs typeface="Poppins"/>
                <a:sym typeface="Poppins"/>
              </a:rPr>
              <a:t>Session Goal:</a:t>
            </a:r>
            <a:endParaRPr/>
          </a:p>
          <a:p>
            <a:pPr marL="0" marR="0" lvl="0" indent="0" algn="l" rtl="0">
              <a:lnSpc>
                <a:spcPct val="100000"/>
              </a:lnSpc>
              <a:spcBef>
                <a:spcPts val="600"/>
              </a:spcBef>
              <a:spcAft>
                <a:spcPts val="1200"/>
              </a:spcAft>
              <a:buClr>
                <a:schemeClr val="accent3"/>
              </a:buClr>
              <a:buSzPts val="1800"/>
              <a:buFont typeface="Arial"/>
              <a:buNone/>
            </a:pPr>
            <a:r>
              <a:rPr lang="en-US" sz="2000" b="0" i="0" u="none" strike="noStrike" cap="none">
                <a:solidFill>
                  <a:srgbClr val="333333"/>
                </a:solidFill>
                <a:latin typeface="Poppins"/>
                <a:ea typeface="Poppins"/>
                <a:cs typeface="Poppins"/>
                <a:sym typeface="Poppins"/>
              </a:rPr>
              <a:t>Participants </a:t>
            </a:r>
            <a:r>
              <a:rPr lang="en-US" sz="2000" b="1" i="0" u="none" strike="noStrike" cap="none">
                <a:solidFill>
                  <a:srgbClr val="2C61AE"/>
                </a:solidFill>
                <a:latin typeface="Poppins"/>
                <a:ea typeface="Poppins"/>
                <a:cs typeface="Poppins"/>
                <a:sym typeface="Poppins"/>
              </a:rPr>
              <a:t>explore the impact that peer support work can have on their mental health and well-being</a:t>
            </a:r>
            <a:r>
              <a:rPr lang="en-US" sz="2000" b="0" i="0" u="none" strike="noStrike" cap="none">
                <a:solidFill>
                  <a:srgbClr val="333333"/>
                </a:solidFill>
                <a:latin typeface="Poppins"/>
                <a:ea typeface="Poppins"/>
                <a:cs typeface="Poppins"/>
                <a:sym typeface="Poppins"/>
              </a:rPr>
              <a:t>. They learn about </a:t>
            </a:r>
            <a:r>
              <a:rPr lang="en-US" sz="2000" b="1" i="0" u="none" strike="noStrike" cap="none">
                <a:solidFill>
                  <a:srgbClr val="2C61AE"/>
                </a:solidFill>
                <a:latin typeface="Poppins"/>
                <a:ea typeface="Poppins"/>
                <a:cs typeface="Poppins"/>
                <a:sym typeface="Poppins"/>
              </a:rPr>
              <a:t>key concepts of compassion fatigue and vicarious trauma</a:t>
            </a:r>
            <a:r>
              <a:rPr lang="en-US" sz="2000" b="0" i="0" u="none" strike="noStrike" cap="none">
                <a:solidFill>
                  <a:srgbClr val="333333"/>
                </a:solidFill>
                <a:latin typeface="Poppins"/>
                <a:ea typeface="Poppins"/>
                <a:cs typeface="Poppins"/>
                <a:sym typeface="Poppins"/>
              </a:rPr>
              <a:t>. They also learn how to </a:t>
            </a:r>
            <a:r>
              <a:rPr lang="en-US" sz="2000" b="1" i="0" u="none" strike="noStrike" cap="none">
                <a:solidFill>
                  <a:srgbClr val="2C61AE"/>
                </a:solidFill>
                <a:latin typeface="Poppins"/>
                <a:ea typeface="Poppins"/>
                <a:cs typeface="Poppins"/>
                <a:sym typeface="Poppins"/>
              </a:rPr>
              <a:t>set boundaries, understand their warning signs, and identify strategies for self-care </a:t>
            </a:r>
            <a:r>
              <a:rPr lang="en-US" sz="2000" b="0" i="0" u="none" strike="noStrike" cap="none">
                <a:solidFill>
                  <a:srgbClr val="333333"/>
                </a:solidFill>
                <a:latin typeface="Poppins"/>
                <a:ea typeface="Poppins"/>
                <a:cs typeface="Poppins"/>
                <a:sym typeface="Poppins"/>
              </a:rPr>
              <a:t>and mutual support. </a:t>
            </a:r>
            <a:endParaRPr/>
          </a:p>
        </p:txBody>
      </p:sp>
      <p:pic>
        <p:nvPicPr>
          <p:cNvPr id="442" name="Google Shape;442;p108"/>
          <p:cNvPicPr preferRelativeResize="0"/>
          <p:nvPr/>
        </p:nvPicPr>
        <p:blipFill rotWithShape="1">
          <a:blip r:embed="rId4">
            <a:alphaModFix/>
          </a:blip>
          <a:srcRect/>
          <a:stretch/>
        </p:blipFill>
        <p:spPr>
          <a:xfrm>
            <a:off x="5381749" y="1165561"/>
            <a:ext cx="4022860" cy="5688106"/>
          </a:xfrm>
          <a:prstGeom prst="rect">
            <a:avLst/>
          </a:prstGeom>
          <a:noFill/>
          <a:ln>
            <a:noFill/>
          </a:ln>
        </p:spPr>
      </p:pic>
      <p:sp>
        <p:nvSpPr>
          <p:cNvPr id="443" name="Google Shape;443;p108"/>
          <p:cNvSpPr/>
          <p:nvPr/>
        </p:nvSpPr>
        <p:spPr>
          <a:xfrm>
            <a:off x="8301133" y="578172"/>
            <a:ext cx="3361402" cy="1825344"/>
          </a:xfrm>
          <a:prstGeom prst="wedgeRoundRectCallout">
            <a:avLst>
              <a:gd name="adj1" fmla="val -65781"/>
              <a:gd name="adj2" fmla="val 34170"/>
              <a:gd name="adj3" fmla="val 16667"/>
            </a:avLst>
          </a:prstGeom>
          <a:solidFill>
            <a:schemeClr val="accent6"/>
          </a:solidFill>
          <a:ln>
            <a:noFill/>
          </a:ln>
        </p:spPr>
        <p:txBody>
          <a:bodyPr spcFirstLastPara="1" wrap="square" lIns="180000" tIns="45700" rIns="180000" bIns="45700" anchor="ctr" anchorCtr="0">
            <a:noAutofit/>
          </a:bodyPr>
          <a:lstStyle/>
          <a:p>
            <a:pPr marL="0" marR="0" lvl="0" indent="0" algn="ctr" rtl="0">
              <a:lnSpc>
                <a:spcPct val="100000"/>
              </a:lnSpc>
              <a:spcBef>
                <a:spcPts val="0"/>
              </a:spcBef>
              <a:spcAft>
                <a:spcPts val="0"/>
              </a:spcAft>
              <a:buNone/>
            </a:pPr>
            <a:r>
              <a:rPr lang="en-US" sz="1600" b="0" i="0" u="none" strike="noStrike" cap="none" dirty="0">
                <a:solidFill>
                  <a:schemeClr val="lt1"/>
                </a:solidFill>
                <a:latin typeface="Poppins SemiBold"/>
                <a:ea typeface="Poppins SemiBold"/>
                <a:cs typeface="Poppins SemiBold"/>
                <a:sym typeface="Poppins SemiBold"/>
              </a:rPr>
              <a:t>If you only do one Ambassador Skills Session, make it this one!</a:t>
            </a:r>
          </a:p>
          <a:p>
            <a:pPr marL="0" marR="0" lvl="0" indent="0" algn="ctr" rtl="0">
              <a:lnSpc>
                <a:spcPct val="100000"/>
              </a:lnSpc>
              <a:spcBef>
                <a:spcPts val="0"/>
              </a:spcBef>
              <a:spcAft>
                <a:spcPts val="0"/>
              </a:spcAft>
              <a:buNone/>
            </a:pPr>
            <a:endParaRPr lang="en-US" dirty="0">
              <a:ea typeface="Poppins SemiBold"/>
            </a:endParaRPr>
          </a:p>
          <a:p>
            <a:pPr marL="0" marR="0" lvl="0" indent="0" algn="r" rtl="0">
              <a:lnSpc>
                <a:spcPct val="100000"/>
              </a:lnSpc>
              <a:spcBef>
                <a:spcPts val="0"/>
              </a:spcBef>
              <a:spcAft>
                <a:spcPts val="0"/>
              </a:spcAft>
              <a:buNone/>
            </a:pPr>
            <a:r>
              <a:rPr lang="en-US" sz="1600" b="0" i="1" u="none" strike="noStrike" cap="none" dirty="0">
                <a:solidFill>
                  <a:schemeClr val="lt1"/>
                </a:solidFill>
                <a:latin typeface="Poppins"/>
                <a:ea typeface="Poppins"/>
                <a:cs typeface="Poppins"/>
                <a:sym typeface="Poppins"/>
              </a:rPr>
              <a:t>- Workshop participant</a:t>
            </a:r>
            <a:endParaRPr sz="1400" b="0" i="1" u="none" strike="noStrike" cap="none" dirty="0">
              <a:solidFill>
                <a:schemeClr val="lt1"/>
              </a:solidFill>
              <a:latin typeface="Poppins"/>
              <a:ea typeface="Poppins"/>
              <a:cs typeface="Poppins"/>
              <a:sym typeface="Poppins"/>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C3F5FF">
            <a:alpha val="43137"/>
          </a:srgbClr>
        </a:solidFill>
        <a:effectLst/>
      </p:bgPr>
    </p:bg>
    <p:spTree>
      <p:nvGrpSpPr>
        <p:cNvPr id="1" name="Shape 448"/>
        <p:cNvGrpSpPr/>
        <p:nvPr/>
      </p:nvGrpSpPr>
      <p:grpSpPr>
        <a:xfrm>
          <a:off x="0" y="0"/>
          <a:ext cx="0" cy="0"/>
          <a:chOff x="0" y="0"/>
          <a:chExt cx="0" cy="0"/>
        </a:xfrm>
      </p:grpSpPr>
      <p:sp>
        <p:nvSpPr>
          <p:cNvPr id="449" name="Google Shape;449;p109"/>
          <p:cNvSpPr txBox="1"/>
          <p:nvPr/>
        </p:nvSpPr>
        <p:spPr>
          <a:xfrm>
            <a:off x="-72333" y="0"/>
            <a:ext cx="7294768" cy="2626446"/>
          </a:xfrm>
          <a:prstGeom prst="rect">
            <a:avLst/>
          </a:prstGeom>
          <a:noFill/>
          <a:ln>
            <a:noFill/>
          </a:ln>
        </p:spPr>
        <p:txBody>
          <a:bodyPr spcFirstLastPara="1" wrap="square" lIns="731500" tIns="45700" rIns="91425" bIns="45700" anchor="ctr" anchorCtr="0">
            <a:noAutofit/>
          </a:bodyPr>
          <a:lstStyle/>
          <a:p>
            <a:pPr marL="0" marR="0" lvl="0" indent="0" algn="l" rtl="0">
              <a:lnSpc>
                <a:spcPct val="100000"/>
              </a:lnSpc>
              <a:spcBef>
                <a:spcPts val="0"/>
              </a:spcBef>
              <a:spcAft>
                <a:spcPts val="0"/>
              </a:spcAft>
              <a:buClr>
                <a:srgbClr val="309FCD"/>
              </a:buClr>
              <a:buSzPts val="3600"/>
              <a:buFont typeface="Arial"/>
              <a:buNone/>
            </a:pPr>
            <a:r>
              <a:rPr lang="en-US" sz="3600" b="1" i="0" u="none" strike="noStrike" cap="none">
                <a:solidFill>
                  <a:srgbClr val="2C61AE"/>
                </a:solidFill>
                <a:latin typeface="Poppins"/>
                <a:ea typeface="Poppins"/>
                <a:cs typeface="Poppins"/>
                <a:sym typeface="Poppins"/>
              </a:rPr>
              <a:t>Boundary Setting Activity: </a:t>
            </a:r>
            <a:r>
              <a:rPr lang="en-US" sz="3600" b="1" i="1" u="none" strike="noStrike" cap="none">
                <a:solidFill>
                  <a:srgbClr val="2C61AE"/>
                </a:solidFill>
                <a:latin typeface="Poppins"/>
                <a:ea typeface="Poppins"/>
                <a:cs typeface="Poppins"/>
                <a:sym typeface="Poppins"/>
              </a:rPr>
              <a:t>It’s OK with me…</a:t>
            </a:r>
            <a:endParaRPr/>
          </a:p>
        </p:txBody>
      </p:sp>
      <p:sp>
        <p:nvSpPr>
          <p:cNvPr id="450" name="Google Shape;450;p109"/>
          <p:cNvSpPr/>
          <p:nvPr/>
        </p:nvSpPr>
        <p:spPr>
          <a:xfrm>
            <a:off x="5920314" y="3172791"/>
            <a:ext cx="5269424" cy="3138864"/>
          </a:xfrm>
          <a:prstGeom prst="wedgeRoundRectCallout">
            <a:avLst>
              <a:gd name="adj1" fmla="val -73367"/>
              <a:gd name="adj2" fmla="val -27688"/>
              <a:gd name="adj3" fmla="val 16667"/>
            </a:avLst>
          </a:prstGeom>
          <a:solidFill>
            <a:schemeClr val="accent6">
              <a:alpha val="64844"/>
            </a:schemeClr>
          </a:solidFill>
          <a:ln>
            <a:noFill/>
          </a:ln>
        </p:spPr>
        <p:txBody>
          <a:bodyPr spcFirstLastPara="1" wrap="square" lIns="251999" tIns="72000" rIns="251999" bIns="72000"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0" i="0" u="none" strike="noStrike" cap="none" dirty="0">
                <a:solidFill>
                  <a:schemeClr val="dk1"/>
                </a:solidFill>
                <a:latin typeface="Poppins"/>
                <a:ea typeface="Poppins"/>
                <a:cs typeface="Poppins"/>
                <a:sym typeface="Poppins"/>
              </a:rPr>
              <a:t>A peer wants to use </a:t>
            </a:r>
            <a:r>
              <a:rPr lang="en-US" sz="2800" b="0" i="0" u="none" strike="noStrike" cap="none" dirty="0" err="1">
                <a:solidFill>
                  <a:schemeClr val="dk1"/>
                </a:solidFill>
                <a:latin typeface="Poppins"/>
                <a:ea typeface="Poppins"/>
                <a:cs typeface="Poppins"/>
                <a:sym typeface="Poppins"/>
              </a:rPr>
              <a:t>PrEP</a:t>
            </a:r>
            <a:r>
              <a:rPr lang="en-US" sz="2800" b="0" i="0" u="none" strike="noStrike" cap="none" dirty="0">
                <a:solidFill>
                  <a:schemeClr val="dk1"/>
                </a:solidFill>
                <a:latin typeface="Poppins"/>
                <a:ea typeface="Poppins"/>
                <a:cs typeface="Poppins"/>
                <a:sym typeface="Poppins"/>
              </a:rPr>
              <a:t> but is worried about keeping it at her house. She asks if she can store her pills at your house.</a:t>
            </a:r>
            <a:endParaRPr sz="2800" b="0" i="0" u="none" strike="noStrike" cap="none" dirty="0">
              <a:solidFill>
                <a:schemeClr val="dk1"/>
              </a:solidFill>
              <a:latin typeface="Poppins SemiBold"/>
              <a:ea typeface="Poppins SemiBold"/>
              <a:cs typeface="Poppins SemiBold"/>
              <a:sym typeface="Poppins SemiBold"/>
            </a:endParaRPr>
          </a:p>
        </p:txBody>
      </p:sp>
      <p:pic>
        <p:nvPicPr>
          <p:cNvPr id="451" name="Google Shape;451;p109"/>
          <p:cNvPicPr preferRelativeResize="0"/>
          <p:nvPr/>
        </p:nvPicPr>
        <p:blipFill rotWithShape="1">
          <a:blip r:embed="rId3">
            <a:alphaModFix/>
          </a:blip>
          <a:srcRect b="31097"/>
          <a:stretch/>
        </p:blipFill>
        <p:spPr>
          <a:xfrm>
            <a:off x="808726" y="1471664"/>
            <a:ext cx="3866513" cy="5386336"/>
          </a:xfrm>
          <a:prstGeom prst="rect">
            <a:avLst/>
          </a:prstGeom>
          <a:noFill/>
          <a:ln>
            <a:noFill/>
          </a:ln>
        </p:spPr>
      </p:pic>
      <p:sp>
        <p:nvSpPr>
          <p:cNvPr id="452" name="Google Shape;452;p109"/>
          <p:cNvSpPr txBox="1"/>
          <p:nvPr/>
        </p:nvSpPr>
        <p:spPr>
          <a:xfrm>
            <a:off x="5210261" y="1806929"/>
            <a:ext cx="4835613" cy="1092690"/>
          </a:xfrm>
          <a:prstGeom prst="rect">
            <a:avLst/>
          </a:prstGeom>
          <a:noFill/>
          <a:ln>
            <a:noFill/>
          </a:ln>
        </p:spPr>
        <p:txBody>
          <a:bodyPr spcFirstLastPara="1" wrap="square" lIns="731500" tIns="45700" rIns="91425" bIns="45700" anchor="ctr" anchorCtr="0">
            <a:noAutofit/>
          </a:bodyPr>
          <a:lstStyle/>
          <a:p>
            <a:pPr marL="0" marR="0" lvl="0" indent="0" algn="l" rtl="0">
              <a:lnSpc>
                <a:spcPct val="100000"/>
              </a:lnSpc>
              <a:spcBef>
                <a:spcPts val="0"/>
              </a:spcBef>
              <a:spcAft>
                <a:spcPts val="0"/>
              </a:spcAft>
              <a:buClr>
                <a:srgbClr val="309FCD"/>
              </a:buClr>
              <a:buSzPts val="3600"/>
              <a:buFont typeface="Arial"/>
              <a:buNone/>
            </a:pPr>
            <a:r>
              <a:rPr lang="en-US" sz="2800" b="0" i="1" u="none" strike="noStrike" cap="none" dirty="0">
                <a:solidFill>
                  <a:srgbClr val="2C61AE"/>
                </a:solidFill>
                <a:latin typeface="Poppins"/>
                <a:ea typeface="Poppins"/>
                <a:cs typeface="Poppins"/>
                <a:sym typeface="Poppins"/>
              </a:rPr>
              <a:t>Imagine that you are an ambassador…</a:t>
            </a:r>
            <a:endParaRPr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C3F5FF">
            <a:alpha val="43137"/>
          </a:srgbClr>
        </a:solidFill>
        <a:effectLst/>
      </p:bgPr>
    </p:bg>
    <p:spTree>
      <p:nvGrpSpPr>
        <p:cNvPr id="1" name="Shape 457"/>
        <p:cNvGrpSpPr/>
        <p:nvPr/>
      </p:nvGrpSpPr>
      <p:grpSpPr>
        <a:xfrm>
          <a:off x="0" y="0"/>
          <a:ext cx="0" cy="0"/>
          <a:chOff x="0" y="0"/>
          <a:chExt cx="0" cy="0"/>
        </a:xfrm>
      </p:grpSpPr>
      <p:sp>
        <p:nvSpPr>
          <p:cNvPr id="458" name="Google Shape;458;p110"/>
          <p:cNvSpPr txBox="1"/>
          <p:nvPr/>
        </p:nvSpPr>
        <p:spPr>
          <a:xfrm>
            <a:off x="-72333" y="0"/>
            <a:ext cx="7294768" cy="2626446"/>
          </a:xfrm>
          <a:prstGeom prst="rect">
            <a:avLst/>
          </a:prstGeom>
          <a:noFill/>
          <a:ln>
            <a:noFill/>
          </a:ln>
        </p:spPr>
        <p:txBody>
          <a:bodyPr spcFirstLastPara="1" wrap="square" lIns="731500" tIns="45700" rIns="91425" bIns="45700" anchor="ctr" anchorCtr="0">
            <a:noAutofit/>
          </a:bodyPr>
          <a:lstStyle/>
          <a:p>
            <a:pPr marL="0" marR="0" lvl="0" indent="0" algn="l" rtl="0">
              <a:lnSpc>
                <a:spcPct val="100000"/>
              </a:lnSpc>
              <a:spcBef>
                <a:spcPts val="0"/>
              </a:spcBef>
              <a:spcAft>
                <a:spcPts val="0"/>
              </a:spcAft>
              <a:buClr>
                <a:srgbClr val="309FCD"/>
              </a:buClr>
              <a:buSzPts val="3600"/>
              <a:buFont typeface="Arial"/>
              <a:buNone/>
            </a:pPr>
            <a:r>
              <a:rPr lang="en-US" sz="3600" b="1" i="0" u="none" strike="noStrike" cap="none">
                <a:solidFill>
                  <a:srgbClr val="2C61AE"/>
                </a:solidFill>
                <a:latin typeface="Poppins"/>
                <a:ea typeface="Poppins"/>
                <a:cs typeface="Poppins"/>
                <a:sym typeface="Poppins"/>
              </a:rPr>
              <a:t>Discussion</a:t>
            </a:r>
            <a:endParaRPr sz="3600" b="1" i="1" u="none" strike="noStrike" cap="none">
              <a:solidFill>
                <a:srgbClr val="2C61AE"/>
              </a:solidFill>
              <a:latin typeface="Poppins"/>
              <a:ea typeface="Poppins"/>
              <a:cs typeface="Poppins"/>
              <a:sym typeface="Poppins"/>
            </a:endParaRPr>
          </a:p>
        </p:txBody>
      </p:sp>
      <p:pic>
        <p:nvPicPr>
          <p:cNvPr id="460" name="Google Shape;460;p110"/>
          <p:cNvPicPr preferRelativeResize="0"/>
          <p:nvPr/>
        </p:nvPicPr>
        <p:blipFill rotWithShape="1">
          <a:blip r:embed="rId3">
            <a:alphaModFix/>
          </a:blip>
          <a:srcRect b="31097"/>
          <a:stretch/>
        </p:blipFill>
        <p:spPr>
          <a:xfrm>
            <a:off x="808726" y="1471664"/>
            <a:ext cx="3866513" cy="5386336"/>
          </a:xfrm>
          <a:prstGeom prst="rect">
            <a:avLst/>
          </a:prstGeom>
          <a:noFill/>
          <a:ln>
            <a:noFill/>
          </a:ln>
        </p:spPr>
      </p:pic>
      <p:sp>
        <p:nvSpPr>
          <p:cNvPr id="462" name="Google Shape;462;p110"/>
          <p:cNvSpPr txBox="1"/>
          <p:nvPr/>
        </p:nvSpPr>
        <p:spPr>
          <a:xfrm>
            <a:off x="3837298" y="4431322"/>
            <a:ext cx="7627872" cy="608561"/>
          </a:xfrm>
          <a:prstGeom prst="rect">
            <a:avLst/>
          </a:prstGeom>
          <a:noFill/>
          <a:ln>
            <a:noFill/>
          </a:ln>
        </p:spPr>
        <p:txBody>
          <a:bodyPr spcFirstLastPara="1" wrap="square" lIns="731500" tIns="45700" rIns="91425" bIns="45700" anchor="ctr" anchorCtr="0">
            <a:noAutofit/>
          </a:bodyPr>
          <a:lstStyle/>
          <a:p>
            <a:pPr marL="0" marR="0" lvl="0" indent="0" algn="l" rtl="0">
              <a:lnSpc>
                <a:spcPct val="100000"/>
              </a:lnSpc>
              <a:spcBef>
                <a:spcPts val="0"/>
              </a:spcBef>
              <a:spcAft>
                <a:spcPts val="0"/>
              </a:spcAft>
              <a:buClr>
                <a:srgbClr val="309FCD"/>
              </a:buClr>
              <a:buSzPts val="3600"/>
              <a:buFont typeface="Arial"/>
              <a:buNone/>
            </a:pPr>
            <a:r>
              <a:rPr lang="en-US" sz="3600" b="1" i="1" u="none" strike="noStrike" cap="none" dirty="0">
                <a:solidFill>
                  <a:srgbClr val="2C61AE"/>
                </a:solidFill>
                <a:latin typeface="Poppins"/>
                <a:ea typeface="Poppins"/>
                <a:cs typeface="Poppins"/>
                <a:sym typeface="Poppins"/>
              </a:rPr>
              <a:t>It’s OK with me…</a:t>
            </a:r>
          </a:p>
        </p:txBody>
      </p:sp>
      <p:pic>
        <p:nvPicPr>
          <p:cNvPr id="463" name="Google Shape;463;p110" descr="Circles with lines with solid fill"/>
          <p:cNvPicPr preferRelativeResize="0"/>
          <p:nvPr/>
        </p:nvPicPr>
        <p:blipFill rotWithShape="1">
          <a:blip r:embed="rId4">
            <a:alphaModFix/>
          </a:blip>
          <a:srcRect/>
          <a:stretch/>
        </p:blipFill>
        <p:spPr>
          <a:xfrm>
            <a:off x="6022402" y="5320136"/>
            <a:ext cx="548880" cy="548880"/>
          </a:xfrm>
          <a:prstGeom prst="rect">
            <a:avLst/>
          </a:prstGeom>
          <a:noFill/>
          <a:ln>
            <a:noFill/>
          </a:ln>
        </p:spPr>
      </p:pic>
      <p:pic>
        <p:nvPicPr>
          <p:cNvPr id="464" name="Google Shape;464;p110" descr="Circles with lines with solid fill"/>
          <p:cNvPicPr preferRelativeResize="0"/>
          <p:nvPr/>
        </p:nvPicPr>
        <p:blipFill rotWithShape="1">
          <a:blip r:embed="rId4">
            <a:alphaModFix/>
          </a:blip>
          <a:srcRect/>
          <a:stretch/>
        </p:blipFill>
        <p:spPr>
          <a:xfrm>
            <a:off x="9495127" y="5320136"/>
            <a:ext cx="548880" cy="548880"/>
          </a:xfrm>
          <a:prstGeom prst="rect">
            <a:avLst/>
          </a:prstGeom>
          <a:noFill/>
          <a:ln>
            <a:noFill/>
          </a:ln>
        </p:spPr>
      </p:pic>
      <p:sp>
        <p:nvSpPr>
          <p:cNvPr id="5" name="Google Shape;462;p110">
            <a:extLst>
              <a:ext uri="{FF2B5EF4-FFF2-40B4-BE49-F238E27FC236}">
                <a16:creationId xmlns:a16="http://schemas.microsoft.com/office/drawing/2014/main" id="{04DA4FED-D511-87D0-208B-ED9605192B70}"/>
              </a:ext>
            </a:extLst>
          </p:cNvPr>
          <p:cNvSpPr txBox="1"/>
          <p:nvPr/>
        </p:nvSpPr>
        <p:spPr>
          <a:xfrm>
            <a:off x="3888656" y="5343603"/>
            <a:ext cx="2125091" cy="501946"/>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309FCD"/>
              </a:buClr>
              <a:buSzPts val="3600"/>
              <a:buFont typeface="Arial"/>
              <a:buNone/>
            </a:pPr>
            <a:r>
              <a:rPr lang="en-US" sz="3600" b="1" i="1" u="none" strike="noStrike" cap="none" dirty="0">
                <a:solidFill>
                  <a:srgbClr val="2C61AE"/>
                </a:solidFill>
                <a:latin typeface="Poppins"/>
                <a:ea typeface="Poppins"/>
                <a:cs typeface="Poppins"/>
                <a:sym typeface="Poppins"/>
              </a:rPr>
              <a:t>ALWAYS</a:t>
            </a:r>
            <a:endParaRPr lang="en-US" dirty="0"/>
          </a:p>
        </p:txBody>
      </p:sp>
      <p:sp>
        <p:nvSpPr>
          <p:cNvPr id="10" name="Google Shape;462;p110">
            <a:extLst>
              <a:ext uri="{FF2B5EF4-FFF2-40B4-BE49-F238E27FC236}">
                <a16:creationId xmlns:a16="http://schemas.microsoft.com/office/drawing/2014/main" id="{83B7268D-BDC1-5A27-D938-B44D7ACB9C40}"/>
              </a:ext>
            </a:extLst>
          </p:cNvPr>
          <p:cNvSpPr txBox="1"/>
          <p:nvPr/>
        </p:nvSpPr>
        <p:spPr>
          <a:xfrm>
            <a:off x="6685952" y="5343603"/>
            <a:ext cx="2800521" cy="501946"/>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309FCD"/>
              </a:buClr>
              <a:buSzPts val="3600"/>
              <a:buFont typeface="Arial"/>
              <a:buNone/>
            </a:pPr>
            <a:r>
              <a:rPr lang="en-US" sz="3600" b="1" i="1" u="none" strike="noStrike" cap="none" dirty="0">
                <a:solidFill>
                  <a:srgbClr val="2C61AE"/>
                </a:solidFill>
                <a:latin typeface="Poppins"/>
                <a:ea typeface="Poppins"/>
                <a:cs typeface="Poppins"/>
                <a:sym typeface="Poppins"/>
              </a:rPr>
              <a:t>SOMETIMES</a:t>
            </a:r>
            <a:endParaRPr lang="en-US" dirty="0"/>
          </a:p>
        </p:txBody>
      </p:sp>
      <p:sp>
        <p:nvSpPr>
          <p:cNvPr id="11" name="Google Shape;462;p110">
            <a:extLst>
              <a:ext uri="{FF2B5EF4-FFF2-40B4-BE49-F238E27FC236}">
                <a16:creationId xmlns:a16="http://schemas.microsoft.com/office/drawing/2014/main" id="{C59BC946-7D49-92DF-AD99-C3EB97557AB1}"/>
              </a:ext>
            </a:extLst>
          </p:cNvPr>
          <p:cNvSpPr txBox="1"/>
          <p:nvPr/>
        </p:nvSpPr>
        <p:spPr>
          <a:xfrm>
            <a:off x="10158677" y="5343603"/>
            <a:ext cx="1602198" cy="501946"/>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309FCD"/>
              </a:buClr>
              <a:buSzPts val="3600"/>
              <a:buFont typeface="Arial"/>
              <a:buNone/>
            </a:pPr>
            <a:r>
              <a:rPr lang="en-US" sz="3600" b="1" i="1" u="none" strike="noStrike" cap="none" dirty="0">
                <a:solidFill>
                  <a:srgbClr val="2C61AE"/>
                </a:solidFill>
                <a:latin typeface="Poppins"/>
                <a:ea typeface="Poppins"/>
                <a:cs typeface="Poppins"/>
                <a:sym typeface="Poppins"/>
              </a:rPr>
              <a:t>NEVER</a:t>
            </a:r>
            <a:endParaRPr lang="en-US" dirty="0"/>
          </a:p>
        </p:txBody>
      </p:sp>
      <p:sp>
        <p:nvSpPr>
          <p:cNvPr id="12" name="Google Shape;450;p109">
            <a:extLst>
              <a:ext uri="{FF2B5EF4-FFF2-40B4-BE49-F238E27FC236}">
                <a16:creationId xmlns:a16="http://schemas.microsoft.com/office/drawing/2014/main" id="{6716DF30-1378-D002-AB6D-DC4656967748}"/>
              </a:ext>
            </a:extLst>
          </p:cNvPr>
          <p:cNvSpPr/>
          <p:nvPr/>
        </p:nvSpPr>
        <p:spPr>
          <a:xfrm>
            <a:off x="5435492" y="454729"/>
            <a:ext cx="5269424" cy="3138864"/>
          </a:xfrm>
          <a:prstGeom prst="wedgeRoundRectCallout">
            <a:avLst>
              <a:gd name="adj1" fmla="val -82400"/>
              <a:gd name="adj2" fmla="val 25387"/>
              <a:gd name="adj3" fmla="val 16667"/>
            </a:avLst>
          </a:prstGeom>
          <a:solidFill>
            <a:schemeClr val="accent6">
              <a:alpha val="65000"/>
            </a:schemeClr>
          </a:solidFill>
          <a:ln>
            <a:noFill/>
          </a:ln>
        </p:spPr>
        <p:txBody>
          <a:bodyPr spcFirstLastPara="1" wrap="square" lIns="251999" tIns="72000" rIns="251999" bIns="72000"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0" i="0" u="none" strike="noStrike" cap="none" dirty="0">
                <a:solidFill>
                  <a:schemeClr val="dk1"/>
                </a:solidFill>
                <a:latin typeface="Poppins"/>
                <a:ea typeface="Poppins"/>
                <a:cs typeface="Poppins"/>
                <a:sym typeface="Poppins"/>
              </a:rPr>
              <a:t>A peer wants to use </a:t>
            </a:r>
            <a:r>
              <a:rPr lang="en-US" sz="2800" b="0" i="0" u="none" strike="noStrike" cap="none" dirty="0" err="1">
                <a:solidFill>
                  <a:schemeClr val="dk1"/>
                </a:solidFill>
                <a:latin typeface="Poppins"/>
                <a:ea typeface="Poppins"/>
                <a:cs typeface="Poppins"/>
                <a:sym typeface="Poppins"/>
              </a:rPr>
              <a:t>PrEP</a:t>
            </a:r>
            <a:r>
              <a:rPr lang="en-US" sz="2800" b="0" i="0" u="none" strike="noStrike" cap="none" dirty="0">
                <a:solidFill>
                  <a:schemeClr val="dk1"/>
                </a:solidFill>
                <a:latin typeface="Poppins"/>
                <a:ea typeface="Poppins"/>
                <a:cs typeface="Poppins"/>
                <a:sym typeface="Poppins"/>
              </a:rPr>
              <a:t> but is worried about keeping it at her house. She asks if she can store her pills at your house.</a:t>
            </a:r>
            <a:endParaRPr sz="2800" b="0" i="0" u="none" strike="noStrike" cap="none" dirty="0">
              <a:solidFill>
                <a:schemeClr val="dk1"/>
              </a:solidFill>
              <a:latin typeface="Poppins SemiBold"/>
              <a:ea typeface="Poppins SemiBold"/>
              <a:cs typeface="Poppins SemiBold"/>
              <a:sym typeface="Poppins SemiBold"/>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C3F5FF">
            <a:alpha val="43137"/>
          </a:srgbClr>
        </a:solidFill>
        <a:effectLst/>
      </p:bgPr>
    </p:bg>
    <p:spTree>
      <p:nvGrpSpPr>
        <p:cNvPr id="1" name="Shape 469"/>
        <p:cNvGrpSpPr/>
        <p:nvPr/>
      </p:nvGrpSpPr>
      <p:grpSpPr>
        <a:xfrm>
          <a:off x="0" y="0"/>
          <a:ext cx="0" cy="0"/>
          <a:chOff x="0" y="0"/>
          <a:chExt cx="0" cy="0"/>
        </a:xfrm>
      </p:grpSpPr>
      <p:pic>
        <p:nvPicPr>
          <p:cNvPr id="470" name="Google Shape;470;p111"/>
          <p:cNvPicPr preferRelativeResize="0"/>
          <p:nvPr/>
        </p:nvPicPr>
        <p:blipFill rotWithShape="1">
          <a:blip r:embed="rId3">
            <a:alphaModFix/>
          </a:blip>
          <a:srcRect l="-337" r="249" b="-2335"/>
          <a:stretch/>
        </p:blipFill>
        <p:spPr>
          <a:xfrm>
            <a:off x="441053" y="397109"/>
            <a:ext cx="5239307" cy="1536903"/>
          </a:xfrm>
          <a:prstGeom prst="roundRect">
            <a:avLst>
              <a:gd name="adj" fmla="val 16667"/>
            </a:avLst>
          </a:prstGeom>
          <a:noFill/>
          <a:ln>
            <a:noFill/>
          </a:ln>
        </p:spPr>
      </p:pic>
      <p:sp>
        <p:nvSpPr>
          <p:cNvPr id="471" name="Google Shape;471;p111"/>
          <p:cNvSpPr txBox="1"/>
          <p:nvPr/>
        </p:nvSpPr>
        <p:spPr>
          <a:xfrm>
            <a:off x="441051" y="2105890"/>
            <a:ext cx="6966913" cy="487800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3"/>
              </a:buClr>
              <a:buSzPts val="1800"/>
              <a:buFont typeface="Arial"/>
              <a:buNone/>
            </a:pPr>
            <a:r>
              <a:rPr lang="en-US" sz="1900" b="1" i="0" u="none" strike="noStrike" cap="none">
                <a:solidFill>
                  <a:srgbClr val="2C61AE"/>
                </a:solidFill>
                <a:latin typeface="Poppins"/>
                <a:ea typeface="Poppins"/>
                <a:cs typeface="Poppins"/>
                <a:sym typeface="Poppins"/>
              </a:rPr>
              <a:t>Session Goal:</a:t>
            </a:r>
            <a:endParaRPr/>
          </a:p>
          <a:p>
            <a:pPr marL="0" marR="0" lvl="0" indent="0" algn="l" rtl="0">
              <a:lnSpc>
                <a:spcPct val="100000"/>
              </a:lnSpc>
              <a:spcBef>
                <a:spcPts val="600"/>
              </a:spcBef>
              <a:spcAft>
                <a:spcPts val="0"/>
              </a:spcAft>
              <a:buClr>
                <a:schemeClr val="accent3"/>
              </a:buClr>
              <a:buSzPts val="1800"/>
              <a:buFont typeface="Arial"/>
              <a:buNone/>
            </a:pPr>
            <a:r>
              <a:rPr lang="en-US" sz="1900" b="0" i="0" u="none" strike="noStrike" cap="none">
                <a:solidFill>
                  <a:srgbClr val="333333"/>
                </a:solidFill>
                <a:latin typeface="Poppins"/>
                <a:ea typeface="Poppins"/>
                <a:cs typeface="Poppins"/>
                <a:sym typeface="Poppins"/>
              </a:rPr>
              <a:t>Participants </a:t>
            </a:r>
            <a:r>
              <a:rPr lang="en-US" sz="1900" b="1" i="0" u="none" strike="noStrike" cap="none">
                <a:solidFill>
                  <a:srgbClr val="2C61AE"/>
                </a:solidFill>
                <a:latin typeface="Poppins"/>
                <a:ea typeface="Poppins"/>
                <a:cs typeface="Poppins"/>
                <a:sym typeface="Poppins"/>
              </a:rPr>
              <a:t>examine messaging about gender-based violence </a:t>
            </a:r>
            <a:r>
              <a:rPr lang="en-US" sz="1900" b="0" i="0" u="none" strike="noStrike" cap="none">
                <a:solidFill>
                  <a:srgbClr val="333333"/>
                </a:solidFill>
                <a:latin typeface="Poppins"/>
                <a:ea typeface="Poppins"/>
                <a:cs typeface="Poppins"/>
                <a:sym typeface="Poppins"/>
              </a:rPr>
              <a:t>(GBV) and </a:t>
            </a:r>
            <a:r>
              <a:rPr lang="en-US" sz="1900" b="1" i="0" u="none" strike="noStrike" cap="none">
                <a:solidFill>
                  <a:srgbClr val="2C61AE"/>
                </a:solidFill>
                <a:latin typeface="Poppins"/>
                <a:ea typeface="Poppins"/>
                <a:cs typeface="Poppins"/>
                <a:sym typeface="Poppins"/>
              </a:rPr>
              <a:t>how to question messaging that excuses or justifies GBV</a:t>
            </a:r>
            <a:r>
              <a:rPr lang="en-US" sz="1900" b="0" i="0" u="none" strike="noStrike" cap="none">
                <a:solidFill>
                  <a:srgbClr val="333333"/>
                </a:solidFill>
                <a:latin typeface="Poppins"/>
                <a:ea typeface="Poppins"/>
                <a:cs typeface="Poppins"/>
                <a:sym typeface="Poppins"/>
              </a:rPr>
              <a:t>. </a:t>
            </a:r>
            <a:r>
              <a:rPr lang="en-US" sz="1900" b="1" i="0" u="none" strike="noStrike" cap="none">
                <a:solidFill>
                  <a:srgbClr val="2C61AE"/>
                </a:solidFill>
                <a:latin typeface="Poppins"/>
                <a:ea typeface="Poppins"/>
                <a:cs typeface="Poppins"/>
                <a:sym typeface="Poppins"/>
              </a:rPr>
              <a:t>learn how to respond to their peers’ disclosures of violence using the LIVES method</a:t>
            </a:r>
            <a:r>
              <a:rPr lang="en-US" sz="1900" b="0" i="0" u="none" strike="noStrike" cap="none">
                <a:solidFill>
                  <a:srgbClr val="333333"/>
                </a:solidFill>
                <a:latin typeface="Poppins"/>
                <a:ea typeface="Poppins"/>
                <a:cs typeface="Poppins"/>
                <a:sym typeface="Poppins"/>
              </a:rPr>
              <a:t>.</a:t>
            </a:r>
            <a:endParaRPr/>
          </a:p>
          <a:p>
            <a:pPr marL="0" marR="0" lvl="0" indent="0" algn="l" rtl="0">
              <a:lnSpc>
                <a:spcPct val="100000"/>
              </a:lnSpc>
              <a:spcBef>
                <a:spcPts val="1800"/>
              </a:spcBef>
              <a:spcAft>
                <a:spcPts val="0"/>
              </a:spcAft>
              <a:buClr>
                <a:schemeClr val="accent3"/>
              </a:buClr>
              <a:buSzPts val="1800"/>
              <a:buFont typeface="Arial"/>
              <a:buNone/>
            </a:pPr>
            <a:r>
              <a:rPr lang="en-US" sz="1900" b="0" i="0" u="none" strike="noStrike" cap="none">
                <a:solidFill>
                  <a:srgbClr val="333333"/>
                </a:solidFill>
                <a:latin typeface="Poppins"/>
                <a:ea typeface="Poppins"/>
                <a:cs typeface="Poppins"/>
                <a:sym typeface="Poppins"/>
              </a:rPr>
              <a:t>In this session, ambassadors complete small group activities to </a:t>
            </a:r>
            <a:r>
              <a:rPr lang="en-US" sz="1900" b="1" i="0" u="none" strike="noStrike" cap="none">
                <a:solidFill>
                  <a:srgbClr val="2C61AE"/>
                </a:solidFill>
                <a:latin typeface="Poppins"/>
                <a:ea typeface="Poppins"/>
                <a:cs typeface="Poppins"/>
                <a:sym typeface="Poppins"/>
              </a:rPr>
              <a:t>practice each step of the LIVES method</a:t>
            </a:r>
            <a:r>
              <a:rPr lang="en-US" sz="1900" b="0" i="0" u="none" strike="noStrike" cap="none">
                <a:solidFill>
                  <a:srgbClr val="333333"/>
                </a:solidFill>
                <a:latin typeface="Poppins"/>
                <a:ea typeface="Poppins"/>
                <a:cs typeface="Poppins"/>
                <a:sym typeface="Poppins"/>
              </a:rPr>
              <a:t>. Because this can be an emotional topic, there are </a:t>
            </a:r>
            <a:r>
              <a:rPr lang="en-US" sz="1900" b="1" i="0" u="none" strike="noStrike" cap="none">
                <a:solidFill>
                  <a:srgbClr val="2C61AE"/>
                </a:solidFill>
                <a:latin typeface="Poppins"/>
                <a:ea typeface="Poppins"/>
                <a:cs typeface="Poppins"/>
                <a:sym typeface="Poppins"/>
              </a:rPr>
              <a:t>several breaks </a:t>
            </a:r>
            <a:r>
              <a:rPr lang="en-US" sz="1900" b="0" i="0" u="none" strike="noStrike" cap="none">
                <a:solidFill>
                  <a:srgbClr val="333333"/>
                </a:solidFill>
                <a:latin typeface="Poppins"/>
                <a:ea typeface="Poppins"/>
                <a:cs typeface="Poppins"/>
                <a:sym typeface="Poppins"/>
              </a:rPr>
              <a:t>in the session. </a:t>
            </a:r>
            <a:endParaRPr/>
          </a:p>
          <a:p>
            <a:pPr marL="0" marR="0" lvl="0" indent="0" algn="l" rtl="0">
              <a:lnSpc>
                <a:spcPct val="100000"/>
              </a:lnSpc>
              <a:spcBef>
                <a:spcPts val="1800"/>
              </a:spcBef>
              <a:spcAft>
                <a:spcPts val="0"/>
              </a:spcAft>
              <a:buClr>
                <a:schemeClr val="accent3"/>
              </a:buClr>
              <a:buSzPts val="1800"/>
              <a:buFont typeface="Arial"/>
              <a:buNone/>
            </a:pPr>
            <a:r>
              <a:rPr lang="en-US" sz="1900" b="0" i="0" u="none" strike="noStrike" cap="none">
                <a:solidFill>
                  <a:srgbClr val="333333"/>
                </a:solidFill>
                <a:latin typeface="Poppins"/>
                <a:ea typeface="Poppins"/>
                <a:cs typeface="Poppins"/>
                <a:sym typeface="Poppins"/>
              </a:rPr>
              <a:t>This session may take </a:t>
            </a:r>
            <a:r>
              <a:rPr lang="en-US" sz="1900" b="1" i="0" u="none" strike="noStrike" cap="none">
                <a:solidFill>
                  <a:srgbClr val="2C61AE"/>
                </a:solidFill>
                <a:latin typeface="Poppins"/>
                <a:ea typeface="Poppins"/>
                <a:cs typeface="Poppins"/>
                <a:sym typeface="Poppins"/>
              </a:rPr>
              <a:t>up to 3 hours </a:t>
            </a:r>
            <a:r>
              <a:rPr lang="en-US" sz="1900" b="0" i="0" u="none" strike="noStrike" cap="none">
                <a:solidFill>
                  <a:srgbClr val="333333"/>
                </a:solidFill>
                <a:latin typeface="Poppins"/>
                <a:ea typeface="Poppins"/>
                <a:cs typeface="Poppins"/>
                <a:sym typeface="Poppins"/>
              </a:rPr>
              <a:t>and should be done at the end of the day so that ambassadors can decompress after. It is </a:t>
            </a:r>
            <a:r>
              <a:rPr lang="en-US" sz="1900" b="0" i="1" u="none" strike="noStrike" cap="none">
                <a:solidFill>
                  <a:srgbClr val="333333"/>
                </a:solidFill>
                <a:latin typeface="Poppins"/>
                <a:ea typeface="Poppins"/>
                <a:cs typeface="Poppins"/>
                <a:sym typeface="Poppins"/>
              </a:rPr>
              <a:t>not required</a:t>
            </a:r>
            <a:r>
              <a:rPr lang="en-US" sz="1900" b="0" i="0" u="none" strike="noStrike" cap="none">
                <a:solidFill>
                  <a:srgbClr val="333333"/>
                </a:solidFill>
                <a:latin typeface="Poppins"/>
                <a:ea typeface="Poppins"/>
                <a:cs typeface="Poppins"/>
                <a:sym typeface="Poppins"/>
              </a:rPr>
              <a:t>, and </a:t>
            </a:r>
            <a:r>
              <a:rPr lang="en-US" sz="1900" b="1" i="0" u="none" strike="noStrike" cap="none">
                <a:solidFill>
                  <a:srgbClr val="2C61AE"/>
                </a:solidFill>
                <a:latin typeface="Poppins"/>
                <a:ea typeface="Poppins"/>
                <a:cs typeface="Poppins"/>
                <a:sym typeface="Poppins"/>
              </a:rPr>
              <a:t>important general skills covered in this session are also covered in the Peer Support Session</a:t>
            </a:r>
            <a:r>
              <a:rPr lang="en-US" sz="1900" b="0" i="0" u="none" strike="noStrike" cap="none">
                <a:solidFill>
                  <a:srgbClr val="333333"/>
                </a:solidFill>
                <a:latin typeface="Poppins"/>
                <a:ea typeface="Poppins"/>
                <a:cs typeface="Poppins"/>
                <a:sym typeface="Poppins"/>
              </a:rPr>
              <a:t>.</a:t>
            </a:r>
            <a:endParaRPr/>
          </a:p>
          <a:p>
            <a:pPr marL="0" marR="0" lvl="0" indent="0" algn="l" rtl="0">
              <a:lnSpc>
                <a:spcPct val="100000"/>
              </a:lnSpc>
              <a:spcBef>
                <a:spcPts val="1200"/>
              </a:spcBef>
              <a:spcAft>
                <a:spcPts val="0"/>
              </a:spcAft>
              <a:buClr>
                <a:schemeClr val="accent3"/>
              </a:buClr>
              <a:buSzPts val="1800"/>
              <a:buFont typeface="Arial"/>
              <a:buNone/>
            </a:pPr>
            <a:endParaRPr sz="1900" b="0" i="0" u="none" strike="noStrike" cap="none">
              <a:solidFill>
                <a:srgbClr val="333333"/>
              </a:solidFill>
              <a:latin typeface="Poppins"/>
              <a:ea typeface="Poppins"/>
              <a:cs typeface="Poppins"/>
              <a:sym typeface="Poppins"/>
            </a:endParaRPr>
          </a:p>
          <a:p>
            <a:pPr marL="0" marR="0" lvl="0" indent="0" algn="l" rtl="0">
              <a:lnSpc>
                <a:spcPct val="100000"/>
              </a:lnSpc>
              <a:spcBef>
                <a:spcPts val="1200"/>
              </a:spcBef>
              <a:spcAft>
                <a:spcPts val="1200"/>
              </a:spcAft>
              <a:buClr>
                <a:schemeClr val="accent3"/>
              </a:buClr>
              <a:buSzPts val="1800"/>
              <a:buFont typeface="Arial"/>
              <a:buNone/>
            </a:pPr>
            <a:endParaRPr sz="1900" b="0" i="0" u="none" strike="noStrike" cap="none">
              <a:solidFill>
                <a:srgbClr val="333333"/>
              </a:solidFill>
              <a:latin typeface="Poppins"/>
              <a:ea typeface="Poppins"/>
              <a:cs typeface="Poppins"/>
              <a:sym typeface="Poppins"/>
            </a:endParaRPr>
          </a:p>
        </p:txBody>
      </p:sp>
      <p:pic>
        <p:nvPicPr>
          <p:cNvPr id="472" name="Google Shape;472;p111"/>
          <p:cNvPicPr preferRelativeResize="0"/>
          <p:nvPr/>
        </p:nvPicPr>
        <p:blipFill>
          <a:blip r:embed="rId4">
            <a:alphaModFix/>
          </a:blip>
          <a:srcRect/>
          <a:stretch/>
        </p:blipFill>
        <p:spPr>
          <a:xfrm>
            <a:off x="7805404" y="503127"/>
            <a:ext cx="3938156" cy="5566369"/>
          </a:xfrm>
          <a:prstGeom prst="rect">
            <a:avLst/>
          </a:prstGeom>
          <a:noFill/>
          <a:ln>
            <a:noFill/>
          </a:ln>
          <a:effectLst>
            <a:outerShdw blurRad="292100" dist="139700" dir="2700000" algn="tl" rotWithShape="0">
              <a:srgbClr val="333333">
                <a:alpha val="65098"/>
              </a:srgbClr>
            </a:outerShdw>
          </a:effec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C3F5FF">
            <a:alpha val="43137"/>
          </a:srgbClr>
        </a:solidFill>
        <a:effectLst/>
      </p:bgPr>
    </p:bg>
    <p:spTree>
      <p:nvGrpSpPr>
        <p:cNvPr id="1" name="Shape 477"/>
        <p:cNvGrpSpPr/>
        <p:nvPr/>
      </p:nvGrpSpPr>
      <p:grpSpPr>
        <a:xfrm>
          <a:off x="0" y="0"/>
          <a:ext cx="0" cy="0"/>
          <a:chOff x="0" y="0"/>
          <a:chExt cx="0" cy="0"/>
        </a:xfrm>
      </p:grpSpPr>
      <p:sp>
        <p:nvSpPr>
          <p:cNvPr id="478" name="Google Shape;478;p112"/>
          <p:cNvSpPr txBox="1"/>
          <p:nvPr/>
        </p:nvSpPr>
        <p:spPr>
          <a:xfrm>
            <a:off x="662725" y="1630016"/>
            <a:ext cx="5903508" cy="504908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3"/>
              </a:buClr>
              <a:buSzPts val="1800"/>
              <a:buFont typeface="Arial"/>
              <a:buNone/>
            </a:pPr>
            <a:r>
              <a:rPr lang="en-US" sz="1950" b="0" i="0" u="none" strike="noStrike" cap="none">
                <a:solidFill>
                  <a:srgbClr val="333333"/>
                </a:solidFill>
                <a:latin typeface="Poppins"/>
                <a:ea typeface="Poppins"/>
                <a:cs typeface="Poppins"/>
                <a:sym typeface="Poppins"/>
              </a:rPr>
              <a:t>Responding to disclosures of violence can be </a:t>
            </a:r>
            <a:r>
              <a:rPr lang="en-US" sz="1950" b="1" i="0" u="none" strike="noStrike" cap="none">
                <a:solidFill>
                  <a:srgbClr val="2C61AE"/>
                </a:solidFill>
                <a:latin typeface="Poppins"/>
                <a:ea typeface="Poppins"/>
                <a:cs typeface="Poppins"/>
                <a:sym typeface="Poppins"/>
              </a:rPr>
              <a:t>challenging for ambassadors’ mental health and safety</a:t>
            </a:r>
            <a:r>
              <a:rPr lang="en-US" sz="1950" b="0" i="0" u="none" strike="noStrike" cap="none">
                <a:solidFill>
                  <a:srgbClr val="333333"/>
                </a:solidFill>
                <a:latin typeface="Poppins"/>
                <a:ea typeface="Poppins"/>
                <a:cs typeface="Poppins"/>
                <a:sym typeface="Poppins"/>
              </a:rPr>
              <a:t>, especially when there are limited referral resources. Even </a:t>
            </a:r>
            <a:r>
              <a:rPr lang="en-US" sz="1950" b="1" i="0" u="none" strike="noStrike" cap="none">
                <a:solidFill>
                  <a:srgbClr val="2C61AE"/>
                </a:solidFill>
                <a:latin typeface="Poppins"/>
                <a:ea typeface="Poppins"/>
                <a:cs typeface="Poppins"/>
                <a:sym typeface="Poppins"/>
              </a:rPr>
              <a:t>participating in this session could cause emotional distress</a:t>
            </a:r>
            <a:r>
              <a:rPr lang="en-US" sz="1950" b="0" i="0" u="none" strike="noStrike" cap="none">
                <a:solidFill>
                  <a:srgbClr val="333333"/>
                </a:solidFill>
                <a:latin typeface="Poppins"/>
                <a:ea typeface="Poppins"/>
                <a:cs typeface="Poppins"/>
                <a:sym typeface="Poppins"/>
              </a:rPr>
              <a:t>, even for ambassadors and facilitators who feel prepared to have these conversations.  </a:t>
            </a:r>
            <a:endParaRPr/>
          </a:p>
          <a:p>
            <a:pPr marL="0" marR="0" lvl="0" indent="0" algn="l" rtl="0">
              <a:lnSpc>
                <a:spcPct val="100000"/>
              </a:lnSpc>
              <a:spcBef>
                <a:spcPts val="1800"/>
              </a:spcBef>
              <a:spcAft>
                <a:spcPts val="0"/>
              </a:spcAft>
              <a:buClr>
                <a:schemeClr val="accent3"/>
              </a:buClr>
              <a:buSzPts val="1800"/>
              <a:buFont typeface="Arial"/>
              <a:buNone/>
            </a:pPr>
            <a:r>
              <a:rPr lang="en-US" sz="1950" b="0" i="0" u="none" strike="noStrike" cap="none">
                <a:solidFill>
                  <a:srgbClr val="333333"/>
                </a:solidFill>
                <a:latin typeface="Poppins"/>
                <a:ea typeface="Poppins"/>
                <a:cs typeface="Poppins"/>
                <a:sym typeface="Poppins"/>
              </a:rPr>
              <a:t>   If you will train ambassadors to respond to violence using the LIVES method…</a:t>
            </a:r>
            <a:endParaRPr/>
          </a:p>
          <a:p>
            <a:pPr marL="342900" marR="0" lvl="0" indent="-342900" algn="l" rtl="0">
              <a:lnSpc>
                <a:spcPct val="100000"/>
              </a:lnSpc>
              <a:spcBef>
                <a:spcPts val="600"/>
              </a:spcBef>
              <a:spcAft>
                <a:spcPts val="0"/>
              </a:spcAft>
              <a:buClr>
                <a:srgbClr val="2C61AE"/>
              </a:buClr>
              <a:buSzPts val="1800"/>
              <a:buFont typeface="Noto Sans Symbols"/>
              <a:buChar char="▪"/>
            </a:pPr>
            <a:r>
              <a:rPr lang="en-US" sz="1950" b="0" i="0" u="none" strike="noStrike" cap="none">
                <a:solidFill>
                  <a:srgbClr val="333333"/>
                </a:solidFill>
                <a:latin typeface="Poppins"/>
                <a:ea typeface="Poppins"/>
                <a:cs typeface="Poppins"/>
                <a:sym typeface="Poppins"/>
              </a:rPr>
              <a:t>You </a:t>
            </a:r>
            <a:r>
              <a:rPr lang="en-US" sz="1950" b="1" i="0" u="none" strike="noStrike" cap="none">
                <a:solidFill>
                  <a:srgbClr val="F47721"/>
                </a:solidFill>
                <a:latin typeface="Poppins"/>
                <a:ea typeface="Poppins"/>
                <a:cs typeface="Poppins"/>
                <a:sym typeface="Poppins"/>
              </a:rPr>
              <a:t>must provide additional support* </a:t>
            </a:r>
            <a:r>
              <a:rPr lang="en-US" sz="1950" b="0" i="0" u="none" strike="noStrike" cap="none">
                <a:solidFill>
                  <a:srgbClr val="333333"/>
                </a:solidFill>
                <a:latin typeface="Poppins"/>
                <a:ea typeface="Poppins"/>
                <a:cs typeface="Poppins"/>
                <a:sym typeface="Poppins"/>
              </a:rPr>
              <a:t>for ambassadors</a:t>
            </a:r>
            <a:endParaRPr/>
          </a:p>
          <a:p>
            <a:pPr marL="342900" marR="0" lvl="0" indent="-342900" algn="l" rtl="0">
              <a:lnSpc>
                <a:spcPct val="100000"/>
              </a:lnSpc>
              <a:spcBef>
                <a:spcPts val="600"/>
              </a:spcBef>
              <a:spcAft>
                <a:spcPts val="0"/>
              </a:spcAft>
              <a:buClr>
                <a:srgbClr val="2C61AE"/>
              </a:buClr>
              <a:buSzPts val="1800"/>
              <a:buFont typeface="Noto Sans Symbols"/>
              <a:buChar char="▪"/>
            </a:pPr>
            <a:r>
              <a:rPr lang="en-US" sz="1950" b="0" i="0" u="none" strike="noStrike" cap="none">
                <a:solidFill>
                  <a:srgbClr val="333333"/>
                </a:solidFill>
                <a:latin typeface="Poppins"/>
                <a:ea typeface="Poppins"/>
                <a:cs typeface="Poppins"/>
                <a:sym typeface="Poppins"/>
              </a:rPr>
              <a:t>A </a:t>
            </a:r>
            <a:r>
              <a:rPr lang="en-US" sz="1950" b="1" i="0" u="none" strike="noStrike" cap="none">
                <a:solidFill>
                  <a:srgbClr val="F47721"/>
                </a:solidFill>
                <a:latin typeface="Poppins"/>
                <a:ea typeface="Poppins"/>
                <a:cs typeface="Poppins"/>
                <a:sym typeface="Poppins"/>
              </a:rPr>
              <a:t>professional counselor must be present </a:t>
            </a:r>
            <a:r>
              <a:rPr lang="en-US" sz="1950" b="0" i="0" u="none" strike="noStrike" cap="none">
                <a:solidFill>
                  <a:srgbClr val="333333"/>
                </a:solidFill>
                <a:latin typeface="Poppins"/>
                <a:ea typeface="Poppins"/>
                <a:cs typeface="Poppins"/>
                <a:sym typeface="Poppins"/>
              </a:rPr>
              <a:t>for the session</a:t>
            </a:r>
            <a:endParaRPr/>
          </a:p>
          <a:p>
            <a:pPr marL="342900" marR="0" lvl="0" indent="-342900" algn="l" rtl="0">
              <a:lnSpc>
                <a:spcPct val="100000"/>
              </a:lnSpc>
              <a:spcBef>
                <a:spcPts val="600"/>
              </a:spcBef>
              <a:spcAft>
                <a:spcPts val="600"/>
              </a:spcAft>
              <a:buClr>
                <a:srgbClr val="2C61AE"/>
              </a:buClr>
              <a:buSzPts val="1800"/>
              <a:buFont typeface="Noto Sans Symbols"/>
              <a:buChar char="▪"/>
            </a:pPr>
            <a:r>
              <a:rPr lang="en-US" sz="1950" b="0" i="0" u="none" strike="noStrike" cap="none">
                <a:solidFill>
                  <a:srgbClr val="333333"/>
                </a:solidFill>
                <a:latin typeface="Poppins"/>
                <a:ea typeface="Poppins"/>
                <a:cs typeface="Poppins"/>
                <a:sym typeface="Poppins"/>
              </a:rPr>
              <a:t>Ambassadors </a:t>
            </a:r>
            <a:r>
              <a:rPr lang="en-US" sz="1950" b="1" i="0" u="none" strike="noStrike" cap="none">
                <a:solidFill>
                  <a:srgbClr val="F47721"/>
                </a:solidFill>
                <a:latin typeface="Poppins"/>
                <a:ea typeface="Poppins"/>
                <a:cs typeface="Poppins"/>
                <a:sym typeface="Poppins"/>
              </a:rPr>
              <a:t>must have the chance to choose not to take on this role</a:t>
            </a:r>
            <a:r>
              <a:rPr lang="en-US" sz="1950" b="0" i="0" u="none" strike="noStrike" cap="none">
                <a:solidFill>
                  <a:srgbClr val="F47721"/>
                </a:solidFill>
                <a:latin typeface="Poppins"/>
                <a:ea typeface="Poppins"/>
                <a:cs typeface="Poppins"/>
                <a:sym typeface="Poppins"/>
              </a:rPr>
              <a:t> </a:t>
            </a:r>
            <a:endParaRPr/>
          </a:p>
        </p:txBody>
      </p:sp>
      <p:sp>
        <p:nvSpPr>
          <p:cNvPr id="479" name="Google Shape;479;p112"/>
          <p:cNvSpPr txBox="1"/>
          <p:nvPr/>
        </p:nvSpPr>
        <p:spPr>
          <a:xfrm>
            <a:off x="-72334" y="0"/>
            <a:ext cx="10380115" cy="1856509"/>
          </a:xfrm>
          <a:prstGeom prst="rect">
            <a:avLst/>
          </a:prstGeom>
          <a:noFill/>
          <a:ln>
            <a:noFill/>
          </a:ln>
        </p:spPr>
        <p:txBody>
          <a:bodyPr spcFirstLastPara="1" wrap="square" lIns="731500" tIns="45700" rIns="91425" bIns="45700" anchor="ctr" anchorCtr="0">
            <a:noAutofit/>
          </a:bodyPr>
          <a:lstStyle/>
          <a:p>
            <a:pPr marL="0" marR="0" lvl="0" indent="0" algn="l" rtl="0">
              <a:lnSpc>
                <a:spcPct val="100000"/>
              </a:lnSpc>
              <a:spcBef>
                <a:spcPts val="0"/>
              </a:spcBef>
              <a:spcAft>
                <a:spcPts val="0"/>
              </a:spcAft>
              <a:buClr>
                <a:srgbClr val="309FCD"/>
              </a:buClr>
              <a:buSzPts val="3600"/>
              <a:buFont typeface="Arial"/>
              <a:buNone/>
            </a:pPr>
            <a:r>
              <a:rPr lang="en-US" sz="3600" b="1" i="0" u="none" strike="noStrike" cap="none">
                <a:solidFill>
                  <a:srgbClr val="2C61AE"/>
                </a:solidFill>
                <a:latin typeface="Poppins"/>
                <a:ea typeface="Poppins"/>
                <a:cs typeface="Poppins"/>
                <a:sym typeface="Poppins"/>
              </a:rPr>
              <a:t>Responding to Disclosures of Violence</a:t>
            </a:r>
            <a:endParaRPr/>
          </a:p>
          <a:p>
            <a:pPr marL="0" marR="0" lvl="0" indent="0" algn="l" rtl="0">
              <a:lnSpc>
                <a:spcPct val="100000"/>
              </a:lnSpc>
              <a:spcBef>
                <a:spcPts val="0"/>
              </a:spcBef>
              <a:spcAft>
                <a:spcPts val="0"/>
              </a:spcAft>
              <a:buClr>
                <a:srgbClr val="309FCD"/>
              </a:buClr>
              <a:buSzPts val="3600"/>
              <a:buFont typeface="Arial"/>
              <a:buNone/>
            </a:pPr>
            <a:r>
              <a:rPr lang="en-US" sz="3600" b="1" i="1" u="none" strike="noStrike" cap="none">
                <a:solidFill>
                  <a:srgbClr val="F47721"/>
                </a:solidFill>
                <a:latin typeface="Poppins"/>
                <a:ea typeface="Poppins"/>
                <a:cs typeface="Poppins"/>
                <a:sym typeface="Poppins"/>
              </a:rPr>
              <a:t>Special considerations</a:t>
            </a:r>
            <a:endParaRPr/>
          </a:p>
        </p:txBody>
      </p:sp>
      <p:pic>
        <p:nvPicPr>
          <p:cNvPr id="480" name="Google Shape;480;p112"/>
          <p:cNvPicPr preferRelativeResize="0"/>
          <p:nvPr/>
        </p:nvPicPr>
        <p:blipFill>
          <a:blip r:embed="rId3">
            <a:alphaModFix/>
          </a:blip>
          <a:srcRect/>
          <a:stretch/>
        </p:blipFill>
        <p:spPr>
          <a:xfrm rot="16200000">
            <a:off x="7419184" y="458288"/>
            <a:ext cx="3806094" cy="5379706"/>
          </a:xfrm>
          <a:prstGeom prst="rect">
            <a:avLst/>
          </a:prstGeom>
          <a:noFill/>
          <a:ln>
            <a:noFill/>
          </a:ln>
          <a:effectLst>
            <a:outerShdw blurRad="292100" dist="139700" dir="2700000" algn="tl" rotWithShape="0">
              <a:srgbClr val="333333">
                <a:alpha val="65098"/>
              </a:srgbClr>
            </a:outerShdw>
          </a:effectLst>
        </p:spPr>
      </p:pic>
      <p:sp>
        <p:nvSpPr>
          <p:cNvPr id="481" name="Google Shape;481;p112"/>
          <p:cNvSpPr txBox="1"/>
          <p:nvPr/>
        </p:nvSpPr>
        <p:spPr>
          <a:xfrm>
            <a:off x="6685502" y="5237621"/>
            <a:ext cx="5326582" cy="156737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3"/>
              </a:buClr>
              <a:buSzPts val="1800"/>
              <a:buFont typeface="Arial"/>
              <a:buNone/>
            </a:pPr>
            <a:r>
              <a:rPr lang="en-US" sz="1600" b="0" i="0" u="none" strike="noStrike" cap="none">
                <a:solidFill>
                  <a:srgbClr val="333333"/>
                </a:solidFill>
                <a:latin typeface="Poppins"/>
                <a:ea typeface="Poppins"/>
                <a:cs typeface="Poppins"/>
                <a:sym typeface="Poppins"/>
              </a:rPr>
              <a:t>*Additional support could look like </a:t>
            </a:r>
            <a:r>
              <a:rPr lang="en-US" sz="1600" b="1" i="0" u="none" strike="noStrike" cap="none">
                <a:solidFill>
                  <a:srgbClr val="333333"/>
                </a:solidFill>
                <a:latin typeface="Poppins"/>
                <a:ea typeface="Poppins"/>
                <a:cs typeface="Poppins"/>
                <a:sym typeface="Poppins"/>
              </a:rPr>
              <a:t>more frequent check-ins, professional counseling services, a robust referral contact </a:t>
            </a:r>
            <a:r>
              <a:rPr lang="en-US" sz="1600" b="0" i="0" u="none" strike="noStrike" cap="none">
                <a:solidFill>
                  <a:srgbClr val="333333"/>
                </a:solidFill>
                <a:latin typeface="Poppins"/>
                <a:ea typeface="Poppins"/>
                <a:cs typeface="Poppins"/>
                <a:sym typeface="Poppins"/>
              </a:rPr>
              <a:t>to handle emergency situations, etc. See pages 253-260 of the AGYW Version and 290-297 of the Diverse Version for more details.</a:t>
            </a:r>
            <a:endParaRPr/>
          </a:p>
          <a:p>
            <a:pPr marL="0" marR="0" lvl="0" indent="0" algn="l" rtl="0">
              <a:lnSpc>
                <a:spcPct val="100000"/>
              </a:lnSpc>
              <a:spcBef>
                <a:spcPts val="1200"/>
              </a:spcBef>
              <a:spcAft>
                <a:spcPts val="1200"/>
              </a:spcAft>
              <a:buClr>
                <a:schemeClr val="accent3"/>
              </a:buClr>
              <a:buSzPts val="1800"/>
              <a:buFont typeface="Arial"/>
              <a:buNone/>
            </a:pPr>
            <a:endParaRPr sz="1600" b="0" i="0" u="none" strike="noStrike" cap="none">
              <a:solidFill>
                <a:srgbClr val="333333"/>
              </a:solidFill>
              <a:latin typeface="Poppins"/>
              <a:ea typeface="Poppins"/>
              <a:cs typeface="Poppins"/>
              <a:sym typeface="Poppins"/>
            </a:endParaRPr>
          </a:p>
        </p:txBody>
      </p:sp>
      <p:pic>
        <p:nvPicPr>
          <p:cNvPr id="482" name="Google Shape;482;p112" descr="Exclamation mark with solid fill"/>
          <p:cNvPicPr preferRelativeResize="0"/>
          <p:nvPr/>
        </p:nvPicPr>
        <p:blipFill rotWithShape="1">
          <a:blip r:embed="rId4">
            <a:alphaModFix/>
          </a:blip>
          <a:srcRect/>
          <a:stretch/>
        </p:blipFill>
        <p:spPr>
          <a:xfrm>
            <a:off x="596580" y="3840420"/>
            <a:ext cx="427382" cy="427382"/>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5"/>
          <p:cNvSpPr txBox="1">
            <a:spLocks noGrp="1"/>
          </p:cNvSpPr>
          <p:nvPr>
            <p:ph type="title"/>
          </p:nvPr>
        </p:nvSpPr>
        <p:spPr>
          <a:xfrm>
            <a:off x="4712398" y="773837"/>
            <a:ext cx="6468232" cy="566738"/>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400"/>
              <a:buNone/>
            </a:pPr>
            <a:r>
              <a:rPr lang="en-US"/>
              <a:t>Session 3: Agenda</a:t>
            </a:r>
            <a:endParaRPr/>
          </a:p>
        </p:txBody>
      </p:sp>
      <p:graphicFrame>
        <p:nvGraphicFramePr>
          <p:cNvPr id="239" name="Google Shape;239;p5"/>
          <p:cNvGraphicFramePr/>
          <p:nvPr/>
        </p:nvGraphicFramePr>
        <p:xfrm>
          <a:off x="4013730" y="1363980"/>
          <a:ext cx="7166900" cy="2720750"/>
        </p:xfrm>
        <a:graphic>
          <a:graphicData uri="http://schemas.openxmlformats.org/drawingml/2006/table">
            <a:tbl>
              <a:tblPr firstRow="1" bandRow="1">
                <a:noFill/>
                <a:tableStyleId>{3CC3D04F-7F6E-4E22-AED8-705E39F00120}</a:tableStyleId>
              </a:tblPr>
              <a:tblGrid>
                <a:gridCol w="1211425">
                  <a:extLst>
                    <a:ext uri="{9D8B030D-6E8A-4147-A177-3AD203B41FA5}">
                      <a16:colId xmlns:a16="http://schemas.microsoft.com/office/drawing/2014/main" val="20000"/>
                    </a:ext>
                  </a:extLst>
                </a:gridCol>
                <a:gridCol w="4678875">
                  <a:extLst>
                    <a:ext uri="{9D8B030D-6E8A-4147-A177-3AD203B41FA5}">
                      <a16:colId xmlns:a16="http://schemas.microsoft.com/office/drawing/2014/main" val="20001"/>
                    </a:ext>
                  </a:extLst>
                </a:gridCol>
                <a:gridCol w="1276600">
                  <a:extLst>
                    <a:ext uri="{9D8B030D-6E8A-4147-A177-3AD203B41FA5}">
                      <a16:colId xmlns:a16="http://schemas.microsoft.com/office/drawing/2014/main" val="20002"/>
                    </a:ext>
                  </a:extLst>
                </a:gridCol>
              </a:tblGrid>
              <a:tr h="484450">
                <a:tc>
                  <a:txBody>
                    <a:bodyPr/>
                    <a:lstStyle/>
                    <a:p>
                      <a:pPr marL="0" marR="0" lvl="0" indent="0" algn="l" rtl="0">
                        <a:lnSpc>
                          <a:spcPct val="100000"/>
                        </a:lnSpc>
                        <a:spcBef>
                          <a:spcPts val="0"/>
                        </a:spcBef>
                        <a:spcAft>
                          <a:spcPts val="0"/>
                        </a:spcAft>
                        <a:buClr>
                          <a:srgbClr val="000000"/>
                        </a:buClr>
                        <a:buSzPts val="1100"/>
                        <a:buFont typeface="Arial"/>
                        <a:buNone/>
                      </a:pPr>
                      <a:r>
                        <a:rPr lang="en-US" sz="1100" u="none" strike="noStrike" cap="none">
                          <a:latin typeface="Poppins"/>
                          <a:ea typeface="Poppins"/>
                          <a:cs typeface="Poppins"/>
                          <a:sym typeface="Poppins"/>
                        </a:rPr>
                        <a:t>SESSION 1</a:t>
                      </a:r>
                      <a:endParaRPr sz="1400" u="none" strike="noStrike" cap="none"/>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100"/>
                        <a:buFont typeface="Arial"/>
                        <a:buNone/>
                      </a:pPr>
                      <a:r>
                        <a:rPr lang="en-US" sz="1100" u="none" strike="noStrike" cap="none">
                          <a:latin typeface="Poppins"/>
                          <a:ea typeface="Poppins"/>
                          <a:cs typeface="Poppins"/>
                          <a:sym typeface="Poppins"/>
                        </a:rPr>
                        <a:t>Module</a:t>
                      </a:r>
                      <a:endParaRPr sz="1400" u="none" strike="noStrike" cap="none"/>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100"/>
                        <a:buFont typeface="Arial"/>
                        <a:buNone/>
                      </a:pPr>
                      <a:r>
                        <a:rPr lang="en-US" sz="1100" u="none" strike="noStrike" cap="none">
                          <a:latin typeface="Poppins"/>
                          <a:ea typeface="Poppins"/>
                          <a:cs typeface="Poppins"/>
                          <a:sym typeface="Poppins"/>
                        </a:rPr>
                        <a:t>Facilitator(s)</a:t>
                      </a:r>
                      <a:endParaRPr sz="1100" u="none" strike="noStrike" cap="none">
                        <a:latin typeface="Poppins"/>
                        <a:ea typeface="Poppins"/>
                        <a:cs typeface="Poppins"/>
                        <a:sym typeface="Poppins"/>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782025">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latin typeface="Poppins"/>
                          <a:ea typeface="Poppins"/>
                          <a:cs typeface="Poppins"/>
                          <a:sym typeface="Poppins"/>
                        </a:rPr>
                        <a:t>50 MINUTES</a:t>
                      </a:r>
                      <a:endParaRPr sz="1600" u="none" strike="noStrike" cap="none"/>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285750" marR="0" lvl="0" indent="-285750" algn="l" rtl="0">
                        <a:lnSpc>
                          <a:spcPct val="100000"/>
                        </a:lnSpc>
                        <a:spcBef>
                          <a:spcPts val="0"/>
                        </a:spcBef>
                        <a:spcAft>
                          <a:spcPts val="0"/>
                        </a:spcAft>
                        <a:buClr>
                          <a:schemeClr val="dk1"/>
                        </a:buClr>
                        <a:buSzPts val="1400"/>
                        <a:buFont typeface="Arial"/>
                        <a:buChar char="•"/>
                      </a:pPr>
                      <a:r>
                        <a:rPr lang="en-US" sz="1400" u="none" strike="noStrike" cap="none">
                          <a:latin typeface="Poppins"/>
                          <a:ea typeface="Poppins"/>
                          <a:cs typeface="Poppins"/>
                          <a:sym typeface="Poppins"/>
                        </a:rPr>
                        <a:t>PrEP METHODS SESSIONS</a:t>
                      </a:r>
                      <a:endParaRPr sz="1200" i="1" u="none" strike="noStrike" cap="none"/>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latin typeface="Poppins"/>
                        <a:ea typeface="Poppins"/>
                        <a:cs typeface="Poppins"/>
                        <a:sym typeface="Poppins"/>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741925">
                <a:tc>
                  <a:txBody>
                    <a:bodyPr/>
                    <a:lstStyle/>
                    <a:p>
                      <a:pPr marL="0" marR="0" lvl="0" indent="0" algn="l" rtl="0">
                        <a:lnSpc>
                          <a:spcPct val="100000"/>
                        </a:lnSpc>
                        <a:spcBef>
                          <a:spcPts val="0"/>
                        </a:spcBef>
                        <a:spcAft>
                          <a:spcPts val="0"/>
                        </a:spcAft>
                        <a:buClr>
                          <a:schemeClr val="dk1"/>
                        </a:buClr>
                        <a:buSzPts val="1400"/>
                        <a:buFont typeface="Poppins"/>
                        <a:buNone/>
                      </a:pPr>
                      <a:r>
                        <a:rPr lang="en-US" sz="1400" u="none" strike="noStrike" cap="none">
                          <a:latin typeface="Poppins"/>
                          <a:ea typeface="Poppins"/>
                          <a:cs typeface="Poppins"/>
                          <a:sym typeface="Poppins"/>
                        </a:rPr>
                        <a:t>10 MINUTES</a:t>
                      </a:r>
                      <a:endParaRPr sz="1400" u="none" strike="noStrike" cap="none"/>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gridSpan="2">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latin typeface="Poppins"/>
                          <a:ea typeface="Poppins"/>
                          <a:cs typeface="Poppins"/>
                          <a:sym typeface="Poppins"/>
                        </a:rPr>
                        <a:t>BREAK</a:t>
                      </a:r>
                      <a:endParaRPr sz="1400" u="none" strike="noStrike" cap="none"/>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hMerge="1">
                  <a:txBody>
                    <a:bodyPr/>
                    <a:lstStyle/>
                    <a:p>
                      <a:endParaRPr lang="en-US"/>
                    </a:p>
                  </a:txBody>
                  <a:tcPr/>
                </a:tc>
                <a:extLst>
                  <a:ext uri="{0D108BD9-81ED-4DB2-BD59-A6C34878D82A}">
                    <a16:rowId xmlns:a16="http://schemas.microsoft.com/office/drawing/2014/main" val="10002"/>
                  </a:ext>
                </a:extLst>
              </a:tr>
              <a:tr h="712350">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latin typeface="Poppins"/>
                          <a:ea typeface="Poppins"/>
                          <a:cs typeface="Poppins"/>
                          <a:sym typeface="Poppins"/>
                        </a:rPr>
                        <a:t>1 HOUR</a:t>
                      </a:r>
                      <a:endParaRPr sz="1400" u="none" strike="noStrike" cap="none"/>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285750" marR="0" lvl="0" indent="-285750" algn="l" rtl="0">
                        <a:lnSpc>
                          <a:spcPct val="100000"/>
                        </a:lnSpc>
                        <a:spcBef>
                          <a:spcPts val="0"/>
                        </a:spcBef>
                        <a:spcAft>
                          <a:spcPts val="0"/>
                        </a:spcAft>
                        <a:buClr>
                          <a:schemeClr val="dk1"/>
                        </a:buClr>
                        <a:buSzPts val="1400"/>
                        <a:buFont typeface="Arial"/>
                        <a:buChar char="•"/>
                      </a:pPr>
                      <a:r>
                        <a:rPr lang="en-US" sz="1400" b="0" i="0" u="none" strike="noStrike" cap="none">
                          <a:solidFill>
                            <a:srgbClr val="14375A"/>
                          </a:solidFill>
                          <a:latin typeface="Poppins"/>
                          <a:ea typeface="Poppins"/>
                          <a:cs typeface="Poppins"/>
                          <a:sym typeface="Poppins"/>
                        </a:rPr>
                        <a:t>AMBASSADOR SKILLS</a:t>
                      </a:r>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latin typeface="Poppins"/>
                        <a:ea typeface="Poppins"/>
                        <a:cs typeface="Poppins"/>
                        <a:sym typeface="Poppins"/>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C3F5FF">
            <a:alpha val="43137"/>
          </a:srgbClr>
        </a:solidFill>
        <a:effectLst/>
      </p:bgPr>
    </p:bg>
    <p:spTree>
      <p:nvGrpSpPr>
        <p:cNvPr id="1" name="Shape 487"/>
        <p:cNvGrpSpPr/>
        <p:nvPr/>
      </p:nvGrpSpPr>
      <p:grpSpPr>
        <a:xfrm>
          <a:off x="0" y="0"/>
          <a:ext cx="0" cy="0"/>
          <a:chOff x="0" y="0"/>
          <a:chExt cx="0" cy="0"/>
        </a:xfrm>
      </p:grpSpPr>
      <p:pic>
        <p:nvPicPr>
          <p:cNvPr id="488" name="Google Shape;488;p113"/>
          <p:cNvPicPr preferRelativeResize="0"/>
          <p:nvPr/>
        </p:nvPicPr>
        <p:blipFill rotWithShape="1">
          <a:blip r:embed="rId3">
            <a:alphaModFix/>
          </a:blip>
          <a:srcRect t="1885" b="-4460"/>
          <a:stretch/>
        </p:blipFill>
        <p:spPr>
          <a:xfrm>
            <a:off x="441051" y="178131"/>
            <a:ext cx="5239307" cy="2054431"/>
          </a:xfrm>
          <a:prstGeom prst="roundRect">
            <a:avLst>
              <a:gd name="adj" fmla="val 16667"/>
            </a:avLst>
          </a:prstGeom>
          <a:noFill/>
          <a:ln>
            <a:noFill/>
          </a:ln>
        </p:spPr>
      </p:pic>
      <p:sp>
        <p:nvSpPr>
          <p:cNvPr id="489" name="Google Shape;489;p113"/>
          <p:cNvSpPr txBox="1"/>
          <p:nvPr/>
        </p:nvSpPr>
        <p:spPr>
          <a:xfrm>
            <a:off x="441051" y="2303814"/>
            <a:ext cx="6304133" cy="447106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3"/>
              </a:buClr>
              <a:buSzPts val="1800"/>
              <a:buFont typeface="Arial"/>
              <a:buNone/>
            </a:pPr>
            <a:r>
              <a:rPr lang="en-US" sz="2000" b="1" i="0" u="none" strike="noStrike" cap="none">
                <a:solidFill>
                  <a:srgbClr val="2C61AE"/>
                </a:solidFill>
                <a:latin typeface="Poppins"/>
                <a:ea typeface="Poppins"/>
                <a:cs typeface="Poppins"/>
                <a:sym typeface="Poppins"/>
              </a:rPr>
              <a:t>Session Goal:</a:t>
            </a:r>
            <a:endParaRPr/>
          </a:p>
          <a:p>
            <a:pPr marL="0" marR="0" lvl="0" indent="0" algn="l" rtl="0">
              <a:lnSpc>
                <a:spcPct val="100000"/>
              </a:lnSpc>
              <a:spcBef>
                <a:spcPts val="600"/>
              </a:spcBef>
              <a:spcAft>
                <a:spcPts val="0"/>
              </a:spcAft>
              <a:buClr>
                <a:schemeClr val="accent3"/>
              </a:buClr>
              <a:buSzPts val="1800"/>
              <a:buFont typeface="Arial"/>
              <a:buNone/>
            </a:pPr>
            <a:r>
              <a:rPr lang="en-US" sz="2000" b="0" i="0" u="none" strike="noStrike" cap="none">
                <a:solidFill>
                  <a:srgbClr val="333333"/>
                </a:solidFill>
                <a:latin typeface="Poppins"/>
                <a:ea typeface="Poppins"/>
                <a:cs typeface="Poppins"/>
                <a:sym typeface="Poppins"/>
              </a:rPr>
              <a:t>Participants </a:t>
            </a:r>
            <a:r>
              <a:rPr lang="en-US" sz="2000" b="1" i="0" u="none" strike="noStrike" cap="none">
                <a:solidFill>
                  <a:srgbClr val="2C61AE"/>
                </a:solidFill>
                <a:latin typeface="Poppins"/>
                <a:ea typeface="Poppins"/>
                <a:cs typeface="Poppins"/>
                <a:sym typeface="Poppins"/>
              </a:rPr>
              <a:t>learn how to create a safe space </a:t>
            </a:r>
            <a:r>
              <a:rPr lang="en-US" sz="2000" b="0" i="0" u="none" strike="noStrike" cap="none">
                <a:solidFill>
                  <a:srgbClr val="333333"/>
                </a:solidFill>
                <a:latin typeface="Poppins"/>
                <a:ea typeface="Poppins"/>
                <a:cs typeface="Poppins"/>
                <a:sym typeface="Poppins"/>
              </a:rPr>
              <a:t>and</a:t>
            </a:r>
            <a:r>
              <a:rPr lang="en-US" sz="2000" b="1" i="0" u="none" strike="noStrike" cap="none">
                <a:solidFill>
                  <a:srgbClr val="2C61AE"/>
                </a:solidFill>
                <a:latin typeface="Poppins"/>
                <a:ea typeface="Poppins"/>
                <a:cs typeface="Poppins"/>
                <a:sym typeface="Poppins"/>
              </a:rPr>
              <a:t> support their peers to talk about their experiences, feelings, and needs</a:t>
            </a:r>
            <a:r>
              <a:rPr lang="en-US" sz="2000" b="0" i="0" u="none" strike="noStrike" cap="none">
                <a:solidFill>
                  <a:srgbClr val="333333"/>
                </a:solidFill>
                <a:latin typeface="Poppins"/>
                <a:ea typeface="Poppins"/>
                <a:cs typeface="Poppins"/>
                <a:sym typeface="Poppins"/>
              </a:rPr>
              <a:t>, and explore what they would like to do next. This session also </a:t>
            </a:r>
            <a:r>
              <a:rPr lang="en-US" sz="2000" b="1" i="0" u="none" strike="noStrike" cap="none">
                <a:solidFill>
                  <a:srgbClr val="2C61AE"/>
                </a:solidFill>
                <a:latin typeface="Poppins"/>
                <a:ea typeface="Poppins"/>
                <a:cs typeface="Poppins"/>
                <a:sym typeface="Poppins"/>
              </a:rPr>
              <a:t>explores the importance of confidentiality and self-care </a:t>
            </a:r>
            <a:r>
              <a:rPr lang="en-US" sz="2000" b="0" i="0" u="none" strike="noStrike" cap="none">
                <a:solidFill>
                  <a:srgbClr val="333333"/>
                </a:solidFill>
                <a:latin typeface="Poppins"/>
                <a:ea typeface="Poppins"/>
                <a:cs typeface="Poppins"/>
                <a:sym typeface="Poppins"/>
              </a:rPr>
              <a:t>for ambassadors.</a:t>
            </a:r>
            <a:endParaRPr/>
          </a:p>
          <a:p>
            <a:pPr marL="0" marR="0" lvl="0" indent="0" algn="l" rtl="0">
              <a:lnSpc>
                <a:spcPct val="100000"/>
              </a:lnSpc>
              <a:spcBef>
                <a:spcPts val="1800"/>
              </a:spcBef>
              <a:spcAft>
                <a:spcPts val="0"/>
              </a:spcAft>
              <a:buNone/>
            </a:pPr>
            <a:endParaRPr sz="600" b="1" i="0" u="none" strike="noStrike" cap="none">
              <a:solidFill>
                <a:srgbClr val="2C61AE"/>
              </a:solidFill>
              <a:latin typeface="Poppins"/>
              <a:ea typeface="Poppins"/>
              <a:cs typeface="Poppins"/>
              <a:sym typeface="Poppins"/>
            </a:endParaRPr>
          </a:p>
          <a:p>
            <a:pPr marL="0" marR="0" lvl="0" indent="0" algn="l" rtl="0">
              <a:lnSpc>
                <a:spcPct val="100000"/>
              </a:lnSpc>
              <a:spcBef>
                <a:spcPts val="0"/>
              </a:spcBef>
              <a:spcAft>
                <a:spcPts val="0"/>
              </a:spcAft>
              <a:buNone/>
            </a:pPr>
            <a:r>
              <a:rPr lang="en-US" sz="2000" b="1" i="0" u="none" strike="noStrike" cap="none">
                <a:solidFill>
                  <a:srgbClr val="2C61AE"/>
                </a:solidFill>
                <a:latin typeface="Poppins"/>
                <a:ea typeface="Poppins"/>
                <a:cs typeface="Poppins"/>
                <a:sym typeface="Poppins"/>
              </a:rPr>
              <a:t>Session Activities:</a:t>
            </a:r>
            <a:endParaRPr/>
          </a:p>
          <a:p>
            <a:pPr marL="285750" marR="0" lvl="0" indent="-285750" algn="l" rtl="0">
              <a:lnSpc>
                <a:spcPct val="100000"/>
              </a:lnSpc>
              <a:spcBef>
                <a:spcPts val="0"/>
              </a:spcBef>
              <a:spcAft>
                <a:spcPts val="0"/>
              </a:spcAft>
              <a:buClr>
                <a:srgbClr val="2C61AE"/>
              </a:buClr>
              <a:buSzPts val="1800"/>
              <a:buFont typeface="Noto Sans Symbols"/>
              <a:buChar char="▪"/>
            </a:pPr>
            <a:r>
              <a:rPr lang="en-US" sz="2000" b="0" i="0" u="none" strike="noStrike" cap="none">
                <a:solidFill>
                  <a:srgbClr val="333333"/>
                </a:solidFill>
                <a:latin typeface="Poppins"/>
                <a:ea typeface="Poppins"/>
                <a:cs typeface="Poppins"/>
                <a:sym typeface="Poppins"/>
              </a:rPr>
              <a:t>Peer support wheel</a:t>
            </a:r>
            <a:endParaRPr/>
          </a:p>
          <a:p>
            <a:pPr marL="285750" marR="0" lvl="0" indent="-285750" algn="l" rtl="0">
              <a:lnSpc>
                <a:spcPct val="100000"/>
              </a:lnSpc>
              <a:spcBef>
                <a:spcPts val="0"/>
              </a:spcBef>
              <a:spcAft>
                <a:spcPts val="0"/>
              </a:spcAft>
              <a:buClr>
                <a:srgbClr val="2C61AE"/>
              </a:buClr>
              <a:buSzPts val="1800"/>
              <a:buFont typeface="Noto Sans Symbols"/>
              <a:buChar char="▪"/>
            </a:pPr>
            <a:r>
              <a:rPr lang="en-US" sz="2000" b="0" i="0" u="none" strike="noStrike" cap="none">
                <a:solidFill>
                  <a:srgbClr val="333333"/>
                </a:solidFill>
                <a:latin typeface="Poppins"/>
                <a:ea typeface="Poppins"/>
                <a:cs typeface="Poppins"/>
                <a:sym typeface="Poppins"/>
              </a:rPr>
              <a:t>Confidentiality exercise</a:t>
            </a:r>
            <a:endParaRPr sz="2000" b="0" i="0" u="none" strike="noStrike" cap="none">
              <a:solidFill>
                <a:srgbClr val="333333"/>
              </a:solidFill>
              <a:latin typeface="Arial"/>
              <a:ea typeface="Arial"/>
              <a:cs typeface="Arial"/>
              <a:sym typeface="Arial"/>
            </a:endParaRPr>
          </a:p>
          <a:p>
            <a:pPr marL="0" marR="0" lvl="0" indent="0" algn="l" rtl="0">
              <a:lnSpc>
                <a:spcPct val="100000"/>
              </a:lnSpc>
              <a:spcBef>
                <a:spcPts val="0"/>
              </a:spcBef>
              <a:spcAft>
                <a:spcPts val="0"/>
              </a:spcAft>
              <a:buNone/>
            </a:pPr>
            <a:r>
              <a:rPr lang="en-US" sz="1400" b="0" i="0" u="none" strike="noStrike" cap="none">
                <a:solidFill>
                  <a:srgbClr val="333333"/>
                </a:solidFill>
                <a:latin typeface="Poppins"/>
                <a:ea typeface="Poppins"/>
                <a:cs typeface="Poppins"/>
                <a:sym typeface="Poppins"/>
              </a:rPr>
              <a:t>  </a:t>
            </a:r>
            <a:endParaRPr sz="400" b="0" i="0" u="none" strike="noStrike" cap="none">
              <a:solidFill>
                <a:srgbClr val="333333"/>
              </a:solidFill>
              <a:latin typeface="Poppins"/>
              <a:ea typeface="Poppins"/>
              <a:cs typeface="Poppins"/>
              <a:sym typeface="Poppins"/>
            </a:endParaRPr>
          </a:p>
          <a:p>
            <a:pPr marL="0" marR="0" lvl="0" indent="0" algn="l" rtl="0">
              <a:lnSpc>
                <a:spcPct val="100000"/>
              </a:lnSpc>
              <a:spcBef>
                <a:spcPts val="0"/>
              </a:spcBef>
              <a:spcAft>
                <a:spcPts val="0"/>
              </a:spcAft>
              <a:buNone/>
            </a:pPr>
            <a:r>
              <a:rPr lang="en-US" sz="2000" b="1" i="0" u="none" strike="noStrike" cap="none">
                <a:solidFill>
                  <a:srgbClr val="2C61AE"/>
                </a:solidFill>
                <a:latin typeface="Poppins"/>
                <a:ea typeface="Poppins"/>
                <a:cs typeface="Poppins"/>
                <a:sym typeface="Poppins"/>
              </a:rPr>
              <a:t>Ambassador Tools &amp; Worksheets:</a:t>
            </a:r>
            <a:endParaRPr/>
          </a:p>
          <a:p>
            <a:pPr marL="342900" marR="0" lvl="0" indent="-342900" algn="l" rtl="0">
              <a:lnSpc>
                <a:spcPct val="100000"/>
              </a:lnSpc>
              <a:spcBef>
                <a:spcPts val="0"/>
              </a:spcBef>
              <a:spcAft>
                <a:spcPts val="0"/>
              </a:spcAft>
              <a:buClr>
                <a:srgbClr val="2C61AE"/>
              </a:buClr>
              <a:buSzPts val="1800"/>
              <a:buFont typeface="Noto Sans Symbols"/>
              <a:buChar char="▪"/>
            </a:pPr>
            <a:r>
              <a:rPr lang="en-US" sz="2000" b="0" i="0" u="none" strike="noStrike" cap="none">
                <a:solidFill>
                  <a:srgbClr val="333333"/>
                </a:solidFill>
                <a:latin typeface="Poppins"/>
                <a:ea typeface="Poppins"/>
                <a:cs typeface="Poppins"/>
                <a:sym typeface="Poppins"/>
              </a:rPr>
              <a:t>Peer Support Wheel</a:t>
            </a:r>
            <a:endParaRPr/>
          </a:p>
        </p:txBody>
      </p:sp>
      <p:pic>
        <p:nvPicPr>
          <p:cNvPr id="490" name="Google Shape;490;p113"/>
          <p:cNvPicPr preferRelativeResize="0"/>
          <p:nvPr/>
        </p:nvPicPr>
        <p:blipFill>
          <a:blip r:embed="rId4">
            <a:alphaModFix/>
          </a:blip>
          <a:srcRect/>
          <a:stretch/>
        </p:blipFill>
        <p:spPr>
          <a:xfrm>
            <a:off x="7184571" y="310940"/>
            <a:ext cx="4411999" cy="6236119"/>
          </a:xfrm>
          <a:prstGeom prst="rect">
            <a:avLst/>
          </a:prstGeom>
          <a:noFill/>
          <a:ln>
            <a:noFill/>
          </a:ln>
          <a:effectLst>
            <a:outerShdw blurRad="292100" dist="139700" dir="2700000" algn="tl" rotWithShape="0">
              <a:srgbClr val="333333">
                <a:alpha val="65098"/>
              </a:srgbClr>
            </a:outerShdw>
          </a:effec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C3F5FF">
            <a:alpha val="43137"/>
          </a:srgbClr>
        </a:solidFill>
        <a:effectLst/>
      </p:bgPr>
    </p:bg>
    <p:spTree>
      <p:nvGrpSpPr>
        <p:cNvPr id="1" name="Shape 495"/>
        <p:cNvGrpSpPr/>
        <p:nvPr/>
      </p:nvGrpSpPr>
      <p:grpSpPr>
        <a:xfrm>
          <a:off x="0" y="0"/>
          <a:ext cx="0" cy="0"/>
          <a:chOff x="0" y="0"/>
          <a:chExt cx="0" cy="0"/>
        </a:xfrm>
      </p:grpSpPr>
      <p:pic>
        <p:nvPicPr>
          <p:cNvPr id="496" name="Google Shape;496;p114"/>
          <p:cNvPicPr preferRelativeResize="0"/>
          <p:nvPr/>
        </p:nvPicPr>
        <p:blipFill rotWithShape="1">
          <a:blip r:embed="rId3">
            <a:alphaModFix/>
          </a:blip>
          <a:srcRect t="-505" b="1904"/>
          <a:stretch/>
        </p:blipFill>
        <p:spPr>
          <a:xfrm>
            <a:off x="441053" y="178130"/>
            <a:ext cx="5239307" cy="1927759"/>
          </a:xfrm>
          <a:prstGeom prst="roundRect">
            <a:avLst>
              <a:gd name="adj" fmla="val 16667"/>
            </a:avLst>
          </a:prstGeom>
          <a:noFill/>
          <a:ln>
            <a:noFill/>
          </a:ln>
        </p:spPr>
      </p:pic>
      <p:sp>
        <p:nvSpPr>
          <p:cNvPr id="497" name="Google Shape;497;p114"/>
          <p:cNvSpPr txBox="1"/>
          <p:nvPr/>
        </p:nvSpPr>
        <p:spPr>
          <a:xfrm>
            <a:off x="441052" y="2105890"/>
            <a:ext cx="6268506" cy="487800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3"/>
              </a:buClr>
              <a:buSzPts val="1800"/>
              <a:buFont typeface="Arial"/>
              <a:buNone/>
            </a:pPr>
            <a:r>
              <a:rPr lang="en-US" sz="2000" b="1" i="0" u="none" strike="noStrike" cap="none">
                <a:solidFill>
                  <a:srgbClr val="2C61AE"/>
                </a:solidFill>
                <a:latin typeface="Poppins"/>
                <a:ea typeface="Poppins"/>
                <a:cs typeface="Poppins"/>
                <a:sym typeface="Poppins"/>
              </a:rPr>
              <a:t>Session Goal:</a:t>
            </a:r>
            <a:endParaRPr/>
          </a:p>
          <a:p>
            <a:pPr marL="0" marR="0" lvl="0" indent="0" algn="l" rtl="0">
              <a:lnSpc>
                <a:spcPct val="100000"/>
              </a:lnSpc>
              <a:spcBef>
                <a:spcPts val="600"/>
              </a:spcBef>
              <a:spcAft>
                <a:spcPts val="0"/>
              </a:spcAft>
              <a:buClr>
                <a:schemeClr val="accent3"/>
              </a:buClr>
              <a:buSzPts val="1800"/>
              <a:buFont typeface="Arial"/>
              <a:buNone/>
            </a:pPr>
            <a:r>
              <a:rPr lang="en-US" sz="2000" b="0" i="0" u="none" strike="noStrike" cap="none">
                <a:solidFill>
                  <a:srgbClr val="333333"/>
                </a:solidFill>
                <a:latin typeface="Poppins"/>
                <a:ea typeface="Poppins"/>
                <a:cs typeface="Poppins"/>
                <a:sym typeface="Poppins"/>
              </a:rPr>
              <a:t>Participants </a:t>
            </a:r>
            <a:r>
              <a:rPr lang="en-US" sz="2000" b="1" i="0" u="none" strike="noStrike" cap="none">
                <a:solidFill>
                  <a:srgbClr val="2C61AE"/>
                </a:solidFill>
                <a:latin typeface="Poppins"/>
                <a:ea typeface="Poppins"/>
                <a:cs typeface="Poppins"/>
                <a:sym typeface="Poppins"/>
              </a:rPr>
              <a:t>explore the dynamics of healthy relationships </a:t>
            </a:r>
            <a:r>
              <a:rPr lang="en-US" sz="2000" b="0" i="0" u="none" strike="noStrike" cap="none">
                <a:solidFill>
                  <a:srgbClr val="333333"/>
                </a:solidFill>
                <a:latin typeface="Poppins"/>
                <a:ea typeface="Poppins"/>
                <a:cs typeface="Poppins"/>
                <a:sym typeface="Poppins"/>
              </a:rPr>
              <a:t>and</a:t>
            </a:r>
            <a:r>
              <a:rPr lang="en-US" sz="2000" b="1" i="0" u="none" strike="noStrike" cap="none">
                <a:solidFill>
                  <a:srgbClr val="2C61AE"/>
                </a:solidFill>
                <a:latin typeface="Poppins"/>
                <a:ea typeface="Poppins"/>
                <a:cs typeface="Poppins"/>
                <a:sym typeface="Poppins"/>
              </a:rPr>
              <a:t> healthy communication</a:t>
            </a:r>
            <a:r>
              <a:rPr lang="en-US" sz="2000" b="0" i="0" u="none" strike="noStrike" cap="none">
                <a:solidFill>
                  <a:srgbClr val="333333"/>
                </a:solidFill>
                <a:latin typeface="Poppins"/>
                <a:ea typeface="Poppins"/>
                <a:cs typeface="Poppins"/>
                <a:sym typeface="Poppins"/>
              </a:rPr>
              <a:t>. They also learn </a:t>
            </a:r>
            <a:r>
              <a:rPr lang="en-US" sz="2000" b="1" i="0" u="none" strike="noStrike" cap="none">
                <a:solidFill>
                  <a:srgbClr val="2C61AE"/>
                </a:solidFill>
                <a:latin typeface="Poppins"/>
                <a:ea typeface="Poppins"/>
                <a:cs typeface="Poppins"/>
                <a:sym typeface="Poppins"/>
              </a:rPr>
              <a:t>how people can support their partner’s PrEP use </a:t>
            </a:r>
            <a:r>
              <a:rPr lang="en-US" sz="2000" b="0" i="0" u="none" strike="noStrike" cap="none">
                <a:solidFill>
                  <a:srgbClr val="333333"/>
                </a:solidFill>
                <a:latin typeface="Poppins"/>
                <a:ea typeface="Poppins"/>
                <a:cs typeface="Poppins"/>
                <a:sym typeface="Poppins"/>
              </a:rPr>
              <a:t>and practice </a:t>
            </a:r>
            <a:r>
              <a:rPr lang="en-US" sz="2000" b="1" i="0" u="none" strike="noStrike" cap="none">
                <a:solidFill>
                  <a:srgbClr val="2C61AE"/>
                </a:solidFill>
                <a:latin typeface="Poppins"/>
                <a:ea typeface="Poppins"/>
                <a:cs typeface="Poppins"/>
                <a:sym typeface="Poppins"/>
              </a:rPr>
              <a:t>sharing information about healthy relationships and PrEP</a:t>
            </a:r>
            <a:r>
              <a:rPr lang="en-US" sz="2000" b="0" i="0" u="none" strike="noStrike" cap="none">
                <a:solidFill>
                  <a:srgbClr val="333333"/>
                </a:solidFill>
                <a:latin typeface="Poppins"/>
                <a:ea typeface="Poppins"/>
                <a:cs typeface="Poppins"/>
                <a:sym typeface="Poppins"/>
              </a:rPr>
              <a:t>.</a:t>
            </a:r>
            <a:endParaRPr sz="2000" b="0" i="0" u="none" strike="noStrike" cap="none">
              <a:solidFill>
                <a:srgbClr val="333333"/>
              </a:solidFill>
              <a:latin typeface="Poppins"/>
              <a:ea typeface="Poppins"/>
              <a:cs typeface="Poppins"/>
              <a:sym typeface="Poppins"/>
            </a:endParaRPr>
          </a:p>
          <a:p>
            <a:pPr marL="0" marR="0" lvl="0" indent="0" algn="l" rtl="0">
              <a:lnSpc>
                <a:spcPct val="100000"/>
              </a:lnSpc>
              <a:spcBef>
                <a:spcPts val="1800"/>
              </a:spcBef>
              <a:spcAft>
                <a:spcPts val="0"/>
              </a:spcAft>
              <a:buNone/>
            </a:pPr>
            <a:r>
              <a:rPr lang="en-US" sz="2000" b="1" i="0" u="none" strike="noStrike" cap="none">
                <a:solidFill>
                  <a:srgbClr val="2C61AE"/>
                </a:solidFill>
                <a:latin typeface="Poppins"/>
                <a:ea typeface="Poppins"/>
                <a:cs typeface="Poppins"/>
                <a:sym typeface="Poppins"/>
              </a:rPr>
              <a:t>Session Activities:</a:t>
            </a:r>
            <a:endParaRPr/>
          </a:p>
          <a:p>
            <a:pPr marL="285750" marR="0" lvl="0" indent="-285750" algn="l" rtl="0">
              <a:lnSpc>
                <a:spcPct val="100000"/>
              </a:lnSpc>
              <a:spcBef>
                <a:spcPts val="0"/>
              </a:spcBef>
              <a:spcAft>
                <a:spcPts val="0"/>
              </a:spcAft>
              <a:buClr>
                <a:srgbClr val="2C61AE"/>
              </a:buClr>
              <a:buSzPts val="1800"/>
              <a:buFont typeface="Noto Sans Symbols"/>
              <a:buChar char="▪"/>
            </a:pPr>
            <a:r>
              <a:rPr lang="en-US" sz="2000" b="0" i="0" u="none" strike="noStrike" cap="none">
                <a:solidFill>
                  <a:srgbClr val="333333"/>
                </a:solidFill>
                <a:latin typeface="Poppins"/>
                <a:ea typeface="Poppins"/>
                <a:cs typeface="Poppins"/>
                <a:sym typeface="Poppins"/>
              </a:rPr>
              <a:t>Relationship scenes</a:t>
            </a:r>
            <a:endParaRPr/>
          </a:p>
          <a:p>
            <a:pPr marL="285750" marR="0" lvl="0" indent="-285750" algn="l" rtl="0">
              <a:lnSpc>
                <a:spcPct val="100000"/>
              </a:lnSpc>
              <a:spcBef>
                <a:spcPts val="0"/>
              </a:spcBef>
              <a:spcAft>
                <a:spcPts val="0"/>
              </a:spcAft>
              <a:buClr>
                <a:srgbClr val="2C61AE"/>
              </a:buClr>
              <a:buSzPts val="1800"/>
              <a:buFont typeface="Noto Sans Symbols"/>
              <a:buChar char="▪"/>
            </a:pPr>
            <a:r>
              <a:rPr lang="en-US" sz="2000" b="0" i="0" u="none" strike="noStrike" cap="none">
                <a:solidFill>
                  <a:srgbClr val="333333"/>
                </a:solidFill>
                <a:latin typeface="Poppins"/>
                <a:ea typeface="Poppins"/>
                <a:cs typeface="Poppins"/>
                <a:sym typeface="Poppins"/>
              </a:rPr>
              <a:t>Role-play</a:t>
            </a:r>
            <a:endParaRPr sz="2000" b="0" i="0" u="none" strike="noStrike" cap="none">
              <a:solidFill>
                <a:srgbClr val="333333"/>
              </a:solidFill>
              <a:latin typeface="Arial"/>
              <a:ea typeface="Arial"/>
              <a:cs typeface="Arial"/>
              <a:sym typeface="Arial"/>
            </a:endParaRPr>
          </a:p>
          <a:p>
            <a:pPr marL="0" marR="0" lvl="0" indent="0" algn="l" rtl="0">
              <a:lnSpc>
                <a:spcPct val="100000"/>
              </a:lnSpc>
              <a:spcBef>
                <a:spcPts val="0"/>
              </a:spcBef>
              <a:spcAft>
                <a:spcPts val="0"/>
              </a:spcAft>
              <a:buNone/>
            </a:pPr>
            <a:r>
              <a:rPr lang="en-US" sz="2000" b="0" i="0" u="none" strike="noStrike" cap="none">
                <a:solidFill>
                  <a:srgbClr val="333333"/>
                </a:solidFill>
                <a:latin typeface="Poppins"/>
                <a:ea typeface="Poppins"/>
                <a:cs typeface="Poppins"/>
                <a:sym typeface="Poppins"/>
              </a:rPr>
              <a:t>  </a:t>
            </a:r>
            <a:endParaRPr sz="400" b="0" i="0" u="none" strike="noStrike" cap="none">
              <a:solidFill>
                <a:srgbClr val="333333"/>
              </a:solidFill>
              <a:latin typeface="Poppins"/>
              <a:ea typeface="Poppins"/>
              <a:cs typeface="Poppins"/>
              <a:sym typeface="Poppins"/>
            </a:endParaRPr>
          </a:p>
          <a:p>
            <a:pPr marL="0" marR="0" lvl="0" indent="0" algn="l" rtl="0">
              <a:lnSpc>
                <a:spcPct val="100000"/>
              </a:lnSpc>
              <a:spcBef>
                <a:spcPts val="0"/>
              </a:spcBef>
              <a:spcAft>
                <a:spcPts val="0"/>
              </a:spcAft>
              <a:buNone/>
            </a:pPr>
            <a:r>
              <a:rPr lang="en-US" sz="2000" b="1" i="0" u="none" strike="noStrike" cap="none">
                <a:solidFill>
                  <a:srgbClr val="2C61AE"/>
                </a:solidFill>
                <a:latin typeface="Poppins"/>
                <a:ea typeface="Poppins"/>
                <a:cs typeface="Poppins"/>
                <a:sym typeface="Poppins"/>
              </a:rPr>
              <a:t>Ambassador Tools &amp; Worksheets:</a:t>
            </a:r>
            <a:endParaRPr/>
          </a:p>
          <a:p>
            <a:pPr marL="342900" marR="0" lvl="0" indent="-342900" algn="l" rtl="0">
              <a:lnSpc>
                <a:spcPct val="100000"/>
              </a:lnSpc>
              <a:spcBef>
                <a:spcPts val="0"/>
              </a:spcBef>
              <a:spcAft>
                <a:spcPts val="0"/>
              </a:spcAft>
              <a:buClr>
                <a:srgbClr val="2C61AE"/>
              </a:buClr>
              <a:buSzPts val="1800"/>
              <a:buFont typeface="Noto Sans Symbols"/>
              <a:buChar char="▪"/>
            </a:pPr>
            <a:r>
              <a:rPr lang="en-US" sz="2000" b="0" i="0" u="none" strike="noStrike" cap="none">
                <a:solidFill>
                  <a:srgbClr val="333333"/>
                </a:solidFill>
                <a:latin typeface="Poppins"/>
                <a:ea typeface="Poppins"/>
                <a:cs typeface="Poppins"/>
                <a:sym typeface="Poppins"/>
              </a:rPr>
              <a:t>Tips for Supporting a Partner’s PrEP Use</a:t>
            </a:r>
            <a:endParaRPr/>
          </a:p>
          <a:p>
            <a:pPr marL="342900" marR="0" lvl="0" indent="-342900" algn="l" rtl="0">
              <a:lnSpc>
                <a:spcPct val="100000"/>
              </a:lnSpc>
              <a:spcBef>
                <a:spcPts val="0"/>
              </a:spcBef>
              <a:spcAft>
                <a:spcPts val="0"/>
              </a:spcAft>
              <a:buClr>
                <a:srgbClr val="2C61AE"/>
              </a:buClr>
              <a:buSzPts val="1800"/>
              <a:buFont typeface="Noto Sans Symbols"/>
              <a:buChar char="▪"/>
            </a:pPr>
            <a:r>
              <a:rPr lang="en-US" sz="2000" b="0" i="0" u="none" strike="noStrike" cap="none">
                <a:solidFill>
                  <a:srgbClr val="333333"/>
                </a:solidFill>
                <a:latin typeface="Poppins"/>
                <a:ea typeface="Poppins"/>
                <a:cs typeface="Poppins"/>
                <a:sym typeface="Poppins"/>
              </a:rPr>
              <a:t>Role-Play: PrEP Support</a:t>
            </a:r>
            <a:endParaRPr/>
          </a:p>
        </p:txBody>
      </p:sp>
      <p:pic>
        <p:nvPicPr>
          <p:cNvPr id="498" name="Google Shape;498;p114"/>
          <p:cNvPicPr preferRelativeResize="0"/>
          <p:nvPr/>
        </p:nvPicPr>
        <p:blipFill>
          <a:blip r:embed="rId4">
            <a:alphaModFix/>
          </a:blip>
          <a:srcRect/>
          <a:stretch/>
        </p:blipFill>
        <p:spPr>
          <a:xfrm>
            <a:off x="6792686" y="181697"/>
            <a:ext cx="4530750" cy="6403967"/>
          </a:xfrm>
          <a:prstGeom prst="rect">
            <a:avLst/>
          </a:prstGeom>
          <a:noFill/>
          <a:ln>
            <a:noFill/>
          </a:ln>
          <a:effectLst>
            <a:outerShdw blurRad="292100" dist="139700" dir="2700000" algn="tl" rotWithShape="0">
              <a:srgbClr val="333333">
                <a:alpha val="65098"/>
              </a:srgbClr>
            </a:outerShdw>
          </a:effec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C3F5FF">
            <a:alpha val="43137"/>
          </a:srgbClr>
        </a:solidFill>
        <a:effectLst/>
      </p:bgPr>
    </p:bg>
    <p:spTree>
      <p:nvGrpSpPr>
        <p:cNvPr id="1" name="Shape 503"/>
        <p:cNvGrpSpPr/>
        <p:nvPr/>
      </p:nvGrpSpPr>
      <p:grpSpPr>
        <a:xfrm>
          <a:off x="0" y="0"/>
          <a:ext cx="0" cy="0"/>
          <a:chOff x="0" y="0"/>
          <a:chExt cx="0" cy="0"/>
        </a:xfrm>
      </p:grpSpPr>
      <p:sp>
        <p:nvSpPr>
          <p:cNvPr id="504" name="Google Shape;504;p115"/>
          <p:cNvSpPr txBox="1"/>
          <p:nvPr/>
        </p:nvSpPr>
        <p:spPr>
          <a:xfrm>
            <a:off x="662724" y="1630016"/>
            <a:ext cx="6058709" cy="337147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3"/>
              </a:buClr>
              <a:buSzPts val="1800"/>
              <a:buFont typeface="Arial"/>
              <a:buNone/>
            </a:pPr>
            <a:r>
              <a:rPr lang="en-US" sz="1900" b="0" i="0" u="none" strike="noStrike" cap="none">
                <a:solidFill>
                  <a:srgbClr val="333333"/>
                </a:solidFill>
                <a:latin typeface="Poppins"/>
                <a:ea typeface="Poppins"/>
                <a:cs typeface="Poppins"/>
                <a:sym typeface="Poppins"/>
              </a:rPr>
              <a:t>Responding to disclosures of violence can be </a:t>
            </a:r>
            <a:r>
              <a:rPr lang="en-US" sz="1900" b="1" i="0" u="none" strike="noStrike" cap="none">
                <a:solidFill>
                  <a:srgbClr val="2C61AE"/>
                </a:solidFill>
                <a:latin typeface="Poppins"/>
                <a:ea typeface="Poppins"/>
                <a:cs typeface="Poppins"/>
                <a:sym typeface="Poppins"/>
              </a:rPr>
              <a:t>challenging for ambassadors’ mental health and safety</a:t>
            </a:r>
            <a:r>
              <a:rPr lang="en-US" sz="1900" b="0" i="0" u="none" strike="noStrike" cap="none">
                <a:solidFill>
                  <a:srgbClr val="333333"/>
                </a:solidFill>
                <a:latin typeface="Poppins"/>
                <a:ea typeface="Poppins"/>
                <a:cs typeface="Poppins"/>
                <a:sym typeface="Poppins"/>
              </a:rPr>
              <a:t>, especially when there are limited referral resources. Even </a:t>
            </a:r>
            <a:r>
              <a:rPr lang="en-US" sz="1900" b="1" i="0" u="none" strike="noStrike" cap="none">
                <a:solidFill>
                  <a:srgbClr val="2C61AE"/>
                </a:solidFill>
                <a:latin typeface="Poppins"/>
                <a:ea typeface="Poppins"/>
                <a:cs typeface="Poppins"/>
                <a:sym typeface="Poppins"/>
              </a:rPr>
              <a:t>participating in this session could cause emotional distress</a:t>
            </a:r>
            <a:r>
              <a:rPr lang="en-US" sz="1900" b="0" i="0" u="none" strike="noStrike" cap="none">
                <a:solidFill>
                  <a:srgbClr val="333333"/>
                </a:solidFill>
                <a:latin typeface="Poppins"/>
                <a:ea typeface="Poppins"/>
                <a:cs typeface="Poppins"/>
                <a:sym typeface="Poppins"/>
              </a:rPr>
              <a:t>, even for ambassadors and facilitators who feel prepared to have these conversations.  </a:t>
            </a:r>
            <a:endParaRPr/>
          </a:p>
          <a:p>
            <a:pPr marL="0" marR="0" lvl="0" indent="0" algn="l" rtl="0">
              <a:lnSpc>
                <a:spcPct val="100000"/>
              </a:lnSpc>
              <a:spcBef>
                <a:spcPts val="1800"/>
              </a:spcBef>
              <a:spcAft>
                <a:spcPts val="600"/>
              </a:spcAft>
              <a:buClr>
                <a:schemeClr val="accent3"/>
              </a:buClr>
              <a:buSzPts val="1800"/>
              <a:buFont typeface="Arial"/>
              <a:buNone/>
            </a:pPr>
            <a:r>
              <a:rPr lang="en-US" sz="1900" b="0" i="0" u="none" strike="noStrike" cap="none">
                <a:solidFill>
                  <a:srgbClr val="333333"/>
                </a:solidFill>
                <a:latin typeface="Poppins"/>
                <a:ea typeface="Poppins"/>
                <a:cs typeface="Poppins"/>
                <a:sym typeface="Poppins"/>
              </a:rPr>
              <a:t>   This session discusses unhealthy relationship dynamics and may be challenging for some participants. We recommend…</a:t>
            </a:r>
            <a:endParaRPr sz="1900" b="0" i="0" u="none" strike="noStrike" cap="none">
              <a:solidFill>
                <a:srgbClr val="F47721"/>
              </a:solidFill>
              <a:latin typeface="Poppins"/>
              <a:ea typeface="Poppins"/>
              <a:cs typeface="Poppins"/>
              <a:sym typeface="Poppins"/>
            </a:endParaRPr>
          </a:p>
        </p:txBody>
      </p:sp>
      <p:sp>
        <p:nvSpPr>
          <p:cNvPr id="505" name="Google Shape;505;p115"/>
          <p:cNvSpPr txBox="1"/>
          <p:nvPr/>
        </p:nvSpPr>
        <p:spPr>
          <a:xfrm>
            <a:off x="-72334" y="0"/>
            <a:ext cx="11508272" cy="1856509"/>
          </a:xfrm>
          <a:prstGeom prst="rect">
            <a:avLst/>
          </a:prstGeom>
          <a:noFill/>
          <a:ln>
            <a:noFill/>
          </a:ln>
        </p:spPr>
        <p:txBody>
          <a:bodyPr spcFirstLastPara="1" wrap="square" lIns="731500" tIns="45700" rIns="91425" bIns="45700" anchor="ctr" anchorCtr="0">
            <a:noAutofit/>
          </a:bodyPr>
          <a:lstStyle/>
          <a:p>
            <a:pPr marL="0" marR="0" lvl="0" indent="0" algn="l" rtl="0">
              <a:lnSpc>
                <a:spcPct val="100000"/>
              </a:lnSpc>
              <a:spcBef>
                <a:spcPts val="0"/>
              </a:spcBef>
              <a:spcAft>
                <a:spcPts val="0"/>
              </a:spcAft>
              <a:buClr>
                <a:srgbClr val="309FCD"/>
              </a:buClr>
              <a:buSzPts val="3600"/>
              <a:buFont typeface="Arial"/>
              <a:buNone/>
            </a:pPr>
            <a:r>
              <a:rPr lang="en-US" sz="3600" b="1" i="0" u="none" strike="noStrike" cap="none">
                <a:solidFill>
                  <a:srgbClr val="2C61AE"/>
                </a:solidFill>
                <a:latin typeface="Poppins"/>
                <a:ea typeface="Poppins"/>
                <a:cs typeface="Poppins"/>
                <a:sym typeface="Poppins"/>
              </a:rPr>
              <a:t>Healthy Relationships &amp; Supportive Partners</a:t>
            </a:r>
            <a:endParaRPr/>
          </a:p>
          <a:p>
            <a:pPr marL="0" marR="0" lvl="0" indent="0" algn="l" rtl="0">
              <a:lnSpc>
                <a:spcPct val="100000"/>
              </a:lnSpc>
              <a:spcBef>
                <a:spcPts val="0"/>
              </a:spcBef>
              <a:spcAft>
                <a:spcPts val="0"/>
              </a:spcAft>
              <a:buClr>
                <a:srgbClr val="309FCD"/>
              </a:buClr>
              <a:buSzPts val="3600"/>
              <a:buFont typeface="Arial"/>
              <a:buNone/>
            </a:pPr>
            <a:r>
              <a:rPr lang="en-US" sz="3600" b="1" i="1" u="none" strike="noStrike" cap="none">
                <a:solidFill>
                  <a:srgbClr val="0DB1D9"/>
                </a:solidFill>
                <a:latin typeface="Poppins"/>
                <a:ea typeface="Poppins"/>
                <a:cs typeface="Poppins"/>
                <a:sym typeface="Poppins"/>
              </a:rPr>
              <a:t>Special considerations</a:t>
            </a:r>
            <a:endParaRPr/>
          </a:p>
        </p:txBody>
      </p:sp>
      <p:pic>
        <p:nvPicPr>
          <p:cNvPr id="506" name="Google Shape;506;p115"/>
          <p:cNvPicPr preferRelativeResize="0"/>
          <p:nvPr/>
        </p:nvPicPr>
        <p:blipFill>
          <a:blip r:embed="rId3">
            <a:alphaModFix/>
          </a:blip>
          <a:srcRect/>
          <a:stretch/>
        </p:blipFill>
        <p:spPr>
          <a:xfrm rot="16200000">
            <a:off x="7452169" y="316802"/>
            <a:ext cx="3534855" cy="4996326"/>
          </a:xfrm>
          <a:prstGeom prst="rect">
            <a:avLst/>
          </a:prstGeom>
          <a:noFill/>
          <a:ln>
            <a:noFill/>
          </a:ln>
          <a:effectLst>
            <a:outerShdw blurRad="292100" dist="139700" dir="2700000" algn="tl" rotWithShape="0">
              <a:srgbClr val="333333">
                <a:alpha val="65098"/>
              </a:srgbClr>
            </a:outerShdw>
          </a:effectLst>
        </p:spPr>
      </p:pic>
      <p:pic>
        <p:nvPicPr>
          <p:cNvPr id="507" name="Google Shape;507;p115" descr="Exclamation mark with solid fill"/>
          <p:cNvPicPr preferRelativeResize="0"/>
          <p:nvPr/>
        </p:nvPicPr>
        <p:blipFill rotWithShape="1">
          <a:blip r:embed="rId4">
            <a:alphaModFix/>
          </a:blip>
          <a:srcRect/>
          <a:stretch/>
        </p:blipFill>
        <p:spPr>
          <a:xfrm>
            <a:off x="596580" y="3840420"/>
            <a:ext cx="427382" cy="427382"/>
          </a:xfrm>
          <a:prstGeom prst="rect">
            <a:avLst/>
          </a:prstGeom>
          <a:noFill/>
          <a:ln>
            <a:noFill/>
          </a:ln>
        </p:spPr>
      </p:pic>
      <p:sp>
        <p:nvSpPr>
          <p:cNvPr id="508" name="Google Shape;508;p115"/>
          <p:cNvSpPr txBox="1"/>
          <p:nvPr/>
        </p:nvSpPr>
        <p:spPr>
          <a:xfrm>
            <a:off x="662724" y="4882738"/>
            <a:ext cx="11508272" cy="504908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rgbClr val="2C61AE"/>
              </a:buClr>
              <a:buSzPts val="1800"/>
              <a:buFont typeface="Noto Sans Symbols"/>
              <a:buChar char="▪"/>
            </a:pPr>
            <a:r>
              <a:rPr lang="en-US" sz="1900" b="0" i="0" u="none" strike="noStrike" cap="none">
                <a:solidFill>
                  <a:srgbClr val="333333"/>
                </a:solidFill>
                <a:latin typeface="Poppins"/>
                <a:ea typeface="Poppins"/>
                <a:cs typeface="Poppins"/>
                <a:sym typeface="Poppins"/>
              </a:rPr>
              <a:t>Completing the </a:t>
            </a:r>
            <a:r>
              <a:rPr lang="en-US" sz="1900" b="1" i="0" u="none" strike="noStrike" cap="none">
                <a:solidFill>
                  <a:srgbClr val="0DB1D9"/>
                </a:solidFill>
                <a:latin typeface="Poppins"/>
                <a:ea typeface="Poppins"/>
                <a:cs typeface="Poppins"/>
                <a:sym typeface="Poppins"/>
              </a:rPr>
              <a:t>Gender &amp; Violence Foundational Knowledge &amp; Responding to Disclosures of Violence Sessions </a:t>
            </a:r>
            <a:r>
              <a:rPr lang="en-US" sz="1900" b="0" i="0" u="none" strike="noStrike" cap="none">
                <a:solidFill>
                  <a:srgbClr val="333333"/>
                </a:solidFill>
                <a:latin typeface="Poppins"/>
                <a:ea typeface="Poppins"/>
                <a:cs typeface="Poppins"/>
                <a:sym typeface="Poppins"/>
              </a:rPr>
              <a:t>(if you will include these sessions) before completing this session</a:t>
            </a:r>
            <a:endParaRPr/>
          </a:p>
          <a:p>
            <a:pPr marL="342900" marR="0" lvl="0" indent="-342900" algn="l" rtl="0">
              <a:lnSpc>
                <a:spcPct val="100000"/>
              </a:lnSpc>
              <a:spcBef>
                <a:spcPts val="600"/>
              </a:spcBef>
              <a:spcAft>
                <a:spcPts val="0"/>
              </a:spcAft>
              <a:buClr>
                <a:srgbClr val="2C61AE"/>
              </a:buClr>
              <a:buSzPts val="1800"/>
              <a:buFont typeface="Noto Sans Symbols"/>
              <a:buChar char="▪"/>
            </a:pPr>
            <a:r>
              <a:rPr lang="en-US" sz="1900" b="0" i="0" u="none" strike="noStrike" cap="none">
                <a:solidFill>
                  <a:srgbClr val="333333"/>
                </a:solidFill>
                <a:latin typeface="Poppins"/>
                <a:ea typeface="Poppins"/>
                <a:cs typeface="Poppins"/>
                <a:sym typeface="Poppins"/>
              </a:rPr>
              <a:t>Reinforcing to ambassadors that it is </a:t>
            </a:r>
            <a:r>
              <a:rPr lang="en-US" sz="1900" b="1" i="0" u="none" strike="noStrike" cap="none">
                <a:solidFill>
                  <a:srgbClr val="0DB1D9"/>
                </a:solidFill>
                <a:latin typeface="Poppins"/>
                <a:ea typeface="Poppins"/>
                <a:cs typeface="Poppins"/>
                <a:sym typeface="Poppins"/>
              </a:rPr>
              <a:t>not their role to intervene in other peoples’ relationships</a:t>
            </a:r>
            <a:endParaRPr/>
          </a:p>
          <a:p>
            <a:pPr marL="342900" marR="0" lvl="0" indent="-342900" algn="l" rtl="0">
              <a:lnSpc>
                <a:spcPct val="100000"/>
              </a:lnSpc>
              <a:spcBef>
                <a:spcPts val="600"/>
              </a:spcBef>
              <a:spcAft>
                <a:spcPts val="600"/>
              </a:spcAft>
              <a:buClr>
                <a:srgbClr val="2C61AE"/>
              </a:buClr>
              <a:buSzPts val="1800"/>
              <a:buFont typeface="Noto Sans Symbols"/>
              <a:buChar char="▪"/>
            </a:pPr>
            <a:r>
              <a:rPr lang="en-US" sz="1900" b="0" i="0" u="none" strike="noStrike" cap="none">
                <a:solidFill>
                  <a:srgbClr val="333333"/>
                </a:solidFill>
                <a:latin typeface="Poppins"/>
                <a:ea typeface="Poppins"/>
                <a:cs typeface="Poppins"/>
                <a:sym typeface="Poppins"/>
              </a:rPr>
              <a:t>Facilitators </a:t>
            </a:r>
            <a:r>
              <a:rPr lang="en-US" sz="1900" b="1" i="0" u="none" strike="noStrike" cap="none">
                <a:solidFill>
                  <a:srgbClr val="0DB1D9"/>
                </a:solidFill>
                <a:latin typeface="Poppins"/>
                <a:ea typeface="Poppins"/>
                <a:cs typeface="Poppins"/>
                <a:sym typeface="Poppins"/>
              </a:rPr>
              <a:t>tailor the session to fit your context </a:t>
            </a:r>
            <a:r>
              <a:rPr lang="en-US" sz="1900" b="0" i="0" u="none" strike="noStrike" cap="none">
                <a:solidFill>
                  <a:srgbClr val="333333"/>
                </a:solidFill>
                <a:latin typeface="Poppins"/>
                <a:ea typeface="Poppins"/>
                <a:cs typeface="Poppins"/>
                <a:sym typeface="Poppins"/>
              </a:rPr>
              <a:t>– honor your ambassadors’ communities!</a:t>
            </a:r>
            <a:endParaRPr sz="1900" b="0" i="0" u="none" strike="noStrike" cap="none">
              <a:solidFill>
                <a:srgbClr val="F47721"/>
              </a:solidFill>
              <a:latin typeface="Poppins"/>
              <a:ea typeface="Poppins"/>
              <a:cs typeface="Poppins"/>
              <a:sym typeface="Poppins"/>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13"/>
        <p:cNvGrpSpPr/>
        <p:nvPr/>
      </p:nvGrpSpPr>
      <p:grpSpPr>
        <a:xfrm>
          <a:off x="0" y="0"/>
          <a:ext cx="0" cy="0"/>
          <a:chOff x="0" y="0"/>
          <a:chExt cx="0" cy="0"/>
        </a:xfrm>
      </p:grpSpPr>
      <p:sp>
        <p:nvSpPr>
          <p:cNvPr id="514" name="Google Shape;514;p48"/>
          <p:cNvSpPr txBox="1">
            <a:spLocks noGrp="1"/>
          </p:cNvSpPr>
          <p:nvPr>
            <p:ph type="title"/>
          </p:nvPr>
        </p:nvSpPr>
        <p:spPr>
          <a:xfrm>
            <a:off x="5210629" y="723231"/>
            <a:ext cx="6468232" cy="566738"/>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r>
              <a:rPr lang="en-US" dirty="0"/>
              <a:t>Group work</a:t>
            </a:r>
            <a:endParaRPr dirty="0"/>
          </a:p>
        </p:txBody>
      </p:sp>
      <p:sp>
        <p:nvSpPr>
          <p:cNvPr id="515" name="Google Shape;515;p48"/>
          <p:cNvSpPr txBox="1">
            <a:spLocks noGrp="1"/>
          </p:cNvSpPr>
          <p:nvPr>
            <p:ph type="body" idx="1"/>
          </p:nvPr>
        </p:nvSpPr>
        <p:spPr>
          <a:xfrm>
            <a:off x="5210629" y="1466464"/>
            <a:ext cx="6468232" cy="5391536"/>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2000"/>
              <a:buNone/>
            </a:pPr>
            <a:r>
              <a:rPr lang="en-US"/>
              <a:t>Let’s </a:t>
            </a:r>
            <a:r>
              <a:rPr lang="en-US">
                <a:latin typeface="Poppins SemiBold"/>
                <a:ea typeface="Poppins SemiBold"/>
                <a:cs typeface="Poppins SemiBold"/>
                <a:sym typeface="Poppins SemiBold"/>
              </a:rPr>
              <a:t>review question 2 under “Key Element II” </a:t>
            </a:r>
            <a:r>
              <a:rPr lang="en-US"/>
              <a:t>of our worksheets together.</a:t>
            </a:r>
            <a:endParaRPr/>
          </a:p>
          <a:p>
            <a:pPr marL="0" lvl="0" indent="0" algn="l" rtl="0">
              <a:lnSpc>
                <a:spcPct val="100000"/>
              </a:lnSpc>
              <a:spcBef>
                <a:spcPts val="400"/>
              </a:spcBef>
              <a:spcAft>
                <a:spcPts val="0"/>
              </a:spcAft>
              <a:buSzPts val="2000"/>
              <a:buNone/>
            </a:pPr>
            <a:endParaRPr/>
          </a:p>
          <a:p>
            <a:pPr marL="457200" lvl="0" indent="-457200" algn="l" rtl="0">
              <a:lnSpc>
                <a:spcPct val="100000"/>
              </a:lnSpc>
              <a:spcBef>
                <a:spcPts val="400"/>
              </a:spcBef>
              <a:spcAft>
                <a:spcPts val="0"/>
              </a:spcAft>
              <a:buClr>
                <a:srgbClr val="2C61AE"/>
              </a:buClr>
              <a:buSzPts val="2000"/>
              <a:buAutoNum type="arabicPeriod"/>
            </a:pPr>
            <a:r>
              <a:rPr lang="en-US" b="1">
                <a:solidFill>
                  <a:srgbClr val="2C61AE"/>
                </a:solidFill>
                <a:latin typeface="Poppins"/>
                <a:ea typeface="Poppins"/>
                <a:cs typeface="Poppins"/>
                <a:sym typeface="Poppins"/>
              </a:rPr>
              <a:t>WHICH</a:t>
            </a:r>
            <a:r>
              <a:rPr lang="en-US" b="1">
                <a:latin typeface="Poppins"/>
                <a:ea typeface="Poppins"/>
                <a:cs typeface="Poppins"/>
                <a:sym typeface="Poppins"/>
              </a:rPr>
              <a:t> </a:t>
            </a:r>
            <a:r>
              <a:rPr lang="en-US" b="1">
                <a:solidFill>
                  <a:srgbClr val="2C61AE"/>
                </a:solidFill>
                <a:latin typeface="Poppins"/>
                <a:ea typeface="Poppins"/>
                <a:cs typeface="Poppins"/>
                <a:sym typeface="Poppins"/>
              </a:rPr>
              <a:t>AMBASSADOR SKILLS </a:t>
            </a:r>
            <a:r>
              <a:rPr lang="en-US">
                <a:latin typeface="Poppins"/>
                <a:ea typeface="Poppins"/>
                <a:cs typeface="Poppins"/>
                <a:sym typeface="Poppins"/>
              </a:rPr>
              <a:t>will you train on? </a:t>
            </a:r>
            <a:r>
              <a:rPr lang="en-US" i="1">
                <a:latin typeface="Poppins"/>
                <a:ea typeface="Poppins"/>
                <a:cs typeface="Poppins"/>
                <a:sym typeface="Poppins"/>
              </a:rPr>
              <a:t>Will your ambassadors respond to disclosures of violence? Are you able to provide them with the additional support</a:t>
            </a:r>
            <a:r>
              <a:rPr lang="en-US">
                <a:latin typeface="Poppins"/>
                <a:ea typeface="Poppins"/>
                <a:cs typeface="Poppins"/>
                <a:sym typeface="Poppins"/>
              </a:rPr>
              <a:t>?</a:t>
            </a:r>
            <a:endParaRPr>
              <a:latin typeface="Poppins"/>
              <a:ea typeface="Poppins"/>
              <a:cs typeface="Poppins"/>
              <a:sym typeface="Poppins"/>
            </a:endParaRPr>
          </a:p>
          <a:p>
            <a:pPr marL="0" lvl="0" indent="0" algn="l" rtl="0">
              <a:lnSpc>
                <a:spcPct val="100000"/>
              </a:lnSpc>
              <a:spcBef>
                <a:spcPts val="400"/>
              </a:spcBef>
              <a:spcAft>
                <a:spcPts val="0"/>
              </a:spcAft>
              <a:buSzPts val="2000"/>
              <a:buNone/>
            </a:pPr>
            <a:endParaRPr/>
          </a:p>
          <a:p>
            <a:pPr marL="0" lvl="0" indent="0" algn="l" rtl="0">
              <a:lnSpc>
                <a:spcPct val="100000"/>
              </a:lnSpc>
              <a:spcBef>
                <a:spcPts val="400"/>
              </a:spcBef>
              <a:spcAft>
                <a:spcPts val="0"/>
              </a:spcAft>
              <a:buSzPts val="2000"/>
              <a:buNone/>
            </a:pPr>
            <a:r>
              <a:rPr lang="en-US">
                <a:latin typeface="Poppins"/>
                <a:ea typeface="Poppins"/>
                <a:cs typeface="Poppins"/>
                <a:sym typeface="Poppins"/>
              </a:rPr>
              <a:t>Feel free to </a:t>
            </a:r>
            <a:r>
              <a:rPr lang="en-US" b="1">
                <a:latin typeface="Poppins"/>
                <a:ea typeface="Poppins"/>
                <a:cs typeface="Poppins"/>
                <a:sym typeface="Poppins"/>
              </a:rPr>
              <a:t>take notes on your worksheet</a:t>
            </a:r>
            <a:r>
              <a:rPr lang="en-US">
                <a:latin typeface="Poppins"/>
                <a:ea typeface="Poppins"/>
                <a:cs typeface="Poppins"/>
                <a:sym typeface="Poppins"/>
              </a:rPr>
              <a:t>.</a:t>
            </a:r>
            <a:r>
              <a:rPr lang="en-US"/>
              <a:t> You will be able to update your answers on the last day of our training. </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20"/>
        <p:cNvGrpSpPr/>
        <p:nvPr/>
      </p:nvGrpSpPr>
      <p:grpSpPr>
        <a:xfrm>
          <a:off x="0" y="0"/>
          <a:ext cx="0" cy="0"/>
          <a:chOff x="0" y="0"/>
          <a:chExt cx="0" cy="0"/>
        </a:xfrm>
      </p:grpSpPr>
      <p:sp>
        <p:nvSpPr>
          <p:cNvPr id="521" name="Google Shape;521;p116"/>
          <p:cNvSpPr txBox="1"/>
          <p:nvPr/>
        </p:nvSpPr>
        <p:spPr>
          <a:xfrm>
            <a:off x="553015" y="645254"/>
            <a:ext cx="4157208" cy="190655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309FCD"/>
              </a:buClr>
              <a:buSzPts val="5400"/>
              <a:buFont typeface="Arial"/>
              <a:buNone/>
            </a:pPr>
            <a:r>
              <a:rPr lang="en-US" sz="5400" b="1" i="0" u="none" strike="noStrike" cap="none">
                <a:solidFill>
                  <a:srgbClr val="FECFD9"/>
                </a:solidFill>
                <a:latin typeface="Poppins"/>
                <a:ea typeface="Poppins"/>
                <a:cs typeface="Poppins"/>
                <a:sym typeface="Poppins"/>
              </a:rPr>
              <a:t>Closing Activity</a:t>
            </a:r>
            <a:endParaRPr sz="1400" b="0" i="0" u="none" strike="noStrike" cap="none">
              <a:solidFill>
                <a:srgbClr val="FECFD9"/>
              </a:solidFill>
              <a:latin typeface="Arial"/>
              <a:ea typeface="Arial"/>
              <a:cs typeface="Arial"/>
              <a:sym typeface="Arial"/>
            </a:endParaRPr>
          </a:p>
        </p:txBody>
      </p:sp>
      <p:pic>
        <p:nvPicPr>
          <p:cNvPr id="522" name="Google Shape;522;p116" descr="Rose, Thorn, &amp; Bud Check-in | Mental health activities, Therapy ..."/>
          <p:cNvPicPr preferRelativeResize="0"/>
          <p:nvPr/>
        </p:nvPicPr>
        <p:blipFill rotWithShape="1">
          <a:blip r:embed="rId3">
            <a:alphaModFix/>
          </a:blip>
          <a:srcRect l="28169" t="14187" r="21340"/>
          <a:stretch/>
        </p:blipFill>
        <p:spPr>
          <a:xfrm>
            <a:off x="3708867" y="402712"/>
            <a:ext cx="3866709" cy="6201432"/>
          </a:xfrm>
          <a:prstGeom prst="rect">
            <a:avLst/>
          </a:prstGeom>
          <a:noFill/>
          <a:ln>
            <a:noFill/>
          </a:ln>
        </p:spPr>
      </p:pic>
      <p:sp>
        <p:nvSpPr>
          <p:cNvPr id="523" name="Google Shape;523;p116"/>
          <p:cNvSpPr txBox="1"/>
          <p:nvPr/>
        </p:nvSpPr>
        <p:spPr>
          <a:xfrm>
            <a:off x="6446629" y="688018"/>
            <a:ext cx="4157208" cy="147745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309FCD"/>
              </a:buClr>
              <a:buSzPts val="5400"/>
              <a:buFont typeface="Arial"/>
              <a:buNone/>
            </a:pPr>
            <a:r>
              <a:rPr lang="en-US" sz="4800" b="1" i="0" u="none" strike="noStrike" cap="none">
                <a:solidFill>
                  <a:srgbClr val="FECFD9"/>
                </a:solidFill>
                <a:latin typeface="Poppins"/>
                <a:ea typeface="Poppins"/>
                <a:cs typeface="Poppins"/>
                <a:sym typeface="Poppins"/>
              </a:rPr>
              <a:t>ROSE</a:t>
            </a:r>
            <a:endParaRPr/>
          </a:p>
          <a:p>
            <a:pPr marL="0" marR="0" lvl="0" indent="0" algn="l" rtl="0">
              <a:lnSpc>
                <a:spcPct val="100000"/>
              </a:lnSpc>
              <a:spcBef>
                <a:spcPts val="0"/>
              </a:spcBef>
              <a:spcAft>
                <a:spcPts val="0"/>
              </a:spcAft>
              <a:buClr>
                <a:srgbClr val="309FCD"/>
              </a:buClr>
              <a:buSzPts val="5400"/>
              <a:buFont typeface="Arial"/>
              <a:buNone/>
            </a:pPr>
            <a:r>
              <a:rPr lang="en-US" sz="1800" b="0" i="0" u="none" strike="noStrike" cap="none">
                <a:solidFill>
                  <a:srgbClr val="542C34"/>
                </a:solidFill>
                <a:latin typeface="Poppins"/>
                <a:ea typeface="Poppins"/>
                <a:cs typeface="Poppins"/>
                <a:sym typeface="Poppins"/>
              </a:rPr>
              <a:t>What bloomed in your mind during today’s session?</a:t>
            </a:r>
            <a:endParaRPr sz="500" b="0" i="0" u="none" strike="noStrike" cap="none">
              <a:solidFill>
                <a:srgbClr val="542C34"/>
              </a:solidFill>
              <a:latin typeface="Arial"/>
              <a:ea typeface="Arial"/>
              <a:cs typeface="Arial"/>
              <a:sym typeface="Arial"/>
            </a:endParaRPr>
          </a:p>
        </p:txBody>
      </p:sp>
      <p:sp>
        <p:nvSpPr>
          <p:cNvPr id="524" name="Google Shape;524;p116"/>
          <p:cNvSpPr txBox="1"/>
          <p:nvPr/>
        </p:nvSpPr>
        <p:spPr>
          <a:xfrm>
            <a:off x="7283056" y="2907351"/>
            <a:ext cx="4157208" cy="147745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309FCD"/>
              </a:buClr>
              <a:buSzPts val="5400"/>
              <a:buFont typeface="Arial"/>
              <a:buNone/>
            </a:pPr>
            <a:r>
              <a:rPr lang="en-US" sz="4800" b="1" i="0" u="none" strike="noStrike" cap="none">
                <a:solidFill>
                  <a:srgbClr val="FECFD9"/>
                </a:solidFill>
                <a:latin typeface="Poppins"/>
                <a:ea typeface="Poppins"/>
                <a:cs typeface="Poppins"/>
                <a:sym typeface="Poppins"/>
              </a:rPr>
              <a:t>BUD</a:t>
            </a:r>
            <a:endParaRPr/>
          </a:p>
          <a:p>
            <a:pPr marL="0" marR="0" lvl="0" indent="0" algn="l" rtl="0">
              <a:lnSpc>
                <a:spcPct val="100000"/>
              </a:lnSpc>
              <a:spcBef>
                <a:spcPts val="0"/>
              </a:spcBef>
              <a:spcAft>
                <a:spcPts val="0"/>
              </a:spcAft>
              <a:buClr>
                <a:srgbClr val="309FCD"/>
              </a:buClr>
              <a:buSzPts val="5400"/>
              <a:buFont typeface="Arial"/>
              <a:buNone/>
            </a:pPr>
            <a:r>
              <a:rPr lang="en-US" sz="1800" b="0" i="0" u="none" strike="noStrike" cap="none">
                <a:solidFill>
                  <a:srgbClr val="542C34"/>
                </a:solidFill>
                <a:latin typeface="Poppins"/>
                <a:ea typeface="Poppins"/>
                <a:cs typeface="Poppins"/>
                <a:sym typeface="Poppins"/>
              </a:rPr>
              <a:t>What are you looking forward to after today’s session?</a:t>
            </a:r>
            <a:endParaRPr sz="500" b="0" i="0" u="none" strike="noStrike" cap="none">
              <a:solidFill>
                <a:srgbClr val="542C34"/>
              </a:solidFill>
              <a:latin typeface="Arial"/>
              <a:ea typeface="Arial"/>
              <a:cs typeface="Arial"/>
              <a:sym typeface="Arial"/>
            </a:endParaRPr>
          </a:p>
        </p:txBody>
      </p:sp>
      <p:sp>
        <p:nvSpPr>
          <p:cNvPr id="525" name="Google Shape;525;p116"/>
          <p:cNvSpPr txBox="1"/>
          <p:nvPr/>
        </p:nvSpPr>
        <p:spPr>
          <a:xfrm>
            <a:off x="5805131" y="5126685"/>
            <a:ext cx="4157208" cy="147745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309FCD"/>
              </a:buClr>
              <a:buSzPts val="5400"/>
              <a:buFont typeface="Arial"/>
              <a:buNone/>
            </a:pPr>
            <a:r>
              <a:rPr lang="en-US" sz="4800" b="1" i="0" u="none" strike="noStrike" cap="none">
                <a:solidFill>
                  <a:srgbClr val="FECFD9"/>
                </a:solidFill>
                <a:latin typeface="Poppins"/>
                <a:ea typeface="Poppins"/>
                <a:cs typeface="Poppins"/>
                <a:sym typeface="Poppins"/>
              </a:rPr>
              <a:t>THORN</a:t>
            </a:r>
            <a:endParaRPr/>
          </a:p>
          <a:p>
            <a:pPr marL="0" marR="0" lvl="0" indent="0" algn="l" rtl="0">
              <a:lnSpc>
                <a:spcPct val="100000"/>
              </a:lnSpc>
              <a:spcBef>
                <a:spcPts val="0"/>
              </a:spcBef>
              <a:spcAft>
                <a:spcPts val="0"/>
              </a:spcAft>
              <a:buClr>
                <a:srgbClr val="309FCD"/>
              </a:buClr>
              <a:buSzPts val="5400"/>
              <a:buFont typeface="Arial"/>
              <a:buNone/>
            </a:pPr>
            <a:r>
              <a:rPr lang="en-US" sz="1800" b="0" i="0" u="none" strike="noStrike" cap="none">
                <a:solidFill>
                  <a:srgbClr val="542C34"/>
                </a:solidFill>
                <a:latin typeface="Poppins"/>
                <a:ea typeface="Poppins"/>
                <a:cs typeface="Poppins"/>
                <a:sym typeface="Poppins"/>
              </a:rPr>
              <a:t>What is feeling challenging or stressful about today’s session?</a:t>
            </a:r>
            <a:endParaRPr sz="500" b="0" i="0" u="none" strike="noStrike" cap="none">
              <a:solidFill>
                <a:srgbClr val="542C34"/>
              </a:solidFill>
              <a:latin typeface="Arial"/>
              <a:ea typeface="Arial"/>
              <a:cs typeface="Arial"/>
              <a:sym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sp>
        <p:nvSpPr>
          <p:cNvPr id="531" name="Google Shape;531;p49"/>
          <p:cNvSpPr/>
          <p:nvPr/>
        </p:nvSpPr>
        <p:spPr>
          <a:xfrm>
            <a:off x="2784929" y="5079976"/>
            <a:ext cx="6622141" cy="608944"/>
          </a:xfrm>
          <a:prstGeom prst="roundRect">
            <a:avLst>
              <a:gd name="adj" fmla="val 16667"/>
            </a:avLst>
          </a:prstGeom>
          <a:solidFill>
            <a:schemeClr val="lt1"/>
          </a:solidFill>
          <a:ln w="25400" cap="flat" cmpd="sng">
            <a:solidFill>
              <a:schemeClr val="lt1"/>
            </a:solidFill>
            <a:prstDash val="solid"/>
            <a:round/>
            <a:headEnd type="none" w="sm" len="sm"/>
            <a:tailEnd type="none" w="sm" len="sm"/>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chemeClr val="accent2"/>
                </a:solidFill>
                <a:latin typeface="Poppins"/>
                <a:ea typeface="Poppins"/>
                <a:cs typeface="Poppins"/>
                <a:sym typeface="Poppins"/>
              </a:rPr>
              <a:t>END OF SESSION 3 – THANK YOU!</a:t>
            </a:r>
            <a:endParaRPr sz="1400" b="0" i="0" u="none" strike="noStrike" cap="none">
              <a:solidFill>
                <a:srgbClr val="000000"/>
              </a:solidFill>
              <a:latin typeface="Arial"/>
              <a:ea typeface="Arial"/>
              <a:cs typeface="Arial"/>
              <a:sym typeface="Arial"/>
            </a:endParaRPr>
          </a:p>
        </p:txBody>
      </p:sp>
      <p:grpSp>
        <p:nvGrpSpPr>
          <p:cNvPr id="532" name="Google Shape;532;p49"/>
          <p:cNvGrpSpPr/>
          <p:nvPr/>
        </p:nvGrpSpPr>
        <p:grpSpPr>
          <a:xfrm>
            <a:off x="1613719" y="1239780"/>
            <a:ext cx="9467710" cy="3786360"/>
            <a:chOff x="-8879236" y="152900"/>
            <a:chExt cx="24287926" cy="9713314"/>
          </a:xfrm>
        </p:grpSpPr>
        <p:pic>
          <p:nvPicPr>
            <p:cNvPr id="533" name="Google Shape;533;p49" descr="A pregnant person in a yellow dress&#10;&#10;Description automatically generated"/>
            <p:cNvPicPr preferRelativeResize="0"/>
            <p:nvPr/>
          </p:nvPicPr>
          <p:blipFill rotWithShape="1">
            <a:blip r:embed="rId3">
              <a:alphaModFix/>
            </a:blip>
            <a:srcRect/>
            <a:stretch/>
          </p:blipFill>
          <p:spPr>
            <a:xfrm>
              <a:off x="-1392112" y="502617"/>
              <a:ext cx="6281919" cy="8884826"/>
            </a:xfrm>
            <a:prstGeom prst="rect">
              <a:avLst/>
            </a:prstGeom>
            <a:noFill/>
            <a:ln>
              <a:noFill/>
            </a:ln>
          </p:spPr>
        </p:pic>
        <p:pic>
          <p:nvPicPr>
            <p:cNvPr id="534" name="Google Shape;534;p49" descr="A person in a blue skirt and orange shirt&#10;&#10;Description automatically generated"/>
            <p:cNvPicPr preferRelativeResize="0"/>
            <p:nvPr/>
          </p:nvPicPr>
          <p:blipFill rotWithShape="1">
            <a:blip r:embed="rId4">
              <a:alphaModFix/>
            </a:blip>
            <a:srcRect l="19735" t="5673" r="16552" b="4557"/>
            <a:stretch/>
          </p:blipFill>
          <p:spPr>
            <a:xfrm>
              <a:off x="2327317" y="799112"/>
              <a:ext cx="3080657" cy="8184742"/>
            </a:xfrm>
            <a:prstGeom prst="rect">
              <a:avLst/>
            </a:prstGeom>
            <a:noFill/>
            <a:ln>
              <a:noFill/>
            </a:ln>
          </p:spPr>
        </p:pic>
        <p:pic>
          <p:nvPicPr>
            <p:cNvPr id="535" name="Google Shape;535;p49" descr="A person in a yellow shirt and blue skirt&#10;&#10;Description automatically generated"/>
            <p:cNvPicPr preferRelativeResize="0"/>
            <p:nvPr/>
          </p:nvPicPr>
          <p:blipFill rotWithShape="1">
            <a:blip r:embed="rId5">
              <a:alphaModFix/>
            </a:blip>
            <a:srcRect l="27595" r="29341"/>
            <a:stretch/>
          </p:blipFill>
          <p:spPr>
            <a:xfrm>
              <a:off x="-1077624" y="152900"/>
              <a:ext cx="2784929" cy="9144003"/>
            </a:xfrm>
            <a:prstGeom prst="rect">
              <a:avLst/>
            </a:prstGeom>
            <a:noFill/>
            <a:ln>
              <a:noFill/>
            </a:ln>
          </p:spPr>
        </p:pic>
        <p:pic>
          <p:nvPicPr>
            <p:cNvPr id="536" name="Google Shape;536;p49" descr="A person holding a book&#10;&#10;Description automatically generated"/>
            <p:cNvPicPr preferRelativeResize="0"/>
            <p:nvPr/>
          </p:nvPicPr>
          <p:blipFill rotWithShape="1">
            <a:blip r:embed="rId6">
              <a:alphaModFix/>
            </a:blip>
            <a:srcRect l="27176" r="26566"/>
            <a:stretch/>
          </p:blipFill>
          <p:spPr>
            <a:xfrm>
              <a:off x="9315543" y="403331"/>
              <a:ext cx="3015501" cy="9202686"/>
            </a:xfrm>
            <a:prstGeom prst="rect">
              <a:avLst/>
            </a:prstGeom>
            <a:noFill/>
            <a:ln>
              <a:noFill/>
            </a:ln>
          </p:spPr>
        </p:pic>
        <p:pic>
          <p:nvPicPr>
            <p:cNvPr id="537" name="Google Shape;537;p49" descr="A couple of men standing together&#10;&#10;Description automatically generated"/>
            <p:cNvPicPr preferRelativeResize="0"/>
            <p:nvPr/>
          </p:nvPicPr>
          <p:blipFill rotWithShape="1">
            <a:blip r:embed="rId7">
              <a:alphaModFix/>
            </a:blip>
            <a:srcRect l="3684" r="13920" b="1297"/>
            <a:stretch/>
          </p:blipFill>
          <p:spPr>
            <a:xfrm>
              <a:off x="-7797087" y="350321"/>
              <a:ext cx="5241299" cy="9037123"/>
            </a:xfrm>
            <a:prstGeom prst="rect">
              <a:avLst/>
            </a:prstGeom>
            <a:noFill/>
            <a:ln>
              <a:noFill/>
            </a:ln>
          </p:spPr>
        </p:pic>
        <p:pic>
          <p:nvPicPr>
            <p:cNvPr id="538" name="Google Shape;538;p49" descr="A person holding a baby&#10;&#10;Description automatically generated"/>
            <p:cNvPicPr preferRelativeResize="0"/>
            <p:nvPr/>
          </p:nvPicPr>
          <p:blipFill rotWithShape="1">
            <a:blip r:embed="rId8">
              <a:alphaModFix/>
            </a:blip>
            <a:srcRect l="22978" t="1299" r="25255" b="4026"/>
            <a:stretch/>
          </p:blipFill>
          <p:spPr>
            <a:xfrm>
              <a:off x="-3357111" y="580717"/>
              <a:ext cx="3048005" cy="8657114"/>
            </a:xfrm>
            <a:prstGeom prst="rect">
              <a:avLst/>
            </a:prstGeom>
            <a:noFill/>
            <a:ln>
              <a:noFill/>
            </a:ln>
          </p:spPr>
        </p:pic>
        <p:pic>
          <p:nvPicPr>
            <p:cNvPr id="539" name="Google Shape;539;p49" descr="A cartoon of a person&#10;&#10;Description automatically generated"/>
            <p:cNvPicPr preferRelativeResize="0"/>
            <p:nvPr/>
          </p:nvPicPr>
          <p:blipFill rotWithShape="1">
            <a:blip r:embed="rId9">
              <a:alphaModFix/>
            </a:blip>
            <a:srcRect l="30387" t="2337" r="24806" b="4025"/>
            <a:stretch/>
          </p:blipFill>
          <p:spPr>
            <a:xfrm>
              <a:off x="-8879236" y="583890"/>
              <a:ext cx="2897581" cy="8562109"/>
            </a:xfrm>
            <a:prstGeom prst="rect">
              <a:avLst/>
            </a:prstGeom>
            <a:noFill/>
            <a:ln>
              <a:noFill/>
            </a:ln>
          </p:spPr>
        </p:pic>
        <p:pic>
          <p:nvPicPr>
            <p:cNvPr id="540" name="Google Shape;540;p49" descr="A person in a green shirt and blue jeans&#10;&#10;Description automatically generated"/>
            <p:cNvPicPr preferRelativeResize="0"/>
            <p:nvPr/>
          </p:nvPicPr>
          <p:blipFill rotWithShape="1">
            <a:blip r:embed="rId10">
              <a:alphaModFix/>
            </a:blip>
            <a:srcRect l="7328" t="3891" r="19578" b="5706"/>
            <a:stretch/>
          </p:blipFill>
          <p:spPr>
            <a:xfrm>
              <a:off x="7167107" y="625673"/>
              <a:ext cx="3015501" cy="8602446"/>
            </a:xfrm>
            <a:prstGeom prst="rect">
              <a:avLst/>
            </a:prstGeom>
            <a:noFill/>
            <a:ln>
              <a:noFill/>
            </a:ln>
          </p:spPr>
        </p:pic>
        <p:pic>
          <p:nvPicPr>
            <p:cNvPr id="541" name="Google Shape;541;p49"/>
            <p:cNvPicPr preferRelativeResize="0"/>
            <p:nvPr/>
          </p:nvPicPr>
          <p:blipFill rotWithShape="1">
            <a:blip r:embed="rId11">
              <a:alphaModFix/>
            </a:blip>
            <a:srcRect l="24653" r="27126"/>
            <a:stretch/>
          </p:blipFill>
          <p:spPr>
            <a:xfrm>
              <a:off x="10768352" y="1089790"/>
              <a:ext cx="2828959" cy="8297653"/>
            </a:xfrm>
            <a:prstGeom prst="rect">
              <a:avLst/>
            </a:prstGeom>
            <a:noFill/>
            <a:ln>
              <a:noFill/>
            </a:ln>
          </p:spPr>
        </p:pic>
        <p:pic>
          <p:nvPicPr>
            <p:cNvPr id="542" name="Google Shape;542;p49" descr="A person in a skirt&#10;&#10;Description automatically generated"/>
            <p:cNvPicPr preferRelativeResize="0"/>
            <p:nvPr/>
          </p:nvPicPr>
          <p:blipFill rotWithShape="1">
            <a:blip r:embed="rId12">
              <a:alphaModFix/>
            </a:blip>
            <a:srcRect l="27283" t="8067" r="23967" b="5593"/>
            <a:stretch/>
          </p:blipFill>
          <p:spPr>
            <a:xfrm>
              <a:off x="12776589" y="861386"/>
              <a:ext cx="2632101" cy="8209392"/>
            </a:xfrm>
            <a:prstGeom prst="rect">
              <a:avLst/>
            </a:prstGeom>
            <a:noFill/>
            <a:ln>
              <a:noFill/>
            </a:ln>
          </p:spPr>
        </p:pic>
        <p:pic>
          <p:nvPicPr>
            <p:cNvPr id="543" name="Google Shape;543;p49" descr="A person wearing a scarf&#10;&#10;Description automatically generated"/>
            <p:cNvPicPr preferRelativeResize="0"/>
            <p:nvPr/>
          </p:nvPicPr>
          <p:blipFill rotWithShape="1">
            <a:blip r:embed="rId13">
              <a:alphaModFix/>
            </a:blip>
            <a:srcRect l="15699" t="8307" r="29910"/>
            <a:stretch/>
          </p:blipFill>
          <p:spPr>
            <a:xfrm>
              <a:off x="5811867" y="1821496"/>
              <a:ext cx="2360272" cy="8044718"/>
            </a:xfrm>
            <a:prstGeom prst="rect">
              <a:avLst/>
            </a:prstGeom>
            <a:noFill/>
            <a:ln>
              <a:noFill/>
            </a:ln>
          </p:spPr>
        </p:pic>
        <p:pic>
          <p:nvPicPr>
            <p:cNvPr id="544" name="Google Shape;544;p49" descr="A person in a yellow shirt and blue pants&#10;&#10;Description automatically generated"/>
            <p:cNvPicPr preferRelativeResize="0"/>
            <p:nvPr/>
          </p:nvPicPr>
          <p:blipFill rotWithShape="1">
            <a:blip r:embed="rId14">
              <a:alphaModFix/>
            </a:blip>
            <a:srcRect l="27943" t="5287" r="25093" b="6810"/>
            <a:stretch/>
          </p:blipFill>
          <p:spPr>
            <a:xfrm>
              <a:off x="4195496" y="654619"/>
              <a:ext cx="2632100" cy="8965763"/>
            </a:xfrm>
            <a:prstGeom prst="rect">
              <a:avLst/>
            </a:prstGeom>
            <a:noFill/>
            <a:ln>
              <a:noFill/>
            </a:ln>
          </p:spPr>
        </p:pic>
      </p:grpSp>
      <p:sp>
        <p:nvSpPr>
          <p:cNvPr id="545" name="Google Shape;545;p49"/>
          <p:cNvSpPr/>
          <p:nvPr/>
        </p:nvSpPr>
        <p:spPr>
          <a:xfrm>
            <a:off x="2737429" y="5838584"/>
            <a:ext cx="6727206" cy="608944"/>
          </a:xfrm>
          <a:prstGeom prst="roundRect">
            <a:avLst>
              <a:gd name="adj" fmla="val 16667"/>
            </a:avLst>
          </a:prstGeom>
          <a:solidFill>
            <a:schemeClr val="lt1"/>
          </a:solidFill>
          <a:ln w="25400" cap="flat" cmpd="sng">
            <a:solidFill>
              <a:schemeClr val="lt1"/>
            </a:solidFill>
            <a:prstDash val="solid"/>
            <a:round/>
            <a:headEnd type="none" w="sm" len="sm"/>
            <a:tailEnd type="none" w="sm" len="sm"/>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chemeClr val="accent5"/>
                </a:solidFill>
                <a:latin typeface="Poppins"/>
                <a:ea typeface="Poppins"/>
                <a:cs typeface="Poppins"/>
                <a:sym typeface="Poppins"/>
              </a:rPr>
              <a:t>See you at </a:t>
            </a:r>
            <a:r>
              <a:rPr lang="en-US" sz="2800" b="1" i="0" u="none" strike="noStrike" cap="none">
                <a:solidFill>
                  <a:srgbClr val="FF0000"/>
                </a:solidFill>
                <a:latin typeface="Poppins"/>
                <a:ea typeface="Poppins"/>
                <a:cs typeface="Poppins"/>
                <a:sym typeface="Poppins"/>
              </a:rPr>
              <a:t>DAY / TIME </a:t>
            </a:r>
            <a:r>
              <a:rPr lang="en-US" sz="2800" b="1" i="0" u="none" strike="noStrike" cap="none">
                <a:solidFill>
                  <a:schemeClr val="accent5"/>
                </a:solidFill>
                <a:latin typeface="Poppins"/>
                <a:ea typeface="Poppins"/>
                <a:cs typeface="Poppins"/>
                <a:sym typeface="Poppins"/>
              </a:rPr>
              <a:t>for Session 4!</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5EBEE"/>
        </a:solidFill>
        <a:effectLst/>
      </p:bgPr>
    </p:bg>
    <p:spTree>
      <p:nvGrpSpPr>
        <p:cNvPr id="1" name="Shape 244"/>
        <p:cNvGrpSpPr/>
        <p:nvPr/>
      </p:nvGrpSpPr>
      <p:grpSpPr>
        <a:xfrm>
          <a:off x="0" y="0"/>
          <a:ext cx="0" cy="0"/>
          <a:chOff x="0" y="0"/>
          <a:chExt cx="0" cy="0"/>
        </a:xfrm>
      </p:grpSpPr>
      <p:sp>
        <p:nvSpPr>
          <p:cNvPr id="245" name="Google Shape;245;p94"/>
          <p:cNvSpPr txBox="1">
            <a:spLocks noGrp="1"/>
          </p:cNvSpPr>
          <p:nvPr>
            <p:ph type="body" idx="1"/>
          </p:nvPr>
        </p:nvSpPr>
        <p:spPr>
          <a:xfrm>
            <a:off x="1453416" y="1738674"/>
            <a:ext cx="5731156" cy="520245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2000"/>
              <a:buNone/>
            </a:pPr>
            <a:r>
              <a:rPr lang="en-US" sz="2000">
                <a:latin typeface="Poppins"/>
                <a:ea typeface="Poppins"/>
                <a:cs typeface="Poppins"/>
                <a:sym typeface="Poppins"/>
              </a:rPr>
              <a:t>Review the PrEP Methods sessions of the HIV Prevention Ambassador Training and the two options for training on multiple methods.</a:t>
            </a:r>
            <a:endParaRPr/>
          </a:p>
          <a:p>
            <a:pPr marL="0" lvl="0" indent="0" algn="l" rtl="0">
              <a:lnSpc>
                <a:spcPct val="100000"/>
              </a:lnSpc>
              <a:spcBef>
                <a:spcPts val="400"/>
              </a:spcBef>
              <a:spcAft>
                <a:spcPts val="0"/>
              </a:spcAft>
              <a:buSzPts val="2000"/>
              <a:buNone/>
            </a:pPr>
            <a:endParaRPr sz="2000">
              <a:latin typeface="Poppins"/>
              <a:ea typeface="Poppins"/>
              <a:cs typeface="Poppins"/>
              <a:sym typeface="Poppins"/>
            </a:endParaRPr>
          </a:p>
          <a:p>
            <a:pPr marL="0" lvl="0" indent="0" algn="l" rtl="0">
              <a:lnSpc>
                <a:spcPct val="100000"/>
              </a:lnSpc>
              <a:spcBef>
                <a:spcPts val="400"/>
              </a:spcBef>
              <a:spcAft>
                <a:spcPts val="0"/>
              </a:spcAft>
              <a:buSzPts val="2000"/>
              <a:buNone/>
            </a:pPr>
            <a:r>
              <a:rPr lang="en-US" sz="2000"/>
              <a:t>Learn about the Ambassador Skills taught in the training.</a:t>
            </a:r>
            <a:endParaRPr/>
          </a:p>
          <a:p>
            <a:pPr marL="0" lvl="0" indent="0" algn="l" rtl="0">
              <a:lnSpc>
                <a:spcPct val="100000"/>
              </a:lnSpc>
              <a:spcBef>
                <a:spcPts val="400"/>
              </a:spcBef>
              <a:spcAft>
                <a:spcPts val="0"/>
              </a:spcAft>
              <a:buSzPts val="2000"/>
              <a:buNone/>
            </a:pPr>
            <a:endParaRPr sz="2000"/>
          </a:p>
          <a:p>
            <a:pPr marL="0" lvl="0" indent="0" algn="l" rtl="0">
              <a:lnSpc>
                <a:spcPct val="100000"/>
              </a:lnSpc>
              <a:spcBef>
                <a:spcPts val="400"/>
              </a:spcBef>
              <a:spcAft>
                <a:spcPts val="0"/>
              </a:spcAft>
              <a:buSzPts val="2000"/>
              <a:buNone/>
            </a:pPr>
            <a:r>
              <a:rPr lang="en-US" sz="2000"/>
              <a:t>Understand the Responding to Disclosures of Violence training session and consider whether it is appropriate for your setting.</a:t>
            </a:r>
            <a:endParaRPr/>
          </a:p>
          <a:p>
            <a:pPr marL="0" lvl="0" indent="0" algn="l" rtl="0">
              <a:lnSpc>
                <a:spcPct val="100000"/>
              </a:lnSpc>
              <a:spcBef>
                <a:spcPts val="400"/>
              </a:spcBef>
              <a:spcAft>
                <a:spcPts val="0"/>
              </a:spcAft>
              <a:buSzPts val="2000"/>
              <a:buNone/>
            </a:pPr>
            <a:endParaRPr sz="2000"/>
          </a:p>
          <a:p>
            <a:pPr marL="342900" lvl="0" indent="-215900" algn="l" rtl="0">
              <a:lnSpc>
                <a:spcPct val="100000"/>
              </a:lnSpc>
              <a:spcBef>
                <a:spcPts val="400"/>
              </a:spcBef>
              <a:spcAft>
                <a:spcPts val="0"/>
              </a:spcAft>
              <a:buSzPts val="2000"/>
              <a:buNone/>
            </a:pPr>
            <a:endParaRPr sz="2000">
              <a:latin typeface="Poppins"/>
              <a:ea typeface="Poppins"/>
              <a:cs typeface="Poppins"/>
              <a:sym typeface="Poppins"/>
            </a:endParaRPr>
          </a:p>
        </p:txBody>
      </p:sp>
      <p:sp>
        <p:nvSpPr>
          <p:cNvPr id="246" name="Google Shape;246;p94"/>
          <p:cNvSpPr txBox="1">
            <a:spLocks noGrp="1"/>
          </p:cNvSpPr>
          <p:nvPr>
            <p:ph type="body" idx="2"/>
          </p:nvPr>
        </p:nvSpPr>
        <p:spPr>
          <a:xfrm>
            <a:off x="0" y="321542"/>
            <a:ext cx="9873949" cy="1143000"/>
          </a:xfrm>
          <a:prstGeom prst="rect">
            <a:avLst/>
          </a:prstGeom>
          <a:noFill/>
          <a:ln>
            <a:noFill/>
          </a:ln>
        </p:spPr>
        <p:txBody>
          <a:bodyPr spcFirstLastPara="1" wrap="square" lIns="731500" tIns="45700" rIns="91425" bIns="45700" anchor="ctr" anchorCtr="0">
            <a:noAutofit/>
          </a:bodyPr>
          <a:lstStyle/>
          <a:p>
            <a:pPr marL="342900" lvl="0" indent="-342900" algn="l" rtl="0">
              <a:lnSpc>
                <a:spcPct val="100000"/>
              </a:lnSpc>
              <a:spcBef>
                <a:spcPts val="0"/>
              </a:spcBef>
              <a:spcAft>
                <a:spcPts val="0"/>
              </a:spcAft>
              <a:buSzPts val="3600"/>
              <a:buNone/>
            </a:pPr>
            <a:r>
              <a:rPr lang="en-US">
                <a:solidFill>
                  <a:schemeClr val="accent5"/>
                </a:solidFill>
              </a:rPr>
              <a:t>During this session, we will…</a:t>
            </a:r>
            <a:endParaRPr>
              <a:solidFill>
                <a:schemeClr val="accent5"/>
              </a:solidFill>
            </a:endParaRPr>
          </a:p>
        </p:txBody>
      </p:sp>
      <p:pic>
        <p:nvPicPr>
          <p:cNvPr id="247" name="Google Shape;247;p94" descr="A couple of men standing together&#10;&#10;AI-generated content may be incorrect."/>
          <p:cNvPicPr preferRelativeResize="0"/>
          <p:nvPr/>
        </p:nvPicPr>
        <p:blipFill rotWithShape="1">
          <a:blip r:embed="rId3">
            <a:alphaModFix/>
          </a:blip>
          <a:srcRect/>
          <a:stretch/>
        </p:blipFill>
        <p:spPr>
          <a:xfrm>
            <a:off x="7973312" y="1655543"/>
            <a:ext cx="3123055" cy="4495135"/>
          </a:xfrm>
          <a:prstGeom prst="rect">
            <a:avLst/>
          </a:prstGeom>
          <a:noFill/>
          <a:ln>
            <a:noFill/>
          </a:ln>
        </p:spPr>
      </p:pic>
      <p:pic>
        <p:nvPicPr>
          <p:cNvPr id="248" name="Google Shape;248;p94"/>
          <p:cNvPicPr preferRelativeResize="0"/>
          <p:nvPr/>
        </p:nvPicPr>
        <p:blipFill rotWithShape="1">
          <a:blip r:embed="rId4">
            <a:alphaModFix/>
          </a:blip>
          <a:srcRect/>
          <a:stretch/>
        </p:blipFill>
        <p:spPr>
          <a:xfrm>
            <a:off x="9425693" y="2000571"/>
            <a:ext cx="2900623" cy="4099497"/>
          </a:xfrm>
          <a:prstGeom prst="rect">
            <a:avLst/>
          </a:prstGeom>
          <a:noFill/>
          <a:ln>
            <a:noFill/>
          </a:ln>
        </p:spPr>
      </p:pic>
      <p:pic>
        <p:nvPicPr>
          <p:cNvPr id="249" name="Google Shape;249;p94" descr="A picture containing toy, doll&#10;&#10;Description automatically generated"/>
          <p:cNvPicPr preferRelativeResize="0"/>
          <p:nvPr/>
        </p:nvPicPr>
        <p:blipFill rotWithShape="1">
          <a:blip r:embed="rId5">
            <a:alphaModFix/>
          </a:blip>
          <a:srcRect/>
          <a:stretch/>
        </p:blipFill>
        <p:spPr>
          <a:xfrm>
            <a:off x="7016817" y="1655543"/>
            <a:ext cx="2011889" cy="4621391"/>
          </a:xfrm>
          <a:prstGeom prst="rect">
            <a:avLst/>
          </a:prstGeom>
          <a:noFill/>
          <a:ln>
            <a:noFill/>
          </a:ln>
        </p:spPr>
      </p:pic>
      <p:pic>
        <p:nvPicPr>
          <p:cNvPr id="250" name="Google Shape;250;p94" descr="Badge 3 with solid fill"/>
          <p:cNvPicPr preferRelativeResize="0"/>
          <p:nvPr/>
        </p:nvPicPr>
        <p:blipFill rotWithShape="1">
          <a:blip r:embed="rId6">
            <a:alphaModFix/>
          </a:blip>
          <a:srcRect/>
          <a:stretch/>
        </p:blipFill>
        <p:spPr>
          <a:xfrm>
            <a:off x="911300" y="4294024"/>
            <a:ext cx="536273" cy="536273"/>
          </a:xfrm>
          <a:prstGeom prst="rect">
            <a:avLst/>
          </a:prstGeom>
          <a:noFill/>
          <a:ln>
            <a:noFill/>
          </a:ln>
        </p:spPr>
      </p:pic>
      <p:pic>
        <p:nvPicPr>
          <p:cNvPr id="251" name="Google Shape;251;p94" descr="Badge with solid fill"/>
          <p:cNvPicPr preferRelativeResize="0"/>
          <p:nvPr/>
        </p:nvPicPr>
        <p:blipFill rotWithShape="1">
          <a:blip r:embed="rId7">
            <a:alphaModFix/>
          </a:blip>
          <a:srcRect/>
          <a:stretch/>
        </p:blipFill>
        <p:spPr>
          <a:xfrm>
            <a:off x="911300" y="3306096"/>
            <a:ext cx="536273" cy="536273"/>
          </a:xfrm>
          <a:prstGeom prst="rect">
            <a:avLst/>
          </a:prstGeom>
          <a:noFill/>
          <a:ln>
            <a:noFill/>
          </a:ln>
        </p:spPr>
      </p:pic>
      <p:pic>
        <p:nvPicPr>
          <p:cNvPr id="252" name="Google Shape;252;p94" descr="Badge 1 with solid fill"/>
          <p:cNvPicPr preferRelativeResize="0"/>
          <p:nvPr/>
        </p:nvPicPr>
        <p:blipFill rotWithShape="1">
          <a:blip r:embed="rId8">
            <a:alphaModFix/>
          </a:blip>
          <a:srcRect/>
          <a:stretch/>
        </p:blipFill>
        <p:spPr>
          <a:xfrm>
            <a:off x="911300" y="1657952"/>
            <a:ext cx="536273" cy="536273"/>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p6"/>
          <p:cNvSpPr txBox="1">
            <a:spLocks noGrp="1"/>
          </p:cNvSpPr>
          <p:nvPr>
            <p:ph type="body" idx="1"/>
          </p:nvPr>
        </p:nvSpPr>
        <p:spPr>
          <a:xfrm>
            <a:off x="658906" y="1952625"/>
            <a:ext cx="6692807" cy="1816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309FCD"/>
              </a:buClr>
              <a:buSzPts val="5400"/>
              <a:buFont typeface="Arial"/>
              <a:buNone/>
            </a:pPr>
            <a:r>
              <a:rPr lang="en-US" sz="5400" b="1" i="0" u="none" strike="noStrike" cap="none">
                <a:solidFill>
                  <a:schemeClr val="dk2"/>
                </a:solidFill>
                <a:latin typeface="Poppins"/>
                <a:ea typeface="Poppins"/>
                <a:cs typeface="Poppins"/>
                <a:sym typeface="Poppins"/>
              </a:rPr>
              <a:t>PrEP METHODS</a:t>
            </a:r>
            <a:endParaRPr/>
          </a:p>
          <a:p>
            <a:pPr marL="0" marR="0" lvl="0" indent="0" algn="l" rtl="0">
              <a:lnSpc>
                <a:spcPct val="100000"/>
              </a:lnSpc>
              <a:spcBef>
                <a:spcPts val="0"/>
              </a:spcBef>
              <a:spcAft>
                <a:spcPts val="0"/>
              </a:spcAft>
              <a:buClr>
                <a:srgbClr val="309FCD"/>
              </a:buClr>
              <a:buSzPts val="5400"/>
              <a:buFont typeface="Arial"/>
              <a:buNone/>
            </a:pPr>
            <a:r>
              <a:rPr lang="en-US" sz="5400" b="1" i="0" u="none" strike="noStrike" cap="none">
                <a:solidFill>
                  <a:schemeClr val="dk2"/>
                </a:solidFill>
                <a:latin typeface="Poppins"/>
                <a:ea typeface="Poppins"/>
                <a:cs typeface="Poppins"/>
                <a:sym typeface="Poppins"/>
              </a:rPr>
              <a:t>SESSIONS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5EBEE"/>
        </a:solidFill>
        <a:effectLst/>
      </p:bgPr>
    </p:bg>
    <p:spTree>
      <p:nvGrpSpPr>
        <p:cNvPr id="1" name="Shape 263"/>
        <p:cNvGrpSpPr/>
        <p:nvPr/>
      </p:nvGrpSpPr>
      <p:grpSpPr>
        <a:xfrm>
          <a:off x="0" y="0"/>
          <a:ext cx="0" cy="0"/>
          <a:chOff x="0" y="0"/>
          <a:chExt cx="0" cy="0"/>
        </a:xfrm>
      </p:grpSpPr>
      <p:sp>
        <p:nvSpPr>
          <p:cNvPr id="264" name="Google Shape;264;p47"/>
          <p:cNvSpPr txBox="1">
            <a:spLocks noGrp="1"/>
          </p:cNvSpPr>
          <p:nvPr>
            <p:ph type="title"/>
          </p:nvPr>
        </p:nvSpPr>
        <p:spPr>
          <a:xfrm>
            <a:off x="5210629" y="1230085"/>
            <a:ext cx="6468232" cy="566738"/>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r>
              <a:rPr lang="en-US">
                <a:solidFill>
                  <a:srgbClr val="92298E"/>
                </a:solidFill>
              </a:rPr>
              <a:t>PrEP Methods Sessions</a:t>
            </a:r>
            <a:endParaRPr>
              <a:solidFill>
                <a:srgbClr val="92298E"/>
              </a:solidFill>
            </a:endParaRPr>
          </a:p>
        </p:txBody>
      </p:sp>
      <p:sp>
        <p:nvSpPr>
          <p:cNvPr id="265" name="Google Shape;265;p47"/>
          <p:cNvSpPr txBox="1">
            <a:spLocks noGrp="1"/>
          </p:cNvSpPr>
          <p:nvPr>
            <p:ph type="body" idx="1"/>
          </p:nvPr>
        </p:nvSpPr>
        <p:spPr>
          <a:xfrm>
            <a:off x="4754880" y="1883906"/>
            <a:ext cx="6923981" cy="3590301"/>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2000"/>
              <a:buNone/>
            </a:pPr>
            <a:r>
              <a:rPr lang="en-US" dirty="0">
                <a:solidFill>
                  <a:srgbClr val="333333"/>
                </a:solidFill>
              </a:rPr>
              <a:t>The </a:t>
            </a:r>
            <a:r>
              <a:rPr lang="en-US" dirty="0" err="1">
                <a:solidFill>
                  <a:srgbClr val="333333"/>
                </a:solidFill>
              </a:rPr>
              <a:t>PrEP</a:t>
            </a:r>
            <a:r>
              <a:rPr lang="en-US" dirty="0">
                <a:solidFill>
                  <a:srgbClr val="333333"/>
                </a:solidFill>
              </a:rPr>
              <a:t> Methods Sessions include the </a:t>
            </a:r>
            <a:r>
              <a:rPr lang="en-US" b="1" dirty="0">
                <a:solidFill>
                  <a:srgbClr val="333333"/>
                </a:solidFill>
              </a:rPr>
              <a:t>activities that ambassadors should complete to learn everything they need to know about each </a:t>
            </a:r>
            <a:r>
              <a:rPr lang="en-US" b="1" dirty="0" err="1">
                <a:solidFill>
                  <a:srgbClr val="333333"/>
                </a:solidFill>
              </a:rPr>
              <a:t>PrEP</a:t>
            </a:r>
            <a:r>
              <a:rPr lang="en-US" b="1" dirty="0">
                <a:solidFill>
                  <a:srgbClr val="333333"/>
                </a:solidFill>
              </a:rPr>
              <a:t> method</a:t>
            </a:r>
            <a:r>
              <a:rPr lang="en-US" dirty="0">
                <a:solidFill>
                  <a:srgbClr val="333333"/>
                </a:solidFill>
              </a:rPr>
              <a:t> </a:t>
            </a:r>
            <a:r>
              <a:rPr lang="en-US" b="1" dirty="0">
                <a:solidFill>
                  <a:srgbClr val="333333"/>
                </a:solidFill>
              </a:rPr>
              <a:t>and how to support their peers</a:t>
            </a:r>
            <a:r>
              <a:rPr lang="en-US" dirty="0">
                <a:solidFill>
                  <a:srgbClr val="333333"/>
                </a:solidFill>
              </a:rPr>
              <a:t> to get and use the methods.</a:t>
            </a:r>
            <a:endParaRPr dirty="0"/>
          </a:p>
          <a:p>
            <a:pPr marL="0" lvl="0" indent="0" algn="r" rtl="0">
              <a:lnSpc>
                <a:spcPct val="100000"/>
              </a:lnSpc>
              <a:spcBef>
                <a:spcPts val="0"/>
              </a:spcBef>
              <a:spcAft>
                <a:spcPts val="0"/>
              </a:spcAft>
              <a:buSzPts val="2000"/>
              <a:buNone/>
            </a:pPr>
            <a:endParaRPr dirty="0">
              <a:solidFill>
                <a:srgbClr val="333333"/>
              </a:solidFill>
            </a:endParaRPr>
          </a:p>
          <a:p>
            <a:pPr marL="0" lvl="0" indent="0" algn="r" rtl="0">
              <a:lnSpc>
                <a:spcPct val="100000"/>
              </a:lnSpc>
              <a:spcBef>
                <a:spcPts val="0"/>
              </a:spcBef>
              <a:spcAft>
                <a:spcPts val="0"/>
              </a:spcAft>
              <a:buSzPts val="2000"/>
              <a:buNone/>
            </a:pPr>
            <a:r>
              <a:rPr lang="en-US" b="1" dirty="0">
                <a:solidFill>
                  <a:srgbClr val="333333"/>
                </a:solidFill>
              </a:rPr>
              <a:t>All of the sessions should be done, in order, for ambassadors to be trained on a </a:t>
            </a:r>
            <a:r>
              <a:rPr lang="en-US" b="1" dirty="0" err="1">
                <a:solidFill>
                  <a:srgbClr val="333333"/>
                </a:solidFill>
              </a:rPr>
              <a:t>PrEP</a:t>
            </a:r>
            <a:r>
              <a:rPr lang="en-US" b="1" dirty="0">
                <a:solidFill>
                  <a:srgbClr val="333333"/>
                </a:solidFill>
              </a:rPr>
              <a:t> method. </a:t>
            </a:r>
            <a:r>
              <a:rPr lang="en-US" dirty="0">
                <a:solidFill>
                  <a:srgbClr val="333333"/>
                </a:solidFill>
              </a:rPr>
              <a:t>There are </a:t>
            </a:r>
            <a:r>
              <a:rPr lang="en-US" b="1" dirty="0">
                <a:solidFill>
                  <a:srgbClr val="333333"/>
                </a:solidFill>
              </a:rPr>
              <a:t>two options for completing the sessions when training on multiple methods</a:t>
            </a:r>
            <a:r>
              <a:rPr lang="en-US" dirty="0">
                <a:solidFill>
                  <a:srgbClr val="333333"/>
                </a:solidFill>
              </a:rPr>
              <a:t>, and we will look at these options at the end of this module. </a:t>
            </a:r>
            <a:r>
              <a:rPr lang="en-US" dirty="0">
                <a:solidFill>
                  <a:srgbClr val="333333"/>
                </a:solidFill>
                <a:latin typeface="Poppins SemiBold"/>
                <a:ea typeface="Poppins SemiBold"/>
                <a:cs typeface="Poppins SemiBold"/>
                <a:sym typeface="Poppins SemiBold"/>
              </a:rPr>
              <a:t> </a:t>
            </a:r>
            <a:endParaRPr dirty="0">
              <a:solidFill>
                <a:srgbClr val="333333"/>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5D7FD"/>
        </a:solidFill>
        <a:effectLst/>
      </p:bgPr>
    </p:bg>
    <p:spTree>
      <p:nvGrpSpPr>
        <p:cNvPr id="1" name="Shape 270"/>
        <p:cNvGrpSpPr/>
        <p:nvPr/>
      </p:nvGrpSpPr>
      <p:grpSpPr>
        <a:xfrm>
          <a:off x="0" y="0"/>
          <a:ext cx="0" cy="0"/>
          <a:chOff x="0" y="0"/>
          <a:chExt cx="0" cy="0"/>
        </a:xfrm>
      </p:grpSpPr>
      <p:sp>
        <p:nvSpPr>
          <p:cNvPr id="271" name="Google Shape;271;p9"/>
          <p:cNvSpPr txBox="1">
            <a:spLocks noGrp="1"/>
          </p:cNvSpPr>
          <p:nvPr>
            <p:ph type="body" idx="1"/>
          </p:nvPr>
        </p:nvSpPr>
        <p:spPr>
          <a:xfrm>
            <a:off x="6668815" y="450893"/>
            <a:ext cx="4984705" cy="6220373"/>
          </a:xfrm>
          <a:prstGeom prst="rect">
            <a:avLst/>
          </a:prstGeom>
          <a:noFill/>
          <a:ln>
            <a:noFill/>
          </a:ln>
        </p:spPr>
        <p:txBody>
          <a:bodyPr spcFirstLastPara="1" wrap="square" lIns="91425" tIns="45700" rIns="91425" bIns="45700" anchor="t" anchorCtr="0">
            <a:noAutofit/>
          </a:bodyPr>
          <a:lstStyle/>
          <a:p>
            <a:pPr marL="0" lvl="0" indent="0" algn="l" rtl="0">
              <a:lnSpc>
                <a:spcPct val="110000"/>
              </a:lnSpc>
              <a:spcBef>
                <a:spcPts val="0"/>
              </a:spcBef>
              <a:spcAft>
                <a:spcPts val="0"/>
              </a:spcAft>
              <a:buSzPts val="2000"/>
              <a:buNone/>
            </a:pPr>
            <a:r>
              <a:rPr lang="en-US" sz="2000" dirty="0">
                <a:solidFill>
                  <a:srgbClr val="333333"/>
                </a:solidFill>
              </a:rPr>
              <a:t>The </a:t>
            </a:r>
            <a:r>
              <a:rPr lang="en-US" sz="2000" dirty="0" err="1">
                <a:solidFill>
                  <a:srgbClr val="333333"/>
                </a:solidFill>
              </a:rPr>
              <a:t>PrEP</a:t>
            </a:r>
            <a:r>
              <a:rPr lang="en-US" sz="2000" dirty="0">
                <a:solidFill>
                  <a:srgbClr val="333333"/>
                </a:solidFill>
              </a:rPr>
              <a:t> Methods Sessions are active and, once participants learn about combination prevention and making a choice*, they </a:t>
            </a:r>
            <a:r>
              <a:rPr lang="en-US" sz="2000" b="1" dirty="0">
                <a:solidFill>
                  <a:srgbClr val="582F80"/>
                </a:solidFill>
              </a:rPr>
              <a:t>take their own character through a series of activities on a journey from learning about </a:t>
            </a:r>
            <a:r>
              <a:rPr lang="en-US" sz="2000" b="1" dirty="0" err="1">
                <a:solidFill>
                  <a:srgbClr val="582F80"/>
                </a:solidFill>
              </a:rPr>
              <a:t>PrEP</a:t>
            </a:r>
            <a:r>
              <a:rPr lang="en-US" sz="2000" b="1" dirty="0">
                <a:solidFill>
                  <a:srgbClr val="582F80"/>
                </a:solidFill>
              </a:rPr>
              <a:t> to telling others</a:t>
            </a:r>
            <a:r>
              <a:rPr lang="en-US" sz="2000" dirty="0">
                <a:solidFill>
                  <a:srgbClr val="333333"/>
                </a:solidFill>
              </a:rPr>
              <a:t>.</a:t>
            </a:r>
            <a:endParaRPr sz="2400" dirty="0"/>
          </a:p>
          <a:p>
            <a:pPr marL="0" lvl="0" indent="0" algn="l" rtl="0">
              <a:lnSpc>
                <a:spcPct val="110000"/>
              </a:lnSpc>
              <a:spcBef>
                <a:spcPts val="0"/>
              </a:spcBef>
              <a:spcAft>
                <a:spcPts val="0"/>
              </a:spcAft>
              <a:buSzPts val="2000"/>
              <a:buNone/>
            </a:pPr>
            <a:endParaRPr sz="1600" dirty="0">
              <a:solidFill>
                <a:srgbClr val="333333"/>
              </a:solidFill>
            </a:endParaRPr>
          </a:p>
          <a:p>
            <a:pPr marL="0" lvl="0" indent="0" algn="l" rtl="0">
              <a:lnSpc>
                <a:spcPct val="110000"/>
              </a:lnSpc>
              <a:spcBef>
                <a:spcPts val="0"/>
              </a:spcBef>
              <a:spcAft>
                <a:spcPts val="0"/>
              </a:spcAft>
              <a:buSzPts val="2000"/>
              <a:buNone/>
            </a:pPr>
            <a:r>
              <a:rPr lang="en-US" sz="2000" dirty="0">
                <a:solidFill>
                  <a:srgbClr val="333333"/>
                </a:solidFill>
              </a:rPr>
              <a:t>Finally, participants get an opportunity to think about </a:t>
            </a:r>
            <a:r>
              <a:rPr lang="en-US" sz="2000" b="1" dirty="0">
                <a:solidFill>
                  <a:srgbClr val="582F80"/>
                </a:solidFill>
              </a:rPr>
              <a:t>how they might work to make change in their communities </a:t>
            </a:r>
            <a:r>
              <a:rPr lang="en-US" sz="2000" dirty="0">
                <a:solidFill>
                  <a:srgbClr val="582F80"/>
                </a:solidFill>
              </a:rPr>
              <a:t>to </a:t>
            </a:r>
            <a:r>
              <a:rPr lang="en-US" sz="2000" b="1" dirty="0">
                <a:solidFill>
                  <a:srgbClr val="582F80"/>
                </a:solidFill>
              </a:rPr>
              <a:t>improve </a:t>
            </a:r>
            <a:r>
              <a:rPr lang="en-US" sz="2000" b="1" dirty="0" err="1">
                <a:solidFill>
                  <a:srgbClr val="582F80"/>
                </a:solidFill>
              </a:rPr>
              <a:t>PrEP</a:t>
            </a:r>
            <a:r>
              <a:rPr lang="en-US" sz="2000" b="1" dirty="0">
                <a:solidFill>
                  <a:srgbClr val="582F80"/>
                </a:solidFill>
              </a:rPr>
              <a:t> access and sexual and reproductive health </a:t>
            </a:r>
            <a:r>
              <a:rPr lang="en-US" sz="2000" dirty="0">
                <a:solidFill>
                  <a:srgbClr val="333333"/>
                </a:solidFill>
              </a:rPr>
              <a:t>for their peers. </a:t>
            </a:r>
            <a:endParaRPr sz="2000" dirty="0">
              <a:solidFill>
                <a:srgbClr val="333333"/>
              </a:solidFill>
            </a:endParaRPr>
          </a:p>
          <a:p>
            <a:pPr marL="0" lvl="0" indent="0" algn="l" rtl="0">
              <a:lnSpc>
                <a:spcPct val="110000"/>
              </a:lnSpc>
              <a:spcBef>
                <a:spcPts val="0"/>
              </a:spcBef>
              <a:spcAft>
                <a:spcPts val="0"/>
              </a:spcAft>
              <a:buSzPts val="2000"/>
              <a:buNone/>
            </a:pPr>
            <a:endParaRPr sz="1600" dirty="0">
              <a:solidFill>
                <a:srgbClr val="333333"/>
              </a:solidFill>
            </a:endParaRPr>
          </a:p>
          <a:p>
            <a:pPr marL="0" lvl="0" indent="0" algn="l" rtl="0">
              <a:lnSpc>
                <a:spcPct val="110000"/>
              </a:lnSpc>
              <a:spcBef>
                <a:spcPts val="0"/>
              </a:spcBef>
              <a:spcAft>
                <a:spcPts val="0"/>
              </a:spcAft>
              <a:buSzPts val="2000"/>
              <a:buNone/>
            </a:pPr>
            <a:r>
              <a:rPr lang="en-US" sz="1200" dirty="0">
                <a:solidFill>
                  <a:srgbClr val="333333"/>
                </a:solidFill>
              </a:rPr>
              <a:t>*if your training includes the </a:t>
            </a:r>
            <a:r>
              <a:rPr lang="en-US" sz="1200" dirty="0" err="1">
                <a:solidFill>
                  <a:srgbClr val="333333"/>
                </a:solidFill>
              </a:rPr>
              <a:t>PrEP</a:t>
            </a:r>
            <a:r>
              <a:rPr lang="en-US" sz="1200" dirty="0">
                <a:solidFill>
                  <a:srgbClr val="333333"/>
                </a:solidFill>
              </a:rPr>
              <a:t> ring, participants should complete the </a:t>
            </a:r>
            <a:r>
              <a:rPr lang="en-US" sz="1200" b="1" dirty="0" err="1">
                <a:solidFill>
                  <a:srgbClr val="333333"/>
                </a:solidFill>
              </a:rPr>
              <a:t>PrEP</a:t>
            </a:r>
            <a:r>
              <a:rPr lang="en-US" sz="1200" b="1" dirty="0">
                <a:solidFill>
                  <a:srgbClr val="333333"/>
                </a:solidFill>
              </a:rPr>
              <a:t> Ring and Our Bodies</a:t>
            </a:r>
            <a:r>
              <a:rPr lang="en-US" sz="1200" dirty="0">
                <a:solidFill>
                  <a:srgbClr val="333333"/>
                </a:solidFill>
              </a:rPr>
              <a:t> session before beginning the journey map activities</a:t>
            </a:r>
            <a:endParaRPr sz="1200" dirty="0">
              <a:solidFill>
                <a:srgbClr val="333333"/>
              </a:solidFill>
            </a:endParaRPr>
          </a:p>
        </p:txBody>
      </p:sp>
      <p:pic>
        <p:nvPicPr>
          <p:cNvPr id="272" name="Google Shape;272;p9"/>
          <p:cNvPicPr preferRelativeResize="0"/>
          <p:nvPr/>
        </p:nvPicPr>
        <p:blipFill rotWithShape="1">
          <a:blip r:embed="rId3">
            <a:alphaModFix/>
          </a:blip>
          <a:srcRect/>
          <a:stretch/>
        </p:blipFill>
        <p:spPr>
          <a:xfrm>
            <a:off x="0" y="0"/>
            <a:ext cx="6378268" cy="68580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5D7FD"/>
        </a:solidFill>
        <a:effectLst/>
      </p:bgPr>
    </p:bg>
    <p:spTree>
      <p:nvGrpSpPr>
        <p:cNvPr id="1" name="Shape 277"/>
        <p:cNvGrpSpPr/>
        <p:nvPr/>
      </p:nvGrpSpPr>
      <p:grpSpPr>
        <a:xfrm>
          <a:off x="0" y="0"/>
          <a:ext cx="0" cy="0"/>
          <a:chOff x="0" y="0"/>
          <a:chExt cx="0" cy="0"/>
        </a:xfrm>
      </p:grpSpPr>
      <p:sp>
        <p:nvSpPr>
          <p:cNvPr id="278" name="Google Shape;278;p10"/>
          <p:cNvSpPr txBox="1">
            <a:spLocks noGrp="1"/>
          </p:cNvSpPr>
          <p:nvPr>
            <p:ph type="body" idx="2"/>
          </p:nvPr>
        </p:nvSpPr>
        <p:spPr>
          <a:xfrm>
            <a:off x="0" y="125301"/>
            <a:ext cx="12192000" cy="1143000"/>
          </a:xfrm>
          <a:prstGeom prst="rect">
            <a:avLst/>
          </a:prstGeom>
          <a:noFill/>
          <a:ln>
            <a:noFill/>
          </a:ln>
        </p:spPr>
        <p:txBody>
          <a:bodyPr spcFirstLastPara="1" wrap="square" lIns="731500" tIns="45700" rIns="91425" bIns="45700" anchor="ctr" anchorCtr="0">
            <a:noAutofit/>
          </a:bodyPr>
          <a:lstStyle/>
          <a:p>
            <a:pPr marL="342900" lvl="0" indent="-342900" algn="l" rtl="0">
              <a:lnSpc>
                <a:spcPct val="100000"/>
              </a:lnSpc>
              <a:spcBef>
                <a:spcPts val="0"/>
              </a:spcBef>
              <a:spcAft>
                <a:spcPts val="0"/>
              </a:spcAft>
              <a:buSzPts val="3500"/>
              <a:buNone/>
            </a:pPr>
            <a:r>
              <a:rPr lang="en-US" dirty="0">
                <a:solidFill>
                  <a:srgbClr val="92298E"/>
                </a:solidFill>
              </a:rPr>
              <a:t>Combination Prevention</a:t>
            </a:r>
            <a:endParaRPr dirty="0">
              <a:solidFill>
                <a:srgbClr val="92298E"/>
              </a:solidFill>
            </a:endParaRPr>
          </a:p>
        </p:txBody>
      </p:sp>
      <p:sp>
        <p:nvSpPr>
          <p:cNvPr id="279" name="Google Shape;279;p10"/>
          <p:cNvSpPr txBox="1"/>
          <p:nvPr/>
        </p:nvSpPr>
        <p:spPr>
          <a:xfrm>
            <a:off x="669348" y="1268301"/>
            <a:ext cx="4535697" cy="539345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3"/>
              </a:buClr>
              <a:buSzPts val="1800"/>
              <a:buFont typeface="Arial"/>
              <a:buNone/>
            </a:pPr>
            <a:r>
              <a:rPr lang="en-US" sz="1800" b="1" i="0" u="none" strike="noStrike" cap="none" dirty="0">
                <a:solidFill>
                  <a:srgbClr val="92298E"/>
                </a:solidFill>
                <a:latin typeface="Poppins"/>
                <a:ea typeface="Poppins"/>
                <a:cs typeface="Poppins"/>
                <a:sym typeface="Poppins"/>
              </a:rPr>
              <a:t>Session Goal:</a:t>
            </a:r>
            <a:endParaRPr dirty="0"/>
          </a:p>
          <a:p>
            <a:pPr marL="0" marR="0" lvl="0" indent="0" algn="l" rtl="0">
              <a:lnSpc>
                <a:spcPct val="100000"/>
              </a:lnSpc>
              <a:spcBef>
                <a:spcPts val="600"/>
              </a:spcBef>
              <a:spcAft>
                <a:spcPts val="0"/>
              </a:spcAft>
              <a:buClr>
                <a:schemeClr val="accent3"/>
              </a:buClr>
              <a:buSzPts val="1800"/>
              <a:buFont typeface="Arial"/>
              <a:buNone/>
            </a:pPr>
            <a:r>
              <a:rPr lang="en-US" sz="1800" b="0" i="0" u="none" strike="noStrike" cap="none" dirty="0">
                <a:solidFill>
                  <a:srgbClr val="333333"/>
                </a:solidFill>
                <a:latin typeface="Poppins"/>
                <a:ea typeface="Poppins"/>
                <a:cs typeface="Poppins"/>
                <a:sym typeface="Poppins"/>
              </a:rPr>
              <a:t>Participants learn about </a:t>
            </a:r>
            <a:r>
              <a:rPr lang="en-US" sz="1800" b="1" i="0" u="none" strike="noStrike" cap="none" dirty="0" err="1">
                <a:solidFill>
                  <a:srgbClr val="333333"/>
                </a:solidFill>
                <a:latin typeface="Poppins"/>
                <a:ea typeface="Poppins"/>
                <a:cs typeface="Poppins"/>
                <a:sym typeface="Poppins"/>
              </a:rPr>
              <a:t>PrEP</a:t>
            </a:r>
            <a:r>
              <a:rPr lang="en-US" sz="1800" b="1" i="0" u="none" strike="noStrike" cap="none" dirty="0">
                <a:solidFill>
                  <a:srgbClr val="333333"/>
                </a:solidFill>
                <a:latin typeface="Poppins"/>
                <a:ea typeface="Poppins"/>
                <a:cs typeface="Poppins"/>
                <a:sym typeface="Poppins"/>
              </a:rPr>
              <a:t> methods</a:t>
            </a:r>
            <a:r>
              <a:rPr lang="en-US" sz="1800" b="0" i="0" u="none" strike="noStrike" cap="none" dirty="0">
                <a:solidFill>
                  <a:srgbClr val="333333"/>
                </a:solidFill>
                <a:latin typeface="Poppins"/>
                <a:ea typeface="Poppins"/>
                <a:cs typeface="Poppins"/>
                <a:sym typeface="Poppins"/>
              </a:rPr>
              <a:t> and their role in preventing HIV alongside other HIV prevention methods. They will also practice </a:t>
            </a:r>
            <a:r>
              <a:rPr lang="en-US" sz="1800" b="1" i="0" u="none" strike="noStrike" cap="none" dirty="0">
                <a:solidFill>
                  <a:srgbClr val="333333"/>
                </a:solidFill>
                <a:latin typeface="Poppins"/>
                <a:ea typeface="Poppins"/>
                <a:cs typeface="Poppins"/>
                <a:sym typeface="Poppins"/>
              </a:rPr>
              <a:t>correcting myths about </a:t>
            </a:r>
            <a:r>
              <a:rPr lang="en-US" sz="1800" b="1" i="0" u="none" strike="noStrike" cap="none" dirty="0" err="1">
                <a:solidFill>
                  <a:srgbClr val="333333"/>
                </a:solidFill>
                <a:latin typeface="Poppins"/>
                <a:ea typeface="Poppins"/>
                <a:cs typeface="Poppins"/>
                <a:sym typeface="Poppins"/>
              </a:rPr>
              <a:t>PrEP</a:t>
            </a:r>
            <a:r>
              <a:rPr lang="en-US" sz="1800" b="0" i="0" u="none" strike="noStrike" cap="none" dirty="0" err="1">
                <a:solidFill>
                  <a:srgbClr val="333333"/>
                </a:solidFill>
                <a:latin typeface="Poppins"/>
                <a:ea typeface="Poppins"/>
                <a:cs typeface="Poppins"/>
                <a:sym typeface="Poppins"/>
              </a:rPr>
              <a:t>.</a:t>
            </a:r>
            <a:endParaRPr sz="1800" b="0" i="0" u="none" strike="noStrike" cap="none" dirty="0">
              <a:solidFill>
                <a:srgbClr val="333333"/>
              </a:solidFill>
              <a:latin typeface="Poppins"/>
              <a:ea typeface="Poppins"/>
              <a:cs typeface="Poppins"/>
              <a:sym typeface="Poppins"/>
            </a:endParaRPr>
          </a:p>
          <a:p>
            <a:pPr marL="0" marR="0" lvl="0" indent="0" algn="l" rtl="0">
              <a:lnSpc>
                <a:spcPct val="100000"/>
              </a:lnSpc>
              <a:spcBef>
                <a:spcPts val="0"/>
              </a:spcBef>
              <a:spcAft>
                <a:spcPts val="0"/>
              </a:spcAft>
              <a:buClr>
                <a:schemeClr val="accent3"/>
              </a:buClr>
              <a:buSzPts val="1800"/>
              <a:buFont typeface="Arial"/>
              <a:buNone/>
            </a:pPr>
            <a:endParaRPr sz="1800" b="0" i="0" u="none" strike="noStrike" cap="none" dirty="0">
              <a:solidFill>
                <a:srgbClr val="333333"/>
              </a:solidFill>
              <a:latin typeface="Poppins"/>
              <a:ea typeface="Poppins"/>
              <a:cs typeface="Poppins"/>
              <a:sym typeface="Poppins"/>
            </a:endParaRPr>
          </a:p>
          <a:p>
            <a:pPr marL="0" marR="0" lvl="0" indent="0" algn="l" rtl="0">
              <a:lnSpc>
                <a:spcPct val="100000"/>
              </a:lnSpc>
              <a:spcBef>
                <a:spcPts val="0"/>
              </a:spcBef>
              <a:spcAft>
                <a:spcPts val="0"/>
              </a:spcAft>
              <a:buNone/>
            </a:pPr>
            <a:r>
              <a:rPr lang="en-US" sz="1800" b="1" i="0" u="none" strike="noStrike" cap="none" dirty="0">
                <a:solidFill>
                  <a:srgbClr val="92298E"/>
                </a:solidFill>
                <a:latin typeface="Poppins"/>
                <a:ea typeface="Poppins"/>
                <a:cs typeface="Poppins"/>
                <a:sym typeface="Poppins"/>
              </a:rPr>
              <a:t>Session Activities:</a:t>
            </a:r>
            <a:endParaRPr dirty="0"/>
          </a:p>
          <a:p>
            <a:pPr marL="285750" marR="0" lvl="0" indent="-285750" algn="l" rtl="0">
              <a:lnSpc>
                <a:spcPct val="100000"/>
              </a:lnSpc>
              <a:spcBef>
                <a:spcPts val="600"/>
              </a:spcBef>
              <a:spcAft>
                <a:spcPts val="0"/>
              </a:spcAft>
              <a:buClr>
                <a:srgbClr val="92298E"/>
              </a:buClr>
              <a:buSzPts val="1800"/>
              <a:buFont typeface="Noto Sans Symbols"/>
              <a:buChar char="▪"/>
            </a:pPr>
            <a:r>
              <a:rPr lang="en-US" sz="1800" b="0" i="0" u="none" strike="noStrike" cap="none" dirty="0">
                <a:solidFill>
                  <a:srgbClr val="333333"/>
                </a:solidFill>
                <a:latin typeface="Poppins"/>
                <a:ea typeface="Poppins"/>
                <a:cs typeface="Poppins"/>
                <a:sym typeface="Poppins"/>
              </a:rPr>
              <a:t>Myths &amp; facts activity</a:t>
            </a:r>
            <a:endParaRPr dirty="0"/>
          </a:p>
          <a:p>
            <a:pPr marL="285750" marR="0" lvl="0" indent="-285750" algn="l" rtl="0">
              <a:lnSpc>
                <a:spcPct val="100000"/>
              </a:lnSpc>
              <a:spcBef>
                <a:spcPts val="0"/>
              </a:spcBef>
              <a:spcAft>
                <a:spcPts val="0"/>
              </a:spcAft>
              <a:buClr>
                <a:srgbClr val="92298E"/>
              </a:buClr>
              <a:buSzPts val="1800"/>
              <a:buFont typeface="Noto Sans Symbols"/>
              <a:buChar char="▪"/>
            </a:pPr>
            <a:r>
              <a:rPr lang="en-US" sz="1800" b="0" i="0" u="none" strike="noStrike" cap="none" dirty="0">
                <a:solidFill>
                  <a:srgbClr val="333333"/>
                </a:solidFill>
                <a:latin typeface="Poppins"/>
                <a:ea typeface="Poppins"/>
                <a:cs typeface="Poppins"/>
                <a:sym typeface="Poppins"/>
              </a:rPr>
              <a:t>Combination prevention competition*</a:t>
            </a:r>
            <a:endParaRPr sz="1800" b="0" i="0" u="none" strike="noStrike" cap="none" dirty="0">
              <a:solidFill>
                <a:srgbClr val="333333"/>
              </a:solidFill>
              <a:latin typeface="Arial"/>
              <a:ea typeface="Arial"/>
              <a:cs typeface="Arial"/>
              <a:sym typeface="Arial"/>
            </a:endParaRPr>
          </a:p>
          <a:p>
            <a:pPr marL="0" marR="0" lvl="0" indent="0" algn="l" rtl="0">
              <a:lnSpc>
                <a:spcPct val="100000"/>
              </a:lnSpc>
              <a:spcBef>
                <a:spcPts val="0"/>
              </a:spcBef>
              <a:spcAft>
                <a:spcPts val="0"/>
              </a:spcAft>
              <a:buClr>
                <a:schemeClr val="accent3"/>
              </a:buClr>
              <a:buSzPts val="1800"/>
              <a:buFont typeface="Arial"/>
              <a:buNone/>
            </a:pPr>
            <a:r>
              <a:rPr lang="en-US" sz="1800" b="0" i="0" u="none" strike="noStrike" cap="none" dirty="0">
                <a:solidFill>
                  <a:srgbClr val="333333"/>
                </a:solidFill>
                <a:latin typeface="Poppins"/>
                <a:ea typeface="Poppins"/>
                <a:cs typeface="Poppins"/>
                <a:sym typeface="Poppins"/>
              </a:rPr>
              <a:t> </a:t>
            </a:r>
            <a:endParaRPr dirty="0"/>
          </a:p>
          <a:p>
            <a:pPr marL="0" marR="0" lvl="0" indent="0" algn="l" rtl="0">
              <a:lnSpc>
                <a:spcPct val="100000"/>
              </a:lnSpc>
              <a:spcBef>
                <a:spcPts val="0"/>
              </a:spcBef>
              <a:spcAft>
                <a:spcPts val="0"/>
              </a:spcAft>
              <a:buClr>
                <a:schemeClr val="accent3"/>
              </a:buClr>
              <a:buSzPts val="1800"/>
              <a:buFont typeface="Arial"/>
              <a:buNone/>
            </a:pPr>
            <a:r>
              <a:rPr lang="en-US" sz="1800" b="1" i="0" u="none" strike="noStrike" cap="none" dirty="0">
                <a:solidFill>
                  <a:srgbClr val="92298E"/>
                </a:solidFill>
                <a:latin typeface="Poppins"/>
                <a:ea typeface="Poppins"/>
                <a:cs typeface="Poppins"/>
                <a:sym typeface="Poppins"/>
              </a:rPr>
              <a:t>Ambassador Tools &amp; Worksheets:</a:t>
            </a:r>
            <a:endParaRPr dirty="0"/>
          </a:p>
          <a:p>
            <a:pPr marL="285750" marR="0" lvl="0" indent="-285750" algn="l" rtl="0">
              <a:lnSpc>
                <a:spcPct val="100000"/>
              </a:lnSpc>
              <a:spcBef>
                <a:spcPts val="0"/>
              </a:spcBef>
              <a:spcAft>
                <a:spcPts val="0"/>
              </a:spcAft>
              <a:buClr>
                <a:srgbClr val="92298E"/>
              </a:buClr>
              <a:buSzPts val="1800"/>
              <a:buFont typeface="Arial"/>
              <a:buChar char="•"/>
            </a:pPr>
            <a:r>
              <a:rPr lang="en-US" sz="1800" b="0" i="0" u="none" strike="noStrike" cap="none" dirty="0">
                <a:solidFill>
                  <a:srgbClr val="333333"/>
                </a:solidFill>
                <a:latin typeface="Poppins"/>
                <a:ea typeface="Poppins"/>
                <a:cs typeface="Poppins"/>
                <a:sym typeface="Poppins"/>
              </a:rPr>
              <a:t>HIV Transmission &amp; Prevention</a:t>
            </a:r>
            <a:endParaRPr dirty="0"/>
          </a:p>
          <a:p>
            <a:pPr marL="285750" marR="0" lvl="0" indent="-285750" algn="l" rtl="0">
              <a:lnSpc>
                <a:spcPct val="100000"/>
              </a:lnSpc>
              <a:spcBef>
                <a:spcPts val="0"/>
              </a:spcBef>
              <a:spcAft>
                <a:spcPts val="0"/>
              </a:spcAft>
              <a:buClr>
                <a:srgbClr val="92298E"/>
              </a:buClr>
              <a:buSzPts val="1800"/>
              <a:buFont typeface="Arial"/>
              <a:buChar char="•"/>
            </a:pPr>
            <a:r>
              <a:rPr lang="en-US" sz="1800" b="0" i="0" u="none" strike="noStrike" cap="none" dirty="0">
                <a:solidFill>
                  <a:srgbClr val="333333"/>
                </a:solidFill>
                <a:latin typeface="Poppins"/>
                <a:ea typeface="Poppins"/>
                <a:cs typeface="Poppins"/>
                <a:sym typeface="Poppins"/>
              </a:rPr>
              <a:t>Test &amp; Prevent</a:t>
            </a:r>
            <a:endParaRPr dirty="0"/>
          </a:p>
          <a:p>
            <a:pPr marL="285750" marR="0" lvl="0" indent="-285750" algn="l" rtl="0">
              <a:lnSpc>
                <a:spcPct val="100000"/>
              </a:lnSpc>
              <a:spcBef>
                <a:spcPts val="0"/>
              </a:spcBef>
              <a:spcAft>
                <a:spcPts val="0"/>
              </a:spcAft>
              <a:buClr>
                <a:srgbClr val="92298E"/>
              </a:buClr>
              <a:buSzPts val="1800"/>
              <a:buFont typeface="Arial"/>
              <a:buChar char="•"/>
            </a:pPr>
            <a:r>
              <a:rPr lang="en-US" sz="1800" b="0" i="0" u="none" strike="noStrike" cap="none" dirty="0" err="1">
                <a:solidFill>
                  <a:srgbClr val="333333"/>
                </a:solidFill>
                <a:latin typeface="Poppins"/>
                <a:ea typeface="Poppins"/>
                <a:cs typeface="Poppins"/>
                <a:sym typeface="Poppins"/>
              </a:rPr>
              <a:t>PrEP</a:t>
            </a:r>
            <a:r>
              <a:rPr lang="en-US" sz="1800" b="0" i="0" u="none" strike="noStrike" cap="none" dirty="0">
                <a:solidFill>
                  <a:srgbClr val="333333"/>
                </a:solidFill>
                <a:latin typeface="Poppins"/>
                <a:ea typeface="Poppins"/>
                <a:cs typeface="Poppins"/>
                <a:sym typeface="Poppins"/>
              </a:rPr>
              <a:t>, PEP, &amp; ART</a:t>
            </a:r>
            <a:endParaRPr dirty="0"/>
          </a:p>
          <a:p>
            <a:pPr marL="285750" marR="0" lvl="0" indent="-285750" algn="l" rtl="0">
              <a:lnSpc>
                <a:spcPct val="100000"/>
              </a:lnSpc>
              <a:spcBef>
                <a:spcPts val="0"/>
              </a:spcBef>
              <a:spcAft>
                <a:spcPts val="0"/>
              </a:spcAft>
              <a:buClr>
                <a:srgbClr val="92298E"/>
              </a:buClr>
              <a:buSzPts val="1800"/>
              <a:buFont typeface="Arial"/>
              <a:buChar char="•"/>
            </a:pPr>
            <a:r>
              <a:rPr lang="en-US" sz="1800" b="0" i="0" u="none" strike="noStrike" cap="none" dirty="0">
                <a:solidFill>
                  <a:srgbClr val="333333"/>
                </a:solidFill>
                <a:latin typeface="Poppins"/>
                <a:ea typeface="Poppins"/>
                <a:cs typeface="Poppins"/>
                <a:sym typeface="Poppins"/>
              </a:rPr>
              <a:t>Expanding Options to Fit Our Lives</a:t>
            </a:r>
            <a:endParaRPr sz="1800" b="0" i="0" u="none" strike="noStrike" cap="none" dirty="0">
              <a:solidFill>
                <a:srgbClr val="333333"/>
              </a:solidFill>
              <a:latin typeface="Poppins"/>
              <a:ea typeface="Poppins"/>
              <a:cs typeface="Poppins"/>
              <a:sym typeface="Poppins"/>
            </a:endParaRPr>
          </a:p>
          <a:p>
            <a:pPr marL="0" marR="0" lvl="0" indent="0" algn="l" rtl="0">
              <a:lnSpc>
                <a:spcPct val="100000"/>
              </a:lnSpc>
              <a:spcBef>
                <a:spcPts val="0"/>
              </a:spcBef>
              <a:spcAft>
                <a:spcPts val="0"/>
              </a:spcAft>
              <a:buClr>
                <a:schemeClr val="accent3"/>
              </a:buClr>
              <a:buSzPts val="1800"/>
              <a:buFont typeface="Arial"/>
              <a:buNone/>
            </a:pPr>
            <a:endParaRPr sz="1400" b="0" i="0" u="none" strike="noStrike" cap="none" dirty="0">
              <a:solidFill>
                <a:srgbClr val="333333"/>
              </a:solidFill>
              <a:latin typeface="Arial"/>
              <a:ea typeface="Arial"/>
              <a:cs typeface="Arial"/>
              <a:sym typeface="Arial"/>
            </a:endParaRPr>
          </a:p>
        </p:txBody>
      </p:sp>
      <p:pic>
        <p:nvPicPr>
          <p:cNvPr id="280" name="Google Shape;280;p10"/>
          <p:cNvPicPr preferRelativeResize="0"/>
          <p:nvPr/>
        </p:nvPicPr>
        <p:blipFill>
          <a:blip r:embed="rId3">
            <a:alphaModFix/>
          </a:blip>
          <a:srcRect/>
          <a:stretch/>
        </p:blipFill>
        <p:spPr>
          <a:xfrm rot="16200000">
            <a:off x="6279788" y="352086"/>
            <a:ext cx="4432101" cy="6264534"/>
          </a:xfrm>
          <a:prstGeom prst="rect">
            <a:avLst/>
          </a:prstGeom>
          <a:noFill/>
          <a:ln>
            <a:noFill/>
          </a:ln>
          <a:effectLst>
            <a:outerShdw blurRad="292100" dist="139700" dir="2700000" algn="tl" rotWithShape="0">
              <a:srgbClr val="333333">
                <a:alpha val="65098"/>
              </a:srgbClr>
            </a:outerShdw>
          </a:effectLst>
        </p:spPr>
      </p:pic>
      <p:sp>
        <p:nvSpPr>
          <p:cNvPr id="281" name="Google Shape;281;p10"/>
          <p:cNvSpPr txBox="1"/>
          <p:nvPr/>
        </p:nvSpPr>
        <p:spPr>
          <a:xfrm>
            <a:off x="5927465" y="6401736"/>
            <a:ext cx="6264536" cy="536607"/>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1200"/>
              </a:spcAft>
              <a:buClr>
                <a:srgbClr val="377132"/>
              </a:buClr>
              <a:buSzPts val="2000"/>
              <a:buFont typeface="Arial"/>
              <a:buNone/>
            </a:pPr>
            <a:r>
              <a:rPr lang="en-US" sz="1200" b="0" i="0" u="none" strike="noStrike" cap="none">
                <a:solidFill>
                  <a:srgbClr val="333333"/>
                </a:solidFill>
                <a:latin typeface="Poppins"/>
                <a:ea typeface="Poppins"/>
                <a:cs typeface="Poppins"/>
                <a:sym typeface="Poppins"/>
              </a:rPr>
              <a:t>*Note: </a:t>
            </a:r>
            <a:r>
              <a:rPr lang="en-US" sz="1200" b="1" i="0" u="none" strike="noStrike" cap="none">
                <a:solidFill>
                  <a:srgbClr val="333333"/>
                </a:solidFill>
                <a:latin typeface="Poppins"/>
                <a:ea typeface="Poppins"/>
                <a:cs typeface="Poppins"/>
                <a:sym typeface="Poppins"/>
              </a:rPr>
              <a:t>The Diverse Version includes Event-Driven (ED) PrEP in this activity</a:t>
            </a:r>
            <a:r>
              <a:rPr lang="en-US" sz="1200" b="0" i="0" u="none" strike="noStrike" cap="none">
                <a:solidFill>
                  <a:srgbClr val="333333"/>
                </a:solidFill>
                <a:latin typeface="Poppins"/>
                <a:ea typeface="Poppins"/>
                <a:cs typeface="Poppins"/>
                <a:sym typeface="Poppins"/>
              </a:rPr>
              <a:t>, but the AGYW Version does not. Both toolkits include the ED-PrEP tool.</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5D7FD"/>
        </a:solidFill>
        <a:effectLst/>
      </p:bgPr>
    </p:bg>
    <p:spTree>
      <p:nvGrpSpPr>
        <p:cNvPr id="1" name="Shape 286"/>
        <p:cNvGrpSpPr/>
        <p:nvPr/>
      </p:nvGrpSpPr>
      <p:grpSpPr>
        <a:xfrm>
          <a:off x="0" y="0"/>
          <a:ext cx="0" cy="0"/>
          <a:chOff x="0" y="0"/>
          <a:chExt cx="0" cy="0"/>
        </a:xfrm>
      </p:grpSpPr>
      <p:sp>
        <p:nvSpPr>
          <p:cNvPr id="287" name="Google Shape;287;p95"/>
          <p:cNvSpPr txBox="1">
            <a:spLocks noGrp="1"/>
          </p:cNvSpPr>
          <p:nvPr>
            <p:ph type="body" idx="2"/>
          </p:nvPr>
        </p:nvSpPr>
        <p:spPr>
          <a:xfrm>
            <a:off x="0" y="321542"/>
            <a:ext cx="12192000" cy="1143000"/>
          </a:xfrm>
          <a:prstGeom prst="rect">
            <a:avLst/>
          </a:prstGeom>
          <a:noFill/>
          <a:ln>
            <a:noFill/>
          </a:ln>
        </p:spPr>
        <p:txBody>
          <a:bodyPr spcFirstLastPara="1" wrap="square" lIns="731500" tIns="45700" rIns="91425" bIns="45700" anchor="ctr" anchorCtr="0">
            <a:noAutofit/>
          </a:bodyPr>
          <a:lstStyle/>
          <a:p>
            <a:pPr marL="342900" lvl="0" indent="-342900" algn="l" rtl="0">
              <a:lnSpc>
                <a:spcPct val="100000"/>
              </a:lnSpc>
              <a:spcBef>
                <a:spcPts val="0"/>
              </a:spcBef>
              <a:spcAft>
                <a:spcPts val="0"/>
              </a:spcAft>
              <a:buSzPts val="3500"/>
              <a:buNone/>
            </a:pPr>
            <a:r>
              <a:rPr lang="en-US">
                <a:solidFill>
                  <a:srgbClr val="92298E"/>
                </a:solidFill>
              </a:rPr>
              <a:t>Making a Choice</a:t>
            </a:r>
            <a:endParaRPr>
              <a:solidFill>
                <a:srgbClr val="92298E"/>
              </a:solidFill>
            </a:endParaRPr>
          </a:p>
        </p:txBody>
      </p:sp>
      <p:sp>
        <p:nvSpPr>
          <p:cNvPr id="288" name="Google Shape;288;p95"/>
          <p:cNvSpPr txBox="1"/>
          <p:nvPr/>
        </p:nvSpPr>
        <p:spPr>
          <a:xfrm>
            <a:off x="669349" y="1303174"/>
            <a:ext cx="5813514" cy="539345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3"/>
              </a:buClr>
              <a:buSzPts val="1800"/>
              <a:buFont typeface="Arial"/>
              <a:buNone/>
            </a:pPr>
            <a:r>
              <a:rPr lang="en-US" sz="1800" b="1" i="0" u="none" strike="noStrike" cap="none" dirty="0">
                <a:solidFill>
                  <a:srgbClr val="92298E"/>
                </a:solidFill>
                <a:latin typeface="Poppins"/>
                <a:ea typeface="Poppins"/>
                <a:cs typeface="Poppins"/>
                <a:sym typeface="Poppins"/>
              </a:rPr>
              <a:t>Session Goal:</a:t>
            </a:r>
            <a:endParaRPr dirty="0"/>
          </a:p>
          <a:p>
            <a:pPr marL="0" marR="0" lvl="0" indent="0" algn="l" rtl="0">
              <a:lnSpc>
                <a:spcPct val="100000"/>
              </a:lnSpc>
              <a:spcBef>
                <a:spcPts val="600"/>
              </a:spcBef>
              <a:spcAft>
                <a:spcPts val="0"/>
              </a:spcAft>
              <a:buClr>
                <a:schemeClr val="accent3"/>
              </a:buClr>
              <a:buSzPts val="1800"/>
              <a:buFont typeface="Arial"/>
              <a:buNone/>
            </a:pPr>
            <a:r>
              <a:rPr lang="en-US" sz="1800" b="0" i="0" u="none" strike="noStrike" cap="none" dirty="0">
                <a:solidFill>
                  <a:srgbClr val="333333"/>
                </a:solidFill>
                <a:latin typeface="Poppins"/>
                <a:ea typeface="Poppins"/>
                <a:cs typeface="Poppins"/>
                <a:sym typeface="Poppins"/>
              </a:rPr>
              <a:t>Participants learn how they can </a:t>
            </a:r>
            <a:r>
              <a:rPr lang="en-US" sz="1800" b="1" i="0" u="none" strike="noStrike" cap="none" dirty="0">
                <a:solidFill>
                  <a:srgbClr val="333333"/>
                </a:solidFill>
                <a:latin typeface="Poppins"/>
                <a:ea typeface="Poppins"/>
                <a:cs typeface="Poppins"/>
                <a:sym typeface="Poppins"/>
              </a:rPr>
              <a:t>support their peers to make informed choices about which HIV prevention methods are right </a:t>
            </a:r>
            <a:r>
              <a:rPr lang="en-US" sz="1800" b="0" i="0" u="none" strike="noStrike" cap="none" dirty="0">
                <a:solidFill>
                  <a:srgbClr val="333333"/>
                </a:solidFill>
                <a:latin typeface="Poppins"/>
                <a:ea typeface="Poppins"/>
                <a:cs typeface="Poppins"/>
                <a:sym typeface="Poppins"/>
              </a:rPr>
              <a:t>for them.</a:t>
            </a:r>
            <a:endParaRPr dirty="0"/>
          </a:p>
          <a:p>
            <a:pPr marL="0" marR="0" lvl="0" indent="0" algn="l" rtl="0">
              <a:lnSpc>
                <a:spcPct val="100000"/>
              </a:lnSpc>
              <a:spcBef>
                <a:spcPts val="1200"/>
              </a:spcBef>
              <a:spcAft>
                <a:spcPts val="0"/>
              </a:spcAft>
              <a:buClr>
                <a:schemeClr val="accent3"/>
              </a:buClr>
              <a:buSzPts val="1800"/>
              <a:buFont typeface="Arial"/>
              <a:buNone/>
            </a:pPr>
            <a:r>
              <a:rPr lang="en-US" sz="1800" b="0" i="0" u="none" strike="noStrike" cap="none" dirty="0">
                <a:solidFill>
                  <a:srgbClr val="333333"/>
                </a:solidFill>
                <a:latin typeface="Poppins"/>
                <a:ea typeface="Poppins"/>
                <a:cs typeface="Poppins"/>
                <a:sym typeface="Poppins"/>
              </a:rPr>
              <a:t>This session can be completed </a:t>
            </a:r>
            <a:r>
              <a:rPr lang="en-US" sz="1800" b="0" i="1" u="none" strike="noStrike" cap="none" dirty="0">
                <a:solidFill>
                  <a:srgbClr val="333333"/>
                </a:solidFill>
                <a:latin typeface="Poppins"/>
                <a:ea typeface="Poppins"/>
                <a:cs typeface="Poppins"/>
                <a:sym typeface="Poppins"/>
              </a:rPr>
              <a:t>before or after</a:t>
            </a:r>
            <a:r>
              <a:rPr lang="en-US" sz="1800" b="0" i="0" u="none" strike="noStrike" cap="none" dirty="0">
                <a:solidFill>
                  <a:srgbClr val="333333"/>
                </a:solidFill>
                <a:latin typeface="Poppins"/>
                <a:ea typeface="Poppins"/>
                <a:cs typeface="Poppins"/>
                <a:sym typeface="Poppins"/>
              </a:rPr>
              <a:t> the remaining </a:t>
            </a:r>
            <a:r>
              <a:rPr lang="en-US" sz="1800" b="0" i="0" u="none" strike="noStrike" cap="none" dirty="0" err="1">
                <a:solidFill>
                  <a:srgbClr val="333333"/>
                </a:solidFill>
                <a:latin typeface="Poppins"/>
                <a:ea typeface="Poppins"/>
                <a:cs typeface="Poppins"/>
                <a:sym typeface="Poppins"/>
              </a:rPr>
              <a:t>PrEP</a:t>
            </a:r>
            <a:r>
              <a:rPr lang="en-US" sz="1800" b="0" i="0" u="none" strike="noStrike" cap="none" dirty="0">
                <a:solidFill>
                  <a:srgbClr val="333333"/>
                </a:solidFill>
                <a:latin typeface="Poppins"/>
                <a:ea typeface="Poppins"/>
                <a:cs typeface="Poppins"/>
                <a:sym typeface="Poppins"/>
              </a:rPr>
              <a:t> methods sessions. </a:t>
            </a:r>
            <a:r>
              <a:rPr lang="en-US" sz="1800" b="0" i="0" u="none" strike="noStrike" cap="none" dirty="0">
                <a:solidFill>
                  <a:srgbClr val="333333"/>
                </a:solidFill>
                <a:latin typeface="Poppins SemiBold"/>
                <a:ea typeface="Poppins SemiBold"/>
                <a:cs typeface="Poppins SemiBold"/>
                <a:sym typeface="Poppins SemiBold"/>
              </a:rPr>
              <a:t>If your participants are very new to </a:t>
            </a:r>
            <a:r>
              <a:rPr lang="en-US" sz="1800" b="0" i="0" u="none" strike="noStrike" cap="none" dirty="0" err="1">
                <a:solidFill>
                  <a:srgbClr val="333333"/>
                </a:solidFill>
                <a:latin typeface="Poppins SemiBold"/>
                <a:ea typeface="Poppins SemiBold"/>
                <a:cs typeface="Poppins SemiBold"/>
                <a:sym typeface="Poppins SemiBold"/>
              </a:rPr>
              <a:t>PrEP</a:t>
            </a:r>
            <a:r>
              <a:rPr lang="en-US" sz="1800" b="0" i="0" u="none" strike="noStrike" cap="none" dirty="0">
                <a:solidFill>
                  <a:srgbClr val="333333"/>
                </a:solidFill>
                <a:latin typeface="Poppins SemiBold"/>
                <a:ea typeface="Poppins SemiBold"/>
                <a:cs typeface="Poppins SemiBold"/>
                <a:sym typeface="Poppins SemiBold"/>
              </a:rPr>
              <a:t>, it is a good option to complete this session </a:t>
            </a:r>
            <a:r>
              <a:rPr lang="en-US" sz="1800" b="0" i="1" u="none" strike="noStrike" cap="none" dirty="0">
                <a:solidFill>
                  <a:srgbClr val="333333"/>
                </a:solidFill>
                <a:latin typeface="Poppins SemiBold"/>
                <a:ea typeface="Poppins SemiBold"/>
                <a:cs typeface="Poppins SemiBold"/>
                <a:sym typeface="Poppins SemiBold"/>
              </a:rPr>
              <a:t>after</a:t>
            </a:r>
            <a:r>
              <a:rPr lang="en-US" sz="1800" b="0" i="0" u="none" strike="noStrike" cap="none" dirty="0">
                <a:solidFill>
                  <a:srgbClr val="333333"/>
                </a:solidFill>
                <a:latin typeface="Poppins SemiBold"/>
                <a:ea typeface="Poppins SemiBold"/>
                <a:cs typeface="Poppins SemiBold"/>
                <a:sym typeface="Poppins SemiBold"/>
              </a:rPr>
              <a:t> the other </a:t>
            </a:r>
            <a:r>
              <a:rPr lang="en-US" sz="1800" b="0" i="0" u="none" strike="noStrike" cap="none" dirty="0" err="1">
                <a:solidFill>
                  <a:srgbClr val="333333"/>
                </a:solidFill>
                <a:latin typeface="Poppins SemiBold"/>
                <a:ea typeface="Poppins SemiBold"/>
                <a:cs typeface="Poppins SemiBold"/>
                <a:sym typeface="Poppins SemiBold"/>
              </a:rPr>
              <a:t>PrEP</a:t>
            </a:r>
            <a:r>
              <a:rPr lang="en-US" sz="1800" b="0" i="0" u="none" strike="noStrike" cap="none" dirty="0">
                <a:solidFill>
                  <a:srgbClr val="333333"/>
                </a:solidFill>
                <a:latin typeface="Poppins SemiBold"/>
                <a:ea typeface="Poppins SemiBold"/>
                <a:cs typeface="Poppins SemiBold"/>
                <a:sym typeface="Poppins SemiBold"/>
              </a:rPr>
              <a:t> sessions.</a:t>
            </a:r>
            <a:endParaRPr sz="1800" b="0" i="0" u="none" strike="noStrike" cap="none" dirty="0">
              <a:solidFill>
                <a:srgbClr val="333333"/>
              </a:solidFill>
              <a:latin typeface="Poppins SemiBold"/>
              <a:ea typeface="Poppins SemiBold"/>
              <a:cs typeface="Poppins SemiBold"/>
              <a:sym typeface="Poppins SemiBold"/>
            </a:endParaRPr>
          </a:p>
          <a:p>
            <a:pPr marL="0" marR="0" lvl="0" indent="0" algn="l" rtl="0">
              <a:lnSpc>
                <a:spcPct val="100000"/>
              </a:lnSpc>
              <a:spcBef>
                <a:spcPts val="0"/>
              </a:spcBef>
              <a:spcAft>
                <a:spcPts val="0"/>
              </a:spcAft>
              <a:buClr>
                <a:schemeClr val="accent3"/>
              </a:buClr>
              <a:buSzPts val="1800"/>
              <a:buFont typeface="Arial"/>
              <a:buNone/>
            </a:pPr>
            <a:endParaRPr sz="1800" b="0" i="0" u="none" strike="noStrike" cap="none" dirty="0">
              <a:solidFill>
                <a:srgbClr val="333333"/>
              </a:solidFill>
              <a:latin typeface="Poppins"/>
              <a:ea typeface="Poppins"/>
              <a:cs typeface="Poppins"/>
              <a:sym typeface="Poppins"/>
            </a:endParaRPr>
          </a:p>
          <a:p>
            <a:pPr marL="0" marR="0" lvl="0" indent="0" algn="l" rtl="0">
              <a:lnSpc>
                <a:spcPct val="100000"/>
              </a:lnSpc>
              <a:spcBef>
                <a:spcPts val="0"/>
              </a:spcBef>
              <a:spcAft>
                <a:spcPts val="0"/>
              </a:spcAft>
              <a:buNone/>
            </a:pPr>
            <a:r>
              <a:rPr lang="en-US" sz="1800" b="1" i="0" u="none" strike="noStrike" cap="none" dirty="0">
                <a:solidFill>
                  <a:srgbClr val="92298E"/>
                </a:solidFill>
                <a:latin typeface="Poppins"/>
                <a:ea typeface="Poppins"/>
                <a:cs typeface="Poppins"/>
                <a:sym typeface="Poppins"/>
              </a:rPr>
              <a:t>Session Activities:</a:t>
            </a:r>
            <a:endParaRPr dirty="0"/>
          </a:p>
          <a:p>
            <a:pPr marL="285750" marR="0" lvl="0" indent="-285750" algn="l" rtl="0">
              <a:lnSpc>
                <a:spcPct val="100000"/>
              </a:lnSpc>
              <a:spcBef>
                <a:spcPts val="600"/>
              </a:spcBef>
              <a:spcAft>
                <a:spcPts val="0"/>
              </a:spcAft>
              <a:buClr>
                <a:srgbClr val="92298E"/>
              </a:buClr>
              <a:buSzPts val="1800"/>
              <a:buFont typeface="Noto Sans Symbols"/>
              <a:buChar char="▪"/>
            </a:pPr>
            <a:r>
              <a:rPr lang="en-US" sz="1800" b="0" i="0" u="none" strike="noStrike" cap="none" dirty="0">
                <a:solidFill>
                  <a:srgbClr val="333333"/>
                </a:solidFill>
                <a:latin typeface="Poppins"/>
                <a:ea typeface="Poppins"/>
                <a:cs typeface="Poppins"/>
                <a:sym typeface="Poppins"/>
              </a:rPr>
              <a:t>Choice game</a:t>
            </a:r>
            <a:endParaRPr dirty="0"/>
          </a:p>
          <a:p>
            <a:pPr marL="285750" marR="0" lvl="0" indent="-285750" algn="l" rtl="0">
              <a:lnSpc>
                <a:spcPct val="100000"/>
              </a:lnSpc>
              <a:spcBef>
                <a:spcPts val="0"/>
              </a:spcBef>
              <a:spcAft>
                <a:spcPts val="0"/>
              </a:spcAft>
              <a:buClr>
                <a:srgbClr val="92298E"/>
              </a:buClr>
              <a:buSzPts val="1800"/>
              <a:buFont typeface="Noto Sans Symbols"/>
              <a:buChar char="▪"/>
            </a:pPr>
            <a:r>
              <a:rPr lang="en-US" sz="1800" b="0" i="0" u="none" strike="noStrike" cap="none" dirty="0">
                <a:solidFill>
                  <a:srgbClr val="333333"/>
                </a:solidFill>
                <a:latin typeface="Poppins"/>
                <a:ea typeface="Poppins"/>
                <a:cs typeface="Poppins"/>
                <a:sym typeface="Poppins"/>
              </a:rPr>
              <a:t>HIV prevention planning</a:t>
            </a:r>
            <a:endParaRPr dirty="0"/>
          </a:p>
          <a:p>
            <a:pPr marL="285750" marR="0" lvl="0" indent="-285750" algn="l" rtl="0">
              <a:lnSpc>
                <a:spcPct val="100000"/>
              </a:lnSpc>
              <a:spcBef>
                <a:spcPts val="0"/>
              </a:spcBef>
              <a:spcAft>
                <a:spcPts val="0"/>
              </a:spcAft>
              <a:buClr>
                <a:srgbClr val="92298E"/>
              </a:buClr>
              <a:buSzPts val="1800"/>
              <a:buFont typeface="Noto Sans Symbols"/>
              <a:buChar char="▪"/>
            </a:pPr>
            <a:r>
              <a:rPr lang="en-US" sz="1800" b="0" i="0" u="none" strike="noStrike" cap="none" dirty="0">
                <a:solidFill>
                  <a:srgbClr val="333333"/>
                </a:solidFill>
                <a:latin typeface="Poppins"/>
                <a:ea typeface="Poppins"/>
                <a:cs typeface="Poppins"/>
                <a:sym typeface="Poppins"/>
              </a:rPr>
              <a:t>Character profile creation</a:t>
            </a:r>
            <a:endParaRPr sz="1800" b="0" i="0" u="none" strike="noStrike" cap="none" dirty="0">
              <a:solidFill>
                <a:srgbClr val="333333"/>
              </a:solidFill>
              <a:latin typeface="Arial"/>
              <a:ea typeface="Arial"/>
              <a:cs typeface="Arial"/>
              <a:sym typeface="Arial"/>
            </a:endParaRPr>
          </a:p>
          <a:p>
            <a:pPr marL="0" marR="0" lvl="0" indent="0" algn="l" rtl="0">
              <a:lnSpc>
                <a:spcPct val="100000"/>
              </a:lnSpc>
              <a:spcBef>
                <a:spcPts val="0"/>
              </a:spcBef>
              <a:spcAft>
                <a:spcPts val="0"/>
              </a:spcAft>
              <a:buClr>
                <a:schemeClr val="accent3"/>
              </a:buClr>
              <a:buSzPts val="1800"/>
              <a:buFont typeface="Arial"/>
              <a:buNone/>
            </a:pPr>
            <a:r>
              <a:rPr lang="en-US" sz="1800" b="0" i="0" u="none" strike="noStrike" cap="none" dirty="0">
                <a:solidFill>
                  <a:srgbClr val="333333"/>
                </a:solidFill>
                <a:latin typeface="Poppins"/>
                <a:ea typeface="Poppins"/>
                <a:cs typeface="Poppins"/>
                <a:sym typeface="Poppins"/>
              </a:rPr>
              <a:t> </a:t>
            </a:r>
            <a:endParaRPr dirty="0"/>
          </a:p>
          <a:p>
            <a:pPr marL="0" marR="0" lvl="0" indent="0" algn="l" rtl="0">
              <a:lnSpc>
                <a:spcPct val="100000"/>
              </a:lnSpc>
              <a:spcBef>
                <a:spcPts val="0"/>
              </a:spcBef>
              <a:spcAft>
                <a:spcPts val="0"/>
              </a:spcAft>
              <a:buClr>
                <a:schemeClr val="accent3"/>
              </a:buClr>
              <a:buSzPts val="1800"/>
              <a:buFont typeface="Arial"/>
              <a:buNone/>
            </a:pPr>
            <a:r>
              <a:rPr lang="en-US" sz="1800" b="1" i="0" u="none" strike="noStrike" cap="none" dirty="0">
                <a:solidFill>
                  <a:srgbClr val="92298E"/>
                </a:solidFill>
                <a:latin typeface="Poppins"/>
                <a:ea typeface="Poppins"/>
                <a:cs typeface="Poppins"/>
                <a:sym typeface="Poppins"/>
              </a:rPr>
              <a:t>Ambassador Tools &amp; Worksheets:</a:t>
            </a:r>
            <a:endParaRPr dirty="0"/>
          </a:p>
          <a:p>
            <a:pPr marL="285750" marR="0" lvl="0" indent="-285750" algn="l" rtl="0">
              <a:lnSpc>
                <a:spcPct val="100000"/>
              </a:lnSpc>
              <a:spcBef>
                <a:spcPts val="0"/>
              </a:spcBef>
              <a:spcAft>
                <a:spcPts val="0"/>
              </a:spcAft>
              <a:buClr>
                <a:srgbClr val="92298E"/>
              </a:buClr>
              <a:buSzPts val="1800"/>
              <a:buFont typeface="Arial"/>
              <a:buChar char="•"/>
            </a:pPr>
            <a:r>
              <a:rPr lang="en-US" sz="1800" b="0" i="0" u="none" strike="noStrike" cap="none" dirty="0">
                <a:solidFill>
                  <a:srgbClr val="333333"/>
                </a:solidFill>
                <a:latin typeface="Poppins"/>
                <a:ea typeface="Poppins"/>
                <a:cs typeface="Poppins"/>
                <a:sym typeface="Poppins"/>
              </a:rPr>
              <a:t>Making a Choice</a:t>
            </a:r>
            <a:endParaRPr dirty="0"/>
          </a:p>
          <a:p>
            <a:pPr marL="285750" marR="0" lvl="0" indent="-285750" algn="l" rtl="0">
              <a:lnSpc>
                <a:spcPct val="100000"/>
              </a:lnSpc>
              <a:spcBef>
                <a:spcPts val="0"/>
              </a:spcBef>
              <a:spcAft>
                <a:spcPts val="0"/>
              </a:spcAft>
              <a:buClr>
                <a:srgbClr val="92298E"/>
              </a:buClr>
              <a:buSzPts val="1800"/>
              <a:buFont typeface="Arial"/>
              <a:buChar char="•"/>
            </a:pPr>
            <a:r>
              <a:rPr lang="en-US" sz="1800" b="0" i="0" u="none" strike="noStrike" cap="none" dirty="0">
                <a:solidFill>
                  <a:srgbClr val="333333"/>
                </a:solidFill>
                <a:latin typeface="Poppins"/>
                <a:ea typeface="Poppins"/>
                <a:cs typeface="Poppins"/>
                <a:sym typeface="Poppins"/>
              </a:rPr>
              <a:t>Character Profile</a:t>
            </a:r>
            <a:endParaRPr dirty="0"/>
          </a:p>
          <a:p>
            <a:pPr marL="0" marR="0" lvl="0" indent="0" algn="l" rtl="0">
              <a:lnSpc>
                <a:spcPct val="100000"/>
              </a:lnSpc>
              <a:spcBef>
                <a:spcPts val="0"/>
              </a:spcBef>
              <a:spcAft>
                <a:spcPts val="0"/>
              </a:spcAft>
              <a:buClr>
                <a:schemeClr val="accent3"/>
              </a:buClr>
              <a:buSzPts val="1800"/>
              <a:buFont typeface="Arial"/>
              <a:buNone/>
            </a:pPr>
            <a:endParaRPr sz="1400" b="0" i="0" u="none" strike="noStrike" cap="none" dirty="0">
              <a:solidFill>
                <a:srgbClr val="333333"/>
              </a:solidFill>
              <a:latin typeface="Arial"/>
              <a:ea typeface="Arial"/>
              <a:cs typeface="Arial"/>
              <a:sym typeface="Arial"/>
            </a:endParaRPr>
          </a:p>
        </p:txBody>
      </p:sp>
      <p:pic>
        <p:nvPicPr>
          <p:cNvPr id="289" name="Google Shape;289;p95"/>
          <p:cNvPicPr preferRelativeResize="0"/>
          <p:nvPr/>
        </p:nvPicPr>
        <p:blipFill>
          <a:blip r:embed="rId3">
            <a:alphaModFix/>
          </a:blip>
          <a:srcRect/>
          <a:stretch/>
        </p:blipFill>
        <p:spPr>
          <a:xfrm>
            <a:off x="7283706" y="172963"/>
            <a:ext cx="4238946" cy="5991518"/>
          </a:xfrm>
          <a:prstGeom prst="rect">
            <a:avLst/>
          </a:prstGeom>
          <a:noFill/>
          <a:ln>
            <a:noFill/>
          </a:ln>
          <a:effectLst>
            <a:outerShdw blurRad="292100" dist="139700" dir="2700000" algn="tl" rotWithShape="0">
              <a:srgbClr val="333333">
                <a:alpha val="65098"/>
              </a:srgbClr>
            </a:outerShdw>
          </a:effectLst>
        </p:spPr>
      </p:pic>
      <p:sp>
        <p:nvSpPr>
          <p:cNvPr id="290" name="Google Shape;290;p95"/>
          <p:cNvSpPr txBox="1"/>
          <p:nvPr/>
        </p:nvSpPr>
        <p:spPr>
          <a:xfrm>
            <a:off x="4292301" y="6401736"/>
            <a:ext cx="7899700" cy="536607"/>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1200"/>
              </a:spcAft>
              <a:buClr>
                <a:srgbClr val="377132"/>
              </a:buClr>
              <a:buSzPts val="2000"/>
              <a:buFont typeface="Arial"/>
              <a:buNone/>
            </a:pPr>
            <a:r>
              <a:rPr lang="en-US" sz="1200" b="0" i="0" u="none" strike="noStrike" cap="none">
                <a:solidFill>
                  <a:srgbClr val="333333"/>
                </a:solidFill>
                <a:latin typeface="Poppins"/>
                <a:ea typeface="Poppins"/>
                <a:cs typeface="Poppins"/>
                <a:sym typeface="Poppins"/>
              </a:rPr>
              <a:t>*Note: If you choose to do the Making a Choice Session </a:t>
            </a:r>
            <a:r>
              <a:rPr lang="en-US" sz="1200" b="0" i="1" u="none" strike="noStrike" cap="none">
                <a:solidFill>
                  <a:srgbClr val="333333"/>
                </a:solidFill>
                <a:latin typeface="Poppins"/>
                <a:ea typeface="Poppins"/>
                <a:cs typeface="Poppins"/>
                <a:sym typeface="Poppins"/>
              </a:rPr>
              <a:t>after</a:t>
            </a:r>
            <a:r>
              <a:rPr lang="en-US" sz="1200" b="0" i="0" u="none" strike="noStrike" cap="none">
                <a:solidFill>
                  <a:srgbClr val="333333"/>
                </a:solidFill>
                <a:latin typeface="Poppins"/>
                <a:ea typeface="Poppins"/>
                <a:cs typeface="Poppins"/>
                <a:sym typeface="Poppins"/>
              </a:rPr>
              <a:t> the other PrEP sessions, you will need to complete the character profile activity from this session before starting the journey map activities.</a:t>
            </a:r>
            <a:endParaRPr/>
          </a:p>
        </p:txBody>
      </p:sp>
    </p:spTree>
  </p:cSld>
  <p:clrMapOvr>
    <a:masterClrMapping/>
  </p:clrMapOvr>
</p:sld>
</file>

<file path=ppt/theme/theme1.xml><?xml version="1.0" encoding="utf-8"?>
<a:theme xmlns:a="http://schemas.openxmlformats.org/drawingml/2006/main" name="FHI 360 Theme">
  <a:themeElements>
    <a:clrScheme name="CHOICE VTOT">
      <a:dk1>
        <a:srgbClr val="14375A"/>
      </a:dk1>
      <a:lt1>
        <a:srgbClr val="FFFFFF"/>
      </a:lt1>
      <a:dk2>
        <a:srgbClr val="13717C"/>
      </a:dk2>
      <a:lt2>
        <a:srgbClr val="FFFFFF"/>
      </a:lt2>
      <a:accent1>
        <a:srgbClr val="87C781"/>
      </a:accent1>
      <a:accent2>
        <a:srgbClr val="C4DA66"/>
      </a:accent2>
      <a:accent3>
        <a:srgbClr val="D8D348"/>
      </a:accent3>
      <a:accent4>
        <a:srgbClr val="C1C73E"/>
      </a:accent4>
      <a:accent5>
        <a:srgbClr val="BD3093"/>
      </a:accent5>
      <a:accent6>
        <a:srgbClr val="00B0D4"/>
      </a:accent6>
      <a:hlink>
        <a:srgbClr val="F36421"/>
      </a:hlink>
      <a:folHlink>
        <a:srgbClr val="FAC60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815</TotalTime>
  <Words>3713</Words>
  <Application>Microsoft Office PowerPoint</Application>
  <PresentationFormat>Widescreen</PresentationFormat>
  <Paragraphs>407</Paragraphs>
  <Slides>35</Slides>
  <Notes>35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35</vt:i4>
      </vt:variant>
    </vt:vector>
  </HeadingPairs>
  <TitlesOfParts>
    <vt:vector size="41" baseType="lpstr">
      <vt:lpstr>Poppins SemiBold</vt:lpstr>
      <vt:lpstr>Noto Sans Symbols</vt:lpstr>
      <vt:lpstr>Arial</vt:lpstr>
      <vt:lpstr>Calibri</vt:lpstr>
      <vt:lpstr>Poppins</vt:lpstr>
      <vt:lpstr>FHI 360 Theme</vt:lpstr>
      <vt:lpstr>PowerPoint Presentation</vt:lpstr>
      <vt:lpstr>PowerPoint Presentation</vt:lpstr>
      <vt:lpstr>Session 3: Agenda</vt:lpstr>
      <vt:lpstr>PowerPoint Presentation</vt:lpstr>
      <vt:lpstr>PowerPoint Presentation</vt:lpstr>
      <vt:lpstr>PrEP Methods Sessions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Group work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Group work</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Aubrey Weber</dc:creator>
  <cp:lastModifiedBy>Morgan Garcia</cp:lastModifiedBy>
  <cp:revision>11</cp:revision>
  <dcterms:created xsi:type="dcterms:W3CDTF">2022-05-23T13:17:57Z</dcterms:created>
  <dcterms:modified xsi:type="dcterms:W3CDTF">2026-03-20T20:38:59Z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0x010100EA8F0ACE12F80A4794329C3456661B9E</vt:lpwstr>
  </property>
  <property fmtid="{D5CDD505-2E9C-101B-9397-08002B2CF9AE}" pid="3" name="MediaServiceImageTags">
    <vt:lpwstr/>
  </property>
</Properties>
</file>