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Lst>
  <p:sldSz cy="6858000" cx="12192000"/>
  <p:notesSz cx="6858000" cy="9144000"/>
  <p:embeddedFontLst>
    <p:embeddedFont>
      <p:font typeface="Poppins"/>
      <p:regular r:id="rId47"/>
      <p:bold r:id="rId48"/>
      <p:italic r:id="rId49"/>
      <p:boldItalic r:id="rId50"/>
    </p:embeddedFont>
    <p:embeddedFont>
      <p:font typeface="Poppins SemiBold"/>
      <p:regular r:id="rId51"/>
      <p:bold r:id="rId52"/>
      <p:italic r:id="rId53"/>
      <p:boldItalic r:id="rId5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5" roundtripDataSignature="AMtx7mgWn+Nt0RKD4E8o2ZqX56RYyA4QV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4466749-F11B-4786-8BC3-93E115ADA6FA}">
  <a:tblStyle styleId="{D4466749-F11B-4786-8BC3-93E115ADA6FA}" styleName="Table_0">
    <a:wholeTbl>
      <a:tcTxStyle b="off" i="off">
        <a:font>
          <a:latin typeface="Calibri"/>
          <a:ea typeface="Calibri"/>
          <a:cs typeface="Calibri"/>
        </a:font>
        <a:schemeClr val="dk1"/>
      </a:tcTxStyle>
      <a:tcStyle>
        <a:tcBdr>
          <a:left>
            <a:ln cap="flat" cmpd="sng" w="9525">
              <a:solidFill>
                <a:srgbClr val="000000">
                  <a:alpha val="0"/>
                </a:srgbClr>
              </a:solidFill>
              <a:prstDash val="solid"/>
              <a:round/>
              <a:headEnd len="sm" w="sm" type="none"/>
              <a:tailEnd len="sm" w="sm" type="none"/>
            </a:ln>
          </a:left>
          <a:right>
            <a:ln cap="flat" cmpd="sng" w="9525">
              <a:solidFill>
                <a:srgbClr val="000000">
                  <a:alpha val="0"/>
                </a:srgbClr>
              </a:solidFill>
              <a:prstDash val="solid"/>
              <a:round/>
              <a:headEnd len="sm" w="sm" type="none"/>
              <a:tailEnd len="sm" w="sm" type="none"/>
            </a:ln>
          </a:right>
          <a:top>
            <a:ln cap="flat" cmpd="sng" w="25400">
              <a:solidFill>
                <a:schemeClr val="dk1"/>
              </a:solidFill>
              <a:prstDash val="solid"/>
              <a:round/>
              <a:headEnd len="sm" w="sm" type="none"/>
              <a:tailEnd len="sm" w="sm" type="none"/>
            </a:ln>
          </a:top>
          <a:bottom>
            <a:ln cap="flat" cmpd="sng" w="25400">
              <a:solidFill>
                <a:schemeClr val="dk1"/>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chemeClr val="lt1"/>
          </a:solidFill>
        </a:fill>
      </a:tcStyle>
    </a:wholeTbl>
    <a:band1H>
      <a:tcTxStyle b="off" i="off"/>
      <a:tcStyle>
        <a:fill>
          <a:solidFill>
            <a:srgbClr val="E7E7E9"/>
          </a:solidFill>
        </a:fill>
      </a:tcStyle>
    </a:band1H>
    <a:band2H>
      <a:tcTxStyle b="off" i="off"/>
    </a:band2H>
    <a:band1V>
      <a:tcTxStyle b="off" i="off"/>
      <a:tcStyle>
        <a:fill>
          <a:solidFill>
            <a:srgbClr val="E7E7E9"/>
          </a:solidFill>
        </a:fill>
      </a:tcStyle>
    </a:band1V>
    <a:band2V>
      <a:tcTxStyle b="off" i="off"/>
    </a:band2V>
    <a:lastCol>
      <a:tcTxStyle b="on" i="off">
        <a:font>
          <a:latin typeface="Calibri"/>
          <a:ea typeface="Calibri"/>
          <a:cs typeface="Calibri"/>
        </a:font>
        <a:schemeClr val="lt1"/>
      </a:tcTxStyle>
      <a:tcStyle>
        <a:fill>
          <a:solidFill>
            <a:schemeClr val="dk1"/>
          </a:solidFill>
        </a:fill>
      </a:tcStyle>
    </a:lastCol>
    <a:firstCol>
      <a:tcTxStyle b="on" i="off">
        <a:font>
          <a:latin typeface="Calibri"/>
          <a:ea typeface="Calibri"/>
          <a:cs typeface="Calibri"/>
        </a:font>
        <a:schemeClr val="lt1"/>
      </a:tcTxStyle>
      <a:tcStyle>
        <a:fill>
          <a:solidFill>
            <a:schemeClr val="dk1"/>
          </a:solidFill>
        </a:fill>
      </a:tcStyle>
    </a:firstCol>
    <a:lastRow>
      <a:tcTxStyle b="on" i="off"/>
      <a:tcStyle>
        <a:tcBdr>
          <a:top>
            <a:ln cap="flat" cmpd="sng" w="50800">
              <a:solidFill>
                <a:schemeClr val="dk1"/>
              </a:solidFill>
              <a:prstDash val="solid"/>
              <a:round/>
              <a:headEnd len="sm" w="sm" type="none"/>
              <a:tailEnd len="sm" w="sm" type="none"/>
            </a:ln>
          </a:top>
        </a:tcBdr>
        <a:fill>
          <a:solidFill>
            <a:schemeClr val="lt1"/>
          </a:solidFill>
        </a:fill>
      </a:tcStyle>
    </a:lastRow>
    <a:seCell>
      <a:tcTxStyle b="on" i="off">
        <a:font>
          <a:latin typeface="Calibri"/>
          <a:ea typeface="Calibri"/>
          <a:cs typeface="Calibri"/>
        </a:font>
        <a:schemeClr val="dk1"/>
      </a:tcTxStyle>
    </a:seCell>
    <a:swCell>
      <a:tcTxStyle b="on" i="off">
        <a:font>
          <a:latin typeface="Calibri"/>
          <a:ea typeface="Calibri"/>
          <a:cs typeface="Calibri"/>
        </a:font>
        <a:schemeClr val="dk1"/>
      </a:tcTxStyle>
    </a:swCell>
    <a:firstRow>
      <a:tcTxStyle b="on" i="off">
        <a:font>
          <a:latin typeface="Calibri"/>
          <a:ea typeface="Calibri"/>
          <a:cs typeface="Calibri"/>
        </a:font>
        <a:schemeClr val="lt1"/>
      </a:tcTxStyle>
      <a:tcStyle>
        <a:tcBdr>
          <a:bottom>
            <a:ln cap="flat" cmpd="sng" w="25400">
              <a:solidFill>
                <a:schemeClr val="dk1"/>
              </a:solidFill>
              <a:prstDash val="solid"/>
              <a:round/>
              <a:headEnd len="sm" w="sm" type="none"/>
              <a:tailEnd len="sm" w="sm" type="none"/>
            </a:ln>
          </a:bottom>
        </a:tcBdr>
        <a:fill>
          <a:solidFill>
            <a:schemeClr val="dk1"/>
          </a:solidFill>
        </a:fill>
      </a:tcStyle>
    </a:firstRow>
    <a:neCell>
      <a:tcTxStyle b="off" i="off"/>
    </a:neCell>
    <a:nwCell>
      <a:tcTxStyle b="off" i="off"/>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Poppins-bold.fntdata"/><Relationship Id="rId47" Type="http://schemas.openxmlformats.org/officeDocument/2006/relationships/font" Target="fonts/Poppins-regular.fntdata"/><Relationship Id="rId49" Type="http://schemas.openxmlformats.org/officeDocument/2006/relationships/font" Target="fonts/Poppins-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PoppinsSemiBold-regular.fntdata"/><Relationship Id="rId50" Type="http://schemas.openxmlformats.org/officeDocument/2006/relationships/font" Target="fonts/Poppins-boldItalic.fntdata"/><Relationship Id="rId53" Type="http://schemas.openxmlformats.org/officeDocument/2006/relationships/font" Target="fonts/PoppinsSemiBold-italic.fntdata"/><Relationship Id="rId52" Type="http://schemas.openxmlformats.org/officeDocument/2006/relationships/font" Target="fonts/PoppinsSemiBold-bold.fntdata"/><Relationship Id="rId11" Type="http://schemas.openxmlformats.org/officeDocument/2006/relationships/slide" Target="slides/slide6.xml"/><Relationship Id="rId55" Type="http://customschemas.google.com/relationships/presentationmetadata" Target="metadata"/><Relationship Id="rId10" Type="http://schemas.openxmlformats.org/officeDocument/2006/relationships/slide" Target="slides/slide5.xml"/><Relationship Id="rId54" Type="http://schemas.openxmlformats.org/officeDocument/2006/relationships/font" Target="fonts/PoppinsSemiBold-boldItalic.fnt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0" name="Google Shape;220;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en-US"/>
              <a:t>Facilitator notes:</a:t>
            </a:r>
            <a:endParaRPr/>
          </a:p>
          <a:p>
            <a:pPr indent="0" lvl="0" marL="0" rtl="0" algn="l">
              <a:lnSpc>
                <a:spcPct val="100000"/>
              </a:lnSpc>
              <a:spcBef>
                <a:spcPts val="0"/>
              </a:spcBef>
              <a:spcAft>
                <a:spcPts val="0"/>
              </a:spcAft>
              <a:buSzPts val="1400"/>
              <a:buNone/>
            </a:pPr>
            <a:r>
              <a:rPr b="1" lang="en-US"/>
              <a:t>Ask</a:t>
            </a:r>
            <a:r>
              <a:rPr lang="en-US"/>
              <a:t> participants to add to the chat box or share verbally: what has been on their minds since the last session, and/or what they are looking forward to learning more about today.</a:t>
            </a:r>
            <a:endParaRPr/>
          </a:p>
          <a:p>
            <a:pPr indent="0" lvl="0" marL="0" rtl="0" algn="l">
              <a:lnSpc>
                <a:spcPct val="100000"/>
              </a:lnSpc>
              <a:spcBef>
                <a:spcPts val="0"/>
              </a:spcBef>
              <a:spcAft>
                <a:spcPts val="0"/>
              </a:spcAft>
              <a:buSzPts val="1400"/>
              <a:buNone/>
            </a:pPr>
            <a:r>
              <a:rPr b="1" lang="en-US"/>
              <a:t>Share </a:t>
            </a:r>
            <a:r>
              <a:rPr b="0" lang="en-US"/>
              <a:t>anything in follow-up to the last session, and/or what you are excited to discuss during today’s session. </a:t>
            </a:r>
            <a:endParaRPr b="1"/>
          </a:p>
        </p:txBody>
      </p:sp>
      <p:sp>
        <p:nvSpPr>
          <p:cNvPr id="221" name="Google Shape;221;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p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6" name="Google Shape;296;p9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marR="0" rtl="0" algn="l">
              <a:lnSpc>
                <a:spcPct val="100000"/>
              </a:lnSpc>
              <a:spcBef>
                <a:spcPts val="0"/>
              </a:spcBef>
              <a:spcAft>
                <a:spcPts val="0"/>
              </a:spcAft>
              <a:buClr>
                <a:schemeClr val="dk1"/>
              </a:buClr>
              <a:buSzPts val="1200"/>
              <a:buFont typeface="Calibri"/>
              <a:buNone/>
            </a:pPr>
            <a:r>
              <a:rPr b="1" lang="en-US"/>
              <a:t>Review</a:t>
            </a:r>
            <a:r>
              <a:rPr b="0" lang="en-US"/>
              <a:t> the slide contents. Relate these statements back to the answers that your audience provided. If needed, further information about each of these statements is listed below:</a:t>
            </a:r>
            <a:endParaRPr/>
          </a:p>
          <a:p>
            <a:pPr indent="0" lvl="0" marL="0" marR="0" rtl="0" algn="l">
              <a:lnSpc>
                <a:spcPct val="100000"/>
              </a:lnSpc>
              <a:spcBef>
                <a:spcPts val="0"/>
              </a:spcBef>
              <a:spcAft>
                <a:spcPts val="0"/>
              </a:spcAft>
              <a:buClr>
                <a:schemeClr val="dk1"/>
              </a:buClr>
              <a:buSzPts val="1200"/>
              <a:buFont typeface="Calibri"/>
              <a:buNone/>
            </a:pPr>
            <a:r>
              <a:t/>
            </a:r>
            <a:endParaRPr b="0"/>
          </a:p>
          <a:p>
            <a:pPr indent="-228600" lvl="0" marL="457200" marR="0" rtl="0" algn="l">
              <a:lnSpc>
                <a:spcPct val="100000"/>
              </a:lnSpc>
              <a:spcBef>
                <a:spcPts val="0"/>
              </a:spcBef>
              <a:spcAft>
                <a:spcPts val="0"/>
              </a:spcAft>
              <a:buSzPts val="1400"/>
              <a:buNone/>
            </a:pPr>
            <a:r>
              <a:rPr b="1" i="0" lang="en-US" sz="1200" u="none" cap="none" strike="noStrike">
                <a:solidFill>
                  <a:schemeClr val="dk1"/>
                </a:solidFill>
                <a:latin typeface="Calibri"/>
                <a:ea typeface="Calibri"/>
                <a:cs typeface="Calibri"/>
                <a:sym typeface="Calibri"/>
              </a:rPr>
              <a:t>The violation of human rights is a barrier to HIV prevention. </a:t>
            </a:r>
            <a:r>
              <a:rPr b="0" i="0" lang="en-US" sz="1200" u="none" cap="none" strike="noStrike">
                <a:solidFill>
                  <a:schemeClr val="dk1"/>
                </a:solidFill>
                <a:latin typeface="Calibri"/>
                <a:ea typeface="Calibri"/>
                <a:cs typeface="Calibri"/>
                <a:sym typeface="Calibri"/>
              </a:rPr>
              <a:t>Human rights violations, such as</a:t>
            </a:r>
            <a:endParaRPr/>
          </a:p>
          <a:p>
            <a:pPr indent="-228600" lvl="0" marL="457200" marR="0" rtl="0" algn="l">
              <a:lnSpc>
                <a:spcPct val="100000"/>
              </a:lnSpc>
              <a:spcBef>
                <a:spcPts val="0"/>
              </a:spcBef>
              <a:spcAft>
                <a:spcPts val="0"/>
              </a:spcAft>
              <a:buSzPts val="1400"/>
              <a:buNone/>
            </a:pPr>
            <a:r>
              <a:rPr b="0" i="0" lang="en-US" sz="1200" u="none" cap="none" strike="noStrike">
                <a:solidFill>
                  <a:schemeClr val="dk1"/>
                </a:solidFill>
                <a:latin typeface="Calibri"/>
                <a:ea typeface="Calibri"/>
                <a:cs typeface="Calibri"/>
                <a:sym typeface="Calibri"/>
              </a:rPr>
              <a:t>sexual violence, can lead to situations where a person is exposed to HIV. Human rights violations can</a:t>
            </a:r>
            <a:endParaRPr/>
          </a:p>
          <a:p>
            <a:pPr indent="-228600" lvl="0" marL="457200" marR="0" rtl="0" algn="l">
              <a:lnSpc>
                <a:spcPct val="100000"/>
              </a:lnSpc>
              <a:spcBef>
                <a:spcPts val="0"/>
              </a:spcBef>
              <a:spcAft>
                <a:spcPts val="0"/>
              </a:spcAft>
              <a:buSzPts val="1400"/>
              <a:buNone/>
            </a:pPr>
            <a:r>
              <a:rPr b="0" i="0" lang="en-US" sz="1200" u="none" cap="none" strike="noStrike">
                <a:solidFill>
                  <a:schemeClr val="dk1"/>
                </a:solidFill>
                <a:latin typeface="Calibri"/>
                <a:ea typeface="Calibri"/>
                <a:cs typeface="Calibri"/>
                <a:sym typeface="Calibri"/>
              </a:rPr>
              <a:t>also create barriers to HIV prevention, such as when discrimination stops someone from accessing</a:t>
            </a:r>
            <a:endParaRPr/>
          </a:p>
          <a:p>
            <a:pPr indent="-228600" lvl="0" marL="457200" marR="0" rtl="0" algn="l">
              <a:lnSpc>
                <a:spcPct val="100000"/>
              </a:lnSpc>
              <a:spcBef>
                <a:spcPts val="0"/>
              </a:spcBef>
              <a:spcAft>
                <a:spcPts val="0"/>
              </a:spcAft>
              <a:buSzPts val="1400"/>
              <a:buNone/>
            </a:pPr>
            <a:r>
              <a:rPr b="0" i="0" lang="en-US" sz="1200" u="none" cap="none" strike="noStrike">
                <a:solidFill>
                  <a:schemeClr val="dk1"/>
                </a:solidFill>
                <a:latin typeface="Calibri"/>
                <a:ea typeface="Calibri"/>
                <a:cs typeface="Calibri"/>
                <a:sym typeface="Calibri"/>
              </a:rPr>
              <a:t>health services.</a:t>
            </a:r>
            <a:endParaRPr/>
          </a:p>
          <a:p>
            <a:pPr indent="-228600" lvl="0" marL="457200" marR="0" rtl="0" algn="l">
              <a:lnSpc>
                <a:spcPct val="100000"/>
              </a:lnSpc>
              <a:spcBef>
                <a:spcPts val="0"/>
              </a:spcBef>
              <a:spcAft>
                <a:spcPts val="0"/>
              </a:spcAft>
              <a:buSzPts val="1400"/>
              <a:buNone/>
            </a:pPr>
            <a:r>
              <a:rPr b="1" i="0" lang="en-US" sz="1200" u="none" cap="none" strike="noStrike">
                <a:solidFill>
                  <a:schemeClr val="dk1"/>
                </a:solidFill>
                <a:latin typeface="Calibri"/>
                <a:ea typeface="Calibri"/>
                <a:cs typeface="Calibri"/>
                <a:sym typeface="Calibri"/>
              </a:rPr>
              <a:t>When people can exercise their human rights, it is easier for them to prevent HIV. </a:t>
            </a:r>
            <a:r>
              <a:rPr b="0" i="0" lang="en-US" sz="1200" u="none" cap="none" strike="noStrike">
                <a:solidFill>
                  <a:schemeClr val="dk1"/>
                </a:solidFill>
                <a:latin typeface="Calibri"/>
                <a:ea typeface="Calibri"/>
                <a:cs typeface="Calibri"/>
                <a:sym typeface="Calibri"/>
              </a:rPr>
              <a:t>A person’s</a:t>
            </a:r>
            <a:endParaRPr/>
          </a:p>
          <a:p>
            <a:pPr indent="-228600" lvl="0" marL="457200" marR="0" rtl="0" algn="l">
              <a:lnSpc>
                <a:spcPct val="100000"/>
              </a:lnSpc>
              <a:spcBef>
                <a:spcPts val="0"/>
              </a:spcBef>
              <a:spcAft>
                <a:spcPts val="0"/>
              </a:spcAft>
              <a:buSzPts val="1400"/>
              <a:buNone/>
            </a:pPr>
            <a:r>
              <a:rPr b="0" i="0" lang="en-US" sz="1200" u="none" cap="none" strike="noStrike">
                <a:solidFill>
                  <a:schemeClr val="dk1"/>
                </a:solidFill>
                <a:latin typeface="Calibri"/>
                <a:ea typeface="Calibri"/>
                <a:cs typeface="Calibri"/>
                <a:sym typeface="Calibri"/>
              </a:rPr>
              <a:t>ability to prevent HIV depends on their ability to exercise many human rights, including the right to</a:t>
            </a:r>
            <a:endParaRPr/>
          </a:p>
          <a:p>
            <a:pPr indent="-228600" lvl="0" marL="457200" marR="0" rtl="0" algn="l">
              <a:lnSpc>
                <a:spcPct val="100000"/>
              </a:lnSpc>
              <a:spcBef>
                <a:spcPts val="0"/>
              </a:spcBef>
              <a:spcAft>
                <a:spcPts val="0"/>
              </a:spcAft>
              <a:buSzPts val="1400"/>
              <a:buNone/>
            </a:pPr>
            <a:r>
              <a:rPr b="0" i="0" lang="en-US" sz="1200" u="none" cap="none" strike="noStrike">
                <a:solidFill>
                  <a:schemeClr val="dk1"/>
                </a:solidFill>
                <a:latin typeface="Calibri"/>
                <a:ea typeface="Calibri"/>
                <a:cs typeface="Calibri"/>
                <a:sym typeface="Calibri"/>
              </a:rPr>
              <a:t>have control over their bodies, the right to health services, and the right to information.</a:t>
            </a:r>
            <a:endParaRPr/>
          </a:p>
          <a:p>
            <a:pPr indent="-228600" lvl="0" marL="457200" marR="0" rtl="0" algn="l">
              <a:lnSpc>
                <a:spcPct val="100000"/>
              </a:lnSpc>
              <a:spcBef>
                <a:spcPts val="0"/>
              </a:spcBef>
              <a:spcAft>
                <a:spcPts val="0"/>
              </a:spcAft>
              <a:buSzPts val="1400"/>
              <a:buNone/>
            </a:pPr>
            <a:r>
              <a:rPr b="1" i="0" lang="en-US" sz="1200" u="none" cap="none" strike="noStrike">
                <a:solidFill>
                  <a:schemeClr val="dk1"/>
                </a:solidFill>
                <a:latin typeface="Calibri"/>
                <a:ea typeface="Calibri"/>
                <a:cs typeface="Calibri"/>
                <a:sym typeface="Calibri"/>
              </a:rPr>
              <a:t>HIV creates a barrier to the realisation of human rights. </a:t>
            </a:r>
            <a:r>
              <a:rPr b="0" i="0" lang="en-US" sz="1200" u="none" cap="none" strike="noStrike">
                <a:solidFill>
                  <a:schemeClr val="dk1"/>
                </a:solidFill>
                <a:latin typeface="Calibri"/>
                <a:ea typeface="Calibri"/>
                <a:cs typeface="Calibri"/>
                <a:sym typeface="Calibri"/>
              </a:rPr>
              <a:t>HIV‑related illness, stigma, and</a:t>
            </a:r>
            <a:endParaRPr/>
          </a:p>
          <a:p>
            <a:pPr indent="-228600" lvl="0" marL="457200" marR="0" rtl="0" algn="l">
              <a:lnSpc>
                <a:spcPct val="100000"/>
              </a:lnSpc>
              <a:spcBef>
                <a:spcPts val="0"/>
              </a:spcBef>
              <a:spcAft>
                <a:spcPts val="0"/>
              </a:spcAft>
              <a:buSzPts val="1400"/>
              <a:buNone/>
            </a:pPr>
            <a:r>
              <a:rPr b="0" i="0" lang="en-US" sz="1200" u="none" cap="none" strike="noStrike">
                <a:solidFill>
                  <a:schemeClr val="dk1"/>
                </a:solidFill>
                <a:latin typeface="Calibri"/>
                <a:ea typeface="Calibri"/>
                <a:cs typeface="Calibri"/>
                <a:sym typeface="Calibri"/>
              </a:rPr>
              <a:t>discrimination create barriers to education, employment, housing, and other rights for people living</a:t>
            </a:r>
            <a:endParaRPr/>
          </a:p>
          <a:p>
            <a:pPr indent="-228600" lvl="0" marL="457200" marR="0" rtl="0" algn="l">
              <a:lnSpc>
                <a:spcPct val="100000"/>
              </a:lnSpc>
              <a:spcBef>
                <a:spcPts val="0"/>
              </a:spcBef>
              <a:spcAft>
                <a:spcPts val="0"/>
              </a:spcAft>
              <a:buSzPts val="1400"/>
              <a:buNone/>
            </a:pPr>
            <a:r>
              <a:rPr b="0" i="0" lang="en-US" sz="1200" u="none" cap="none" strike="noStrike">
                <a:solidFill>
                  <a:schemeClr val="dk1"/>
                </a:solidFill>
                <a:latin typeface="Calibri"/>
                <a:ea typeface="Calibri"/>
                <a:cs typeface="Calibri"/>
                <a:sym typeface="Calibri"/>
              </a:rPr>
              <a:t>with HIV.</a:t>
            </a:r>
            <a:endParaRPr/>
          </a:p>
          <a:p>
            <a:pPr indent="-228600" lvl="0" marL="457200" marR="0" rtl="0" algn="l">
              <a:lnSpc>
                <a:spcPct val="100000"/>
              </a:lnSpc>
              <a:spcBef>
                <a:spcPts val="0"/>
              </a:spcBef>
              <a:spcAft>
                <a:spcPts val="0"/>
              </a:spcAft>
              <a:buSzPts val="1400"/>
              <a:buNone/>
            </a:pPr>
            <a:r>
              <a:rPr b="1" i="0" lang="en-US" sz="1200" u="none" cap="none" strike="noStrike">
                <a:solidFill>
                  <a:schemeClr val="dk1"/>
                </a:solidFill>
                <a:latin typeface="Calibri"/>
                <a:ea typeface="Calibri"/>
                <a:cs typeface="Calibri"/>
                <a:sym typeface="Calibri"/>
              </a:rPr>
              <a:t>The achievement of human rights for all is dependent on the eradication of HIV. </a:t>
            </a:r>
            <a:r>
              <a:rPr b="0" i="0" lang="en-US" sz="1200" u="none" cap="none" strike="noStrike">
                <a:solidFill>
                  <a:schemeClr val="dk1"/>
                </a:solidFill>
                <a:latin typeface="Calibri"/>
                <a:ea typeface="Calibri"/>
                <a:cs typeface="Calibri"/>
                <a:sym typeface="Calibri"/>
              </a:rPr>
              <a:t>HIV</a:t>
            </a:r>
            <a:endParaRPr/>
          </a:p>
          <a:p>
            <a:pPr indent="-228600" lvl="0" marL="457200" marR="0" rtl="0" algn="l">
              <a:lnSpc>
                <a:spcPct val="100000"/>
              </a:lnSpc>
              <a:spcBef>
                <a:spcPts val="0"/>
              </a:spcBef>
              <a:spcAft>
                <a:spcPts val="0"/>
              </a:spcAft>
              <a:buSzPts val="1400"/>
              <a:buNone/>
            </a:pPr>
            <a:r>
              <a:rPr b="0" i="0" lang="en-US" sz="1200" u="none" cap="none" strike="noStrike">
                <a:solidFill>
                  <a:schemeClr val="dk1"/>
                </a:solidFill>
                <a:latin typeface="Calibri"/>
                <a:ea typeface="Calibri"/>
                <a:cs typeface="Calibri"/>
                <a:sym typeface="Calibri"/>
              </a:rPr>
              <a:t>undermines global progress towards the right to health and other rights. It also contributes</a:t>
            </a:r>
            <a:endParaRPr/>
          </a:p>
          <a:p>
            <a:pPr indent="-228600" lvl="0" marL="457200" marR="0" rtl="0" algn="l">
              <a:lnSpc>
                <a:spcPct val="100000"/>
              </a:lnSpc>
              <a:spcBef>
                <a:spcPts val="0"/>
              </a:spcBef>
              <a:spcAft>
                <a:spcPts val="0"/>
              </a:spcAft>
              <a:buSzPts val="1400"/>
              <a:buNone/>
            </a:pPr>
            <a:r>
              <a:rPr b="0" i="0" lang="en-US" sz="1200" u="none" cap="none" strike="noStrike">
                <a:solidFill>
                  <a:schemeClr val="dk1"/>
                </a:solidFill>
                <a:latin typeface="Calibri"/>
                <a:ea typeface="Calibri"/>
                <a:cs typeface="Calibri"/>
                <a:sym typeface="Calibri"/>
              </a:rPr>
              <a:t>to poverty.</a:t>
            </a:r>
            <a:r>
              <a:rPr lang="en-US"/>
              <a:t> </a:t>
            </a:r>
            <a:br>
              <a:rPr lang="en-US"/>
            </a:br>
            <a:endParaRPr/>
          </a:p>
          <a:p>
            <a:pPr indent="0" lvl="0" marL="0" marR="0" rtl="0" algn="l">
              <a:lnSpc>
                <a:spcPct val="100000"/>
              </a:lnSpc>
              <a:spcBef>
                <a:spcPts val="0"/>
              </a:spcBef>
              <a:spcAft>
                <a:spcPts val="0"/>
              </a:spcAft>
              <a:buClr>
                <a:schemeClr val="dk1"/>
              </a:buClr>
              <a:buSzPts val="1200"/>
              <a:buFont typeface="Calibri"/>
              <a:buNone/>
            </a:pPr>
            <a:r>
              <a:t/>
            </a:r>
            <a:endParaRPr/>
          </a:p>
        </p:txBody>
      </p:sp>
      <p:sp>
        <p:nvSpPr>
          <p:cNvPr id="297" name="Google Shape;297;p9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p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4" name="Google Shape;304;p9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ADVANCE PREPARATION</a:t>
            </a:r>
            <a:endParaRPr/>
          </a:p>
          <a:p>
            <a:pPr indent="0" lvl="0" marL="0" marR="0" rtl="0" algn="l">
              <a:lnSpc>
                <a:spcPct val="100000"/>
              </a:lnSpc>
              <a:spcBef>
                <a:spcPts val="0"/>
              </a:spcBef>
              <a:spcAft>
                <a:spcPts val="0"/>
              </a:spcAft>
              <a:buClr>
                <a:schemeClr val="dk1"/>
              </a:buClr>
              <a:buSzPts val="1200"/>
              <a:buFont typeface="Calibri"/>
              <a:buNone/>
            </a:pPr>
            <a:r>
              <a:rPr b="0" lang="en-US"/>
              <a:t>If you are training a group that will most likely be using the AGYW version of the training, move the slides on this session to the correct place in this slide deck – as the last session in the Foundational Knowledge section.</a:t>
            </a:r>
            <a:endParaRPr/>
          </a:p>
          <a:p>
            <a:pPr indent="0" lvl="0" marL="0" marR="0" rtl="0" algn="l">
              <a:lnSpc>
                <a:spcPct val="100000"/>
              </a:lnSpc>
              <a:spcBef>
                <a:spcPts val="0"/>
              </a:spcBef>
              <a:spcAft>
                <a:spcPts val="0"/>
              </a:spcAft>
              <a:buClr>
                <a:schemeClr val="dk1"/>
              </a:buClr>
              <a:buSzPts val="1200"/>
              <a:buFont typeface="Calibri"/>
              <a:buNone/>
            </a:pPr>
            <a:r>
              <a:t/>
            </a:r>
            <a:endParaRPr b="1"/>
          </a:p>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marR="0" rtl="0" algn="l">
              <a:lnSpc>
                <a:spcPct val="100000"/>
              </a:lnSpc>
              <a:spcBef>
                <a:spcPts val="0"/>
              </a:spcBef>
              <a:spcAft>
                <a:spcPts val="0"/>
              </a:spcAft>
              <a:buClr>
                <a:schemeClr val="dk1"/>
              </a:buClr>
              <a:buSzPts val="1200"/>
              <a:buFont typeface="Calibri"/>
              <a:buNone/>
            </a:pPr>
            <a:r>
              <a:rPr b="1" lang="en-US"/>
              <a:t>Review</a:t>
            </a:r>
            <a:r>
              <a:rPr b="0" lang="en-US"/>
              <a:t> the slide contents.</a:t>
            </a:r>
            <a:endParaRPr/>
          </a:p>
          <a:p>
            <a:pPr indent="0" lvl="0" marL="0" marR="0" rtl="0" algn="l">
              <a:lnSpc>
                <a:spcPct val="100000"/>
              </a:lnSpc>
              <a:spcBef>
                <a:spcPts val="0"/>
              </a:spcBef>
              <a:spcAft>
                <a:spcPts val="0"/>
              </a:spcAft>
              <a:buClr>
                <a:schemeClr val="dk1"/>
              </a:buClr>
              <a:buSzPts val="1200"/>
              <a:buFont typeface="Calibri"/>
              <a:buNone/>
            </a:pPr>
            <a:r>
              <a:t/>
            </a:r>
            <a:endParaRPr/>
          </a:p>
        </p:txBody>
      </p:sp>
      <p:sp>
        <p:nvSpPr>
          <p:cNvPr id="305" name="Google Shape;305;p9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p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2" name="Google Shape;312;p9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marR="0" rtl="0" algn="l">
              <a:lnSpc>
                <a:spcPct val="100000"/>
              </a:lnSpc>
              <a:spcBef>
                <a:spcPts val="0"/>
              </a:spcBef>
              <a:spcAft>
                <a:spcPts val="0"/>
              </a:spcAft>
              <a:buClr>
                <a:schemeClr val="dk1"/>
              </a:buClr>
              <a:buSzPts val="1200"/>
              <a:buFont typeface="Calibri"/>
              <a:buNone/>
            </a:pPr>
            <a:r>
              <a:rPr b="1" lang="en-US"/>
              <a:t>Ask</a:t>
            </a:r>
            <a:r>
              <a:rPr b="0" lang="en-US"/>
              <a:t> your audience the POP QUIZ question and encourage them to add their responses in the chat or unmute and share verbally with the group. There are many correct answers, and many of these are listed on the next slide. When the discussion begins to slow down, move to the next slide.</a:t>
            </a:r>
            <a:endParaRPr/>
          </a:p>
        </p:txBody>
      </p:sp>
      <p:sp>
        <p:nvSpPr>
          <p:cNvPr id="313" name="Google Shape;313;p9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p1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0" name="Google Shape;320;p10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marR="0" rtl="0" algn="l">
              <a:lnSpc>
                <a:spcPct val="100000"/>
              </a:lnSpc>
              <a:spcBef>
                <a:spcPts val="0"/>
              </a:spcBef>
              <a:spcAft>
                <a:spcPts val="0"/>
              </a:spcAft>
              <a:buClr>
                <a:schemeClr val="dk1"/>
              </a:buClr>
              <a:buSzPts val="1200"/>
              <a:buFont typeface="Calibri"/>
              <a:buNone/>
            </a:pPr>
            <a:r>
              <a:rPr b="1" lang="en-US"/>
              <a:t>Review</a:t>
            </a:r>
            <a:r>
              <a:rPr b="0" lang="en-US"/>
              <a:t> the slide contents. Relate these statements back to the answers that your audience provided. There are many more answers to this question than are listed here, so encourage your audience to add anything else that comes to mind.</a:t>
            </a:r>
            <a:endParaRPr/>
          </a:p>
        </p:txBody>
      </p:sp>
      <p:sp>
        <p:nvSpPr>
          <p:cNvPr id="321" name="Google Shape;321;p10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1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8" name="Google Shape;328;p10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marR="0" rtl="0" algn="l">
              <a:lnSpc>
                <a:spcPct val="100000"/>
              </a:lnSpc>
              <a:spcBef>
                <a:spcPts val="0"/>
              </a:spcBef>
              <a:spcAft>
                <a:spcPts val="0"/>
              </a:spcAft>
              <a:buClr>
                <a:schemeClr val="dk1"/>
              </a:buClr>
              <a:buSzPts val="1200"/>
              <a:buFont typeface="Calibri"/>
              <a:buNone/>
            </a:pPr>
            <a:r>
              <a:rPr b="1" lang="en-US"/>
              <a:t>Review</a:t>
            </a:r>
            <a:r>
              <a:rPr b="0" lang="en-US"/>
              <a:t> the slide contents. </a:t>
            </a:r>
            <a:endParaRPr/>
          </a:p>
          <a:p>
            <a:pPr indent="0" lvl="0" marL="0" marR="0" rtl="0" algn="l">
              <a:lnSpc>
                <a:spcPct val="100000"/>
              </a:lnSpc>
              <a:spcBef>
                <a:spcPts val="0"/>
              </a:spcBef>
              <a:spcAft>
                <a:spcPts val="0"/>
              </a:spcAft>
              <a:buClr>
                <a:schemeClr val="dk1"/>
              </a:buClr>
              <a:buSzPts val="1200"/>
              <a:buFont typeface="Calibri"/>
              <a:buNone/>
            </a:pPr>
            <a:r>
              <a:rPr b="1" lang="en-US"/>
              <a:t>Suggest</a:t>
            </a:r>
            <a:r>
              <a:rPr b="0" lang="en-US"/>
              <a:t> that your participants turn to their toolkits to see the role play and anatomy tool(s) associated with this session. </a:t>
            </a:r>
            <a:endParaRPr/>
          </a:p>
          <a:p>
            <a:pPr indent="0" lvl="0" marL="0" marR="0" rtl="0" algn="l">
              <a:lnSpc>
                <a:spcPct val="100000"/>
              </a:lnSpc>
              <a:spcBef>
                <a:spcPts val="0"/>
              </a:spcBef>
              <a:spcAft>
                <a:spcPts val="0"/>
              </a:spcAft>
              <a:buClr>
                <a:schemeClr val="dk1"/>
              </a:buClr>
              <a:buSzPts val="1200"/>
              <a:buFont typeface="Calibri"/>
              <a:buNone/>
            </a:pPr>
            <a:r>
              <a:rPr b="1" lang="en-US"/>
              <a:t>Note</a:t>
            </a:r>
            <a:r>
              <a:rPr b="0" lang="en-US"/>
              <a:t> that there are 2 of each of these tools included in the Diverse Version – one each for people assigned female at birth, and one additional tool each for people assigned male at birth. </a:t>
            </a:r>
            <a:endParaRPr/>
          </a:p>
          <a:p>
            <a:pPr indent="0" lvl="0" marL="0" marR="0" rtl="0" algn="l">
              <a:lnSpc>
                <a:spcPct val="100000"/>
              </a:lnSpc>
              <a:spcBef>
                <a:spcPts val="0"/>
              </a:spcBef>
              <a:spcAft>
                <a:spcPts val="0"/>
              </a:spcAft>
              <a:buClr>
                <a:schemeClr val="dk1"/>
              </a:buClr>
              <a:buSzPts val="1200"/>
              <a:buFont typeface="Calibri"/>
              <a:buNone/>
            </a:pPr>
            <a:r>
              <a:rPr b="1" lang="en-US"/>
              <a:t>Note </a:t>
            </a:r>
            <a:r>
              <a:rPr b="0" lang="en-US"/>
              <a:t>that this is another piece of information important for deciding which version of the training your audience will use. If their ambassadors will work with young men or other people assigned male at birth, the Diverse Version includes information and tools that they might use in their work.</a:t>
            </a:r>
            <a:endParaRPr b="1"/>
          </a:p>
          <a:p>
            <a:pPr indent="0" lvl="0" marL="0" marR="0" rtl="0" algn="l">
              <a:lnSpc>
                <a:spcPct val="100000"/>
              </a:lnSpc>
              <a:spcBef>
                <a:spcPts val="0"/>
              </a:spcBef>
              <a:spcAft>
                <a:spcPts val="0"/>
              </a:spcAft>
              <a:buClr>
                <a:schemeClr val="dk1"/>
              </a:buClr>
              <a:buSzPts val="1200"/>
              <a:buFont typeface="Calibri"/>
              <a:buNone/>
            </a:pPr>
            <a:r>
              <a:t/>
            </a:r>
            <a:endParaRPr/>
          </a:p>
        </p:txBody>
      </p:sp>
      <p:sp>
        <p:nvSpPr>
          <p:cNvPr id="329" name="Google Shape;329;p10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1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6" name="Google Shape;336;p10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marR="0" rtl="0" algn="l">
              <a:lnSpc>
                <a:spcPct val="100000"/>
              </a:lnSpc>
              <a:spcBef>
                <a:spcPts val="0"/>
              </a:spcBef>
              <a:spcAft>
                <a:spcPts val="0"/>
              </a:spcAft>
              <a:buClr>
                <a:schemeClr val="dk1"/>
              </a:buClr>
              <a:buSzPts val="1200"/>
              <a:buFont typeface="Calibri"/>
              <a:buNone/>
            </a:pPr>
            <a:r>
              <a:rPr b="1" lang="en-US"/>
              <a:t>Ask</a:t>
            </a:r>
            <a:r>
              <a:rPr b="0" lang="en-US"/>
              <a:t> your audience to share their answers to the myths and facts question. When the discussion begins to slow down, move to the next slide.</a:t>
            </a:r>
            <a:endParaRPr/>
          </a:p>
        </p:txBody>
      </p:sp>
      <p:sp>
        <p:nvSpPr>
          <p:cNvPr id="337" name="Google Shape;337;p10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p1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4" name="Google Shape;344;p10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marR="0" rtl="0" algn="l">
              <a:lnSpc>
                <a:spcPct val="100000"/>
              </a:lnSpc>
              <a:spcBef>
                <a:spcPts val="0"/>
              </a:spcBef>
              <a:spcAft>
                <a:spcPts val="0"/>
              </a:spcAft>
              <a:buClr>
                <a:schemeClr val="dk1"/>
              </a:buClr>
              <a:buSzPts val="1200"/>
              <a:buFont typeface="Calibri"/>
              <a:buNone/>
            </a:pPr>
            <a:r>
              <a:rPr b="1" lang="en-US"/>
              <a:t>Review</a:t>
            </a:r>
            <a:r>
              <a:rPr b="0" lang="en-US"/>
              <a:t> the slide contents. </a:t>
            </a:r>
            <a:endParaRPr/>
          </a:p>
          <a:p>
            <a:pPr indent="0" lvl="0" marL="0" marR="0" rtl="0" algn="l">
              <a:lnSpc>
                <a:spcPct val="100000"/>
              </a:lnSpc>
              <a:spcBef>
                <a:spcPts val="0"/>
              </a:spcBef>
              <a:spcAft>
                <a:spcPts val="0"/>
              </a:spcAft>
              <a:buClr>
                <a:schemeClr val="dk1"/>
              </a:buClr>
              <a:buSzPts val="1200"/>
              <a:buFont typeface="Calibri"/>
              <a:buNone/>
            </a:pPr>
            <a:r>
              <a:rPr b="1" lang="en-US"/>
              <a:t>Remind</a:t>
            </a:r>
            <a:r>
              <a:rPr b="0" lang="en-US"/>
              <a:t> participants that being able to have an open and honest discussion about the reproductive system is a key skill for ambassadors, especially ambassadors who might help their peers use the PrEP ring.</a:t>
            </a:r>
            <a:endParaRPr/>
          </a:p>
        </p:txBody>
      </p:sp>
      <p:sp>
        <p:nvSpPr>
          <p:cNvPr id="345" name="Google Shape;345;p10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p1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2" name="Google Shape;352;p10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marR="0" rtl="0" algn="l">
              <a:lnSpc>
                <a:spcPct val="100000"/>
              </a:lnSpc>
              <a:spcBef>
                <a:spcPts val="0"/>
              </a:spcBef>
              <a:spcAft>
                <a:spcPts val="0"/>
              </a:spcAft>
              <a:buClr>
                <a:schemeClr val="dk1"/>
              </a:buClr>
              <a:buSzPts val="1200"/>
              <a:buFont typeface="Calibri"/>
              <a:buNone/>
            </a:pPr>
            <a:r>
              <a:rPr b="1" lang="en-US"/>
              <a:t>Review</a:t>
            </a:r>
            <a:r>
              <a:rPr b="0" lang="en-US"/>
              <a:t> the slide contents.</a:t>
            </a:r>
            <a:endParaRPr/>
          </a:p>
          <a:p>
            <a:pPr indent="0" lvl="0" marL="0" marR="0" rtl="0" algn="l">
              <a:lnSpc>
                <a:spcPct val="100000"/>
              </a:lnSpc>
              <a:spcBef>
                <a:spcPts val="0"/>
              </a:spcBef>
              <a:spcAft>
                <a:spcPts val="0"/>
              </a:spcAft>
              <a:buClr>
                <a:schemeClr val="dk1"/>
              </a:buClr>
              <a:buSzPts val="1200"/>
              <a:buFont typeface="Calibri"/>
              <a:buNone/>
            </a:pPr>
            <a:r>
              <a:t/>
            </a:r>
            <a:endParaRPr/>
          </a:p>
        </p:txBody>
      </p:sp>
      <p:sp>
        <p:nvSpPr>
          <p:cNvPr id="353" name="Google Shape;353;p10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p1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0" name="Google Shape;360;p10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marR="0" rtl="0" algn="l">
              <a:lnSpc>
                <a:spcPct val="100000"/>
              </a:lnSpc>
              <a:spcBef>
                <a:spcPts val="0"/>
              </a:spcBef>
              <a:spcAft>
                <a:spcPts val="0"/>
              </a:spcAft>
              <a:buClr>
                <a:schemeClr val="dk1"/>
              </a:buClr>
              <a:buSzPts val="1200"/>
              <a:buFont typeface="Calibri"/>
              <a:buNone/>
            </a:pPr>
            <a:r>
              <a:rPr b="1" lang="en-US"/>
              <a:t>Ask</a:t>
            </a:r>
            <a:r>
              <a:rPr b="0" lang="en-US"/>
              <a:t> your audience the POP QUIZ question and encourage them to add their responses in the chat or unmute and share verbally with the group. There are only three correct answers to this question – once your participants name the answers, or if they aren’t able to name all three, move on to the next slide.</a:t>
            </a:r>
            <a:endParaRPr/>
          </a:p>
        </p:txBody>
      </p:sp>
      <p:sp>
        <p:nvSpPr>
          <p:cNvPr id="361" name="Google Shape;361;p10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p1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8" name="Google Shape;368;p10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marR="0" rtl="0" algn="l">
              <a:lnSpc>
                <a:spcPct val="100000"/>
              </a:lnSpc>
              <a:spcBef>
                <a:spcPts val="0"/>
              </a:spcBef>
              <a:spcAft>
                <a:spcPts val="0"/>
              </a:spcAft>
              <a:buClr>
                <a:schemeClr val="dk1"/>
              </a:buClr>
              <a:buSzPts val="1200"/>
              <a:buFont typeface="Calibri"/>
              <a:buNone/>
            </a:pPr>
            <a:r>
              <a:rPr b="1" lang="en-US"/>
              <a:t>Review</a:t>
            </a:r>
            <a:r>
              <a:rPr b="0" lang="en-US"/>
              <a:t> the slide contents. If your participants did not name these three stages, ask if they can explain what each stage is. The correct responses are listed below.</a:t>
            </a:r>
            <a:endParaRPr/>
          </a:p>
          <a:p>
            <a:pPr indent="0" lvl="0" marL="0" marR="0" rtl="0" algn="l">
              <a:lnSpc>
                <a:spcPct val="100000"/>
              </a:lnSpc>
              <a:spcBef>
                <a:spcPts val="0"/>
              </a:spcBef>
              <a:spcAft>
                <a:spcPts val="0"/>
              </a:spcAft>
              <a:buClr>
                <a:schemeClr val="dk1"/>
              </a:buClr>
              <a:buSzPts val="1200"/>
              <a:buFont typeface="Calibri"/>
              <a:buNone/>
            </a:pPr>
            <a:r>
              <a:t/>
            </a:r>
            <a:endParaRPr b="0"/>
          </a:p>
          <a:p>
            <a:pPr indent="-228600" lvl="0" marL="457200" marR="0" rtl="0" algn="l">
              <a:lnSpc>
                <a:spcPct val="100000"/>
              </a:lnSpc>
              <a:spcBef>
                <a:spcPts val="0"/>
              </a:spcBef>
              <a:spcAft>
                <a:spcPts val="0"/>
              </a:spcAft>
              <a:buSzPts val="1400"/>
              <a:buNone/>
            </a:pPr>
            <a:r>
              <a:rPr b="1" i="0" lang="en-US" sz="1200" u="none" cap="none" strike="noStrike">
                <a:solidFill>
                  <a:schemeClr val="dk1"/>
                </a:solidFill>
                <a:latin typeface="Calibri"/>
                <a:ea typeface="Calibri"/>
                <a:cs typeface="Calibri"/>
                <a:sym typeface="Calibri"/>
              </a:rPr>
              <a:t>Acute HIV: </a:t>
            </a:r>
            <a:r>
              <a:rPr b="0" i="0" lang="en-US" sz="1200" u="none" cap="none" strike="noStrike">
                <a:solidFill>
                  <a:schemeClr val="dk1"/>
                </a:solidFill>
                <a:latin typeface="Calibri"/>
                <a:ea typeface="Calibri"/>
                <a:cs typeface="Calibri"/>
                <a:sym typeface="Calibri"/>
              </a:rPr>
              <a:t>Is the earliest stage of HIV, and it generally develops within two to four weeks after HIV has entered the body and started to make copies of itself. During this time, some people have flu‑like symptoms, such as fever, headache, and rash.</a:t>
            </a:r>
            <a:endParaRPr/>
          </a:p>
          <a:p>
            <a:pPr indent="-228600" lvl="0" marL="457200" marR="0" rtl="0" algn="l">
              <a:lnSpc>
                <a:spcPct val="100000"/>
              </a:lnSpc>
              <a:spcBef>
                <a:spcPts val="0"/>
              </a:spcBef>
              <a:spcAft>
                <a:spcPts val="0"/>
              </a:spcAft>
              <a:buSzPts val="1400"/>
              <a:buNone/>
            </a:pPr>
            <a:r>
              <a:rPr b="1" i="0" lang="en-US" sz="1200" u="none" cap="none" strike="noStrike">
                <a:solidFill>
                  <a:schemeClr val="dk1"/>
                </a:solidFill>
                <a:latin typeface="Calibri"/>
                <a:ea typeface="Calibri"/>
                <a:cs typeface="Calibri"/>
                <a:sym typeface="Calibri"/>
              </a:rPr>
              <a:t>Chronic HIV: </a:t>
            </a:r>
            <a:r>
              <a:rPr b="0" i="0" lang="en-US" sz="1200" u="none" cap="none" strike="noStrike">
                <a:solidFill>
                  <a:schemeClr val="dk1"/>
                </a:solidFill>
                <a:latin typeface="Calibri"/>
                <a:ea typeface="Calibri"/>
                <a:cs typeface="Calibri"/>
                <a:sym typeface="Calibri"/>
              </a:rPr>
              <a:t>During this stage, HIV continues to multiply in the body but at very low levels. People with chronic HIV may not have any HIV‑related symptoms. Without antiretroviral therapy, chronic HIV usually advances to AIDS.</a:t>
            </a:r>
            <a:endParaRPr/>
          </a:p>
          <a:p>
            <a:pPr indent="-228600" lvl="0" marL="457200" marR="0" rtl="0" algn="l">
              <a:lnSpc>
                <a:spcPct val="100000"/>
              </a:lnSpc>
              <a:spcBef>
                <a:spcPts val="0"/>
              </a:spcBef>
              <a:spcAft>
                <a:spcPts val="0"/>
              </a:spcAft>
              <a:buSzPts val="1400"/>
              <a:buNone/>
            </a:pPr>
            <a:r>
              <a:rPr b="1" i="0" lang="en-US" sz="1200" u="none" cap="none" strike="noStrike">
                <a:solidFill>
                  <a:schemeClr val="dk1"/>
                </a:solidFill>
                <a:latin typeface="Calibri"/>
                <a:ea typeface="Calibri"/>
                <a:cs typeface="Calibri"/>
                <a:sym typeface="Calibri"/>
              </a:rPr>
              <a:t>Acquired immunodeficiency syndrome (AIDS): </a:t>
            </a:r>
            <a:r>
              <a:rPr b="0" i="0" lang="en-US" sz="1200" u="none" cap="none" strike="noStrike">
                <a:solidFill>
                  <a:schemeClr val="dk1"/>
                </a:solidFill>
                <a:latin typeface="Calibri"/>
                <a:ea typeface="Calibri"/>
                <a:cs typeface="Calibri"/>
                <a:sym typeface="Calibri"/>
              </a:rPr>
              <a:t>Without treatment, HIV progresses to AIDS. AIDS is caused by HIV. A person develops AIDS when HIV has damaged their immune system so much that they are no longer able to fight off infections and illnesses. A person is considered to have AIDS when they have a CD4 count of less than 200 cells left to protect them from infections or when they frequently become sick with ‘opportunistic infections’, such as tuberculous (TB); pneumonia; and a range of skin, eye, and nervous system conditions. While healthy people can develop these illnesses as well, people with AIDS are at a very high risk of getting them and are more likely to get very sick when they do.</a:t>
            </a:r>
            <a:r>
              <a:rPr lang="en-US"/>
              <a:t> </a:t>
            </a:r>
            <a:br>
              <a:rPr lang="en-US"/>
            </a:br>
            <a:endParaRPr b="0"/>
          </a:p>
        </p:txBody>
      </p:sp>
      <p:sp>
        <p:nvSpPr>
          <p:cNvPr id="369" name="Google Shape;369;p10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7" name="Google Shape;227;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en-US"/>
              <a:t>ADVANCE PREPARATION</a:t>
            </a:r>
            <a:endParaRPr/>
          </a:p>
          <a:p>
            <a:pPr indent="0" lvl="0" marL="0" rtl="0" algn="l">
              <a:lnSpc>
                <a:spcPct val="100000"/>
              </a:lnSpc>
              <a:spcBef>
                <a:spcPts val="0"/>
              </a:spcBef>
              <a:spcAft>
                <a:spcPts val="0"/>
              </a:spcAft>
              <a:buSzPts val="1400"/>
              <a:buNone/>
            </a:pPr>
            <a:r>
              <a:rPr b="1" lang="en-US"/>
              <a:t>Add </a:t>
            </a:r>
            <a:r>
              <a:rPr b="0" lang="en-US"/>
              <a:t>any additional working agreements decided upon previously</a:t>
            </a:r>
            <a:endParaRPr/>
          </a:p>
          <a:p>
            <a:pPr indent="0" lvl="0" marL="0" rtl="0" algn="l">
              <a:lnSpc>
                <a:spcPct val="100000"/>
              </a:lnSpc>
              <a:spcBef>
                <a:spcPts val="0"/>
              </a:spcBef>
              <a:spcAft>
                <a:spcPts val="0"/>
              </a:spcAft>
              <a:buSzPts val="1400"/>
              <a:buNone/>
            </a:pPr>
            <a:r>
              <a:t/>
            </a:r>
            <a:endParaRPr b="0"/>
          </a:p>
          <a:p>
            <a:pPr indent="0" lvl="0" marL="0" rtl="0" algn="l">
              <a:lnSpc>
                <a:spcPct val="100000"/>
              </a:lnSpc>
              <a:spcBef>
                <a:spcPts val="0"/>
              </a:spcBef>
              <a:spcAft>
                <a:spcPts val="0"/>
              </a:spcAft>
              <a:buSzPts val="1400"/>
              <a:buNone/>
            </a:pPr>
            <a:r>
              <a:rPr b="1" lang="en-US"/>
              <a:t>Facilitator notes:</a:t>
            </a:r>
            <a:endParaRPr/>
          </a:p>
          <a:p>
            <a:pPr indent="0" lvl="0" marL="0" rtl="0" algn="l">
              <a:lnSpc>
                <a:spcPct val="100000"/>
              </a:lnSpc>
              <a:spcBef>
                <a:spcPts val="0"/>
              </a:spcBef>
              <a:spcAft>
                <a:spcPts val="0"/>
              </a:spcAft>
              <a:buSzPts val="1400"/>
              <a:buNone/>
            </a:pPr>
            <a:r>
              <a:rPr b="1" lang="en-US"/>
              <a:t>Review</a:t>
            </a:r>
            <a:r>
              <a:rPr b="0" lang="en-US"/>
              <a:t> the working agreements with participants. </a:t>
            </a:r>
            <a:endParaRPr/>
          </a:p>
        </p:txBody>
      </p:sp>
      <p:sp>
        <p:nvSpPr>
          <p:cNvPr id="228" name="Google Shape;228;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1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6" name="Google Shape;376;p10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marR="0" rtl="0" algn="l">
              <a:lnSpc>
                <a:spcPct val="100000"/>
              </a:lnSpc>
              <a:spcBef>
                <a:spcPts val="0"/>
              </a:spcBef>
              <a:spcAft>
                <a:spcPts val="0"/>
              </a:spcAft>
              <a:buClr>
                <a:schemeClr val="dk1"/>
              </a:buClr>
              <a:buSzPts val="1200"/>
              <a:buFont typeface="Calibri"/>
              <a:buNone/>
            </a:pPr>
            <a:r>
              <a:rPr b="1" lang="en-US"/>
              <a:t>Review</a:t>
            </a:r>
            <a:r>
              <a:rPr b="0" lang="en-US"/>
              <a:t> the slide contents.</a:t>
            </a:r>
            <a:endParaRPr/>
          </a:p>
          <a:p>
            <a:pPr indent="0" lvl="0" marL="0" marR="0" rtl="0" algn="l">
              <a:lnSpc>
                <a:spcPct val="100000"/>
              </a:lnSpc>
              <a:spcBef>
                <a:spcPts val="0"/>
              </a:spcBef>
              <a:spcAft>
                <a:spcPts val="0"/>
              </a:spcAft>
              <a:buClr>
                <a:schemeClr val="dk1"/>
              </a:buClr>
              <a:buSzPts val="1200"/>
              <a:buFont typeface="Calibri"/>
              <a:buNone/>
            </a:pPr>
            <a:r>
              <a:rPr b="1" lang="en-US"/>
              <a:t>Highlight </a:t>
            </a:r>
            <a:r>
              <a:rPr b="0" lang="en-US"/>
              <a:t>the additional content included in the Diverse Version. If your audience will be working with people who are pregnant, breastfeeding, or who use injection drugs, this session has important information for them to learn.</a:t>
            </a:r>
            <a:endParaRPr b="1"/>
          </a:p>
          <a:p>
            <a:pPr indent="0" lvl="0" marL="0" marR="0" rtl="0" algn="l">
              <a:lnSpc>
                <a:spcPct val="100000"/>
              </a:lnSpc>
              <a:spcBef>
                <a:spcPts val="0"/>
              </a:spcBef>
              <a:spcAft>
                <a:spcPts val="0"/>
              </a:spcAft>
              <a:buClr>
                <a:schemeClr val="dk1"/>
              </a:buClr>
              <a:buSzPts val="1200"/>
              <a:buFont typeface="Calibri"/>
              <a:buNone/>
            </a:pPr>
            <a:r>
              <a:t/>
            </a:r>
            <a:endParaRPr/>
          </a:p>
        </p:txBody>
      </p:sp>
      <p:sp>
        <p:nvSpPr>
          <p:cNvPr id="377" name="Google Shape;377;p10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p1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4" name="Google Shape;384;p10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marR="0" rtl="0" algn="l">
              <a:lnSpc>
                <a:spcPct val="100000"/>
              </a:lnSpc>
              <a:spcBef>
                <a:spcPts val="0"/>
              </a:spcBef>
              <a:spcAft>
                <a:spcPts val="0"/>
              </a:spcAft>
              <a:buClr>
                <a:schemeClr val="dk1"/>
              </a:buClr>
              <a:buSzPts val="1200"/>
              <a:buFont typeface="Calibri"/>
              <a:buNone/>
            </a:pPr>
            <a:r>
              <a:rPr b="1" lang="en-US"/>
              <a:t>Read </a:t>
            </a:r>
            <a:r>
              <a:rPr b="0" lang="en-US"/>
              <a:t>the slide contents. </a:t>
            </a:r>
            <a:endParaRPr/>
          </a:p>
          <a:p>
            <a:pPr indent="0" lvl="0" marL="0" marR="0" rtl="0" algn="l">
              <a:lnSpc>
                <a:spcPct val="100000"/>
              </a:lnSpc>
              <a:spcBef>
                <a:spcPts val="0"/>
              </a:spcBef>
              <a:spcAft>
                <a:spcPts val="0"/>
              </a:spcAft>
              <a:buClr>
                <a:schemeClr val="dk1"/>
              </a:buClr>
              <a:buSzPts val="1200"/>
              <a:buFont typeface="Calibri"/>
              <a:buNone/>
            </a:pPr>
            <a:r>
              <a:rPr b="1" lang="en-US"/>
              <a:t>Ask</a:t>
            </a:r>
            <a:r>
              <a:rPr b="0" lang="en-US"/>
              <a:t> your audience for their response or guesses in answer to this question.</a:t>
            </a:r>
            <a:endParaRPr/>
          </a:p>
        </p:txBody>
      </p:sp>
      <p:sp>
        <p:nvSpPr>
          <p:cNvPr id="385" name="Google Shape;385;p10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1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6" name="Google Shape;396;p10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marR="0" rtl="0" algn="l">
              <a:lnSpc>
                <a:spcPct val="100000"/>
              </a:lnSpc>
              <a:spcBef>
                <a:spcPts val="0"/>
              </a:spcBef>
              <a:spcAft>
                <a:spcPts val="0"/>
              </a:spcAft>
              <a:buClr>
                <a:schemeClr val="dk1"/>
              </a:buClr>
              <a:buSzPts val="1200"/>
              <a:buFont typeface="Calibri"/>
              <a:buNone/>
            </a:pPr>
            <a:r>
              <a:rPr b="1" lang="en-US"/>
              <a:t>Review</a:t>
            </a:r>
            <a:r>
              <a:rPr b="0" lang="en-US"/>
              <a:t> the slide contents.</a:t>
            </a:r>
            <a:endParaRPr/>
          </a:p>
          <a:p>
            <a:pPr indent="0" lvl="0" marL="0" marR="0" rtl="0" algn="l">
              <a:lnSpc>
                <a:spcPct val="100000"/>
              </a:lnSpc>
              <a:spcBef>
                <a:spcPts val="0"/>
              </a:spcBef>
              <a:spcAft>
                <a:spcPts val="0"/>
              </a:spcAft>
              <a:buClr>
                <a:schemeClr val="dk1"/>
              </a:buClr>
              <a:buSzPts val="1200"/>
              <a:buFont typeface="Calibri"/>
              <a:buNone/>
            </a:pPr>
            <a:r>
              <a:rPr b="1" lang="en-US"/>
              <a:t>Note </a:t>
            </a:r>
            <a:r>
              <a:rPr b="0" lang="en-US"/>
              <a:t>that, if a person is using condoms or a PrEP method, the likelihood of HIV transmission will be different and could change the order of this continuum. Part of the utility of this activity is considering ways to make these activities less likely to transmit HIV – such as using a new needle, using oral PrEP or injectable PrEP, or a condom.</a:t>
            </a:r>
            <a:r>
              <a:rPr lang="en-US"/>
              <a:t> </a:t>
            </a:r>
            <a:br>
              <a:rPr lang="en-US"/>
            </a:br>
            <a:endParaRPr b="0"/>
          </a:p>
        </p:txBody>
      </p:sp>
      <p:sp>
        <p:nvSpPr>
          <p:cNvPr id="397" name="Google Shape;397;p10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p1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2" name="Google Shape;412;p1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marR="0" rtl="0" algn="l">
              <a:lnSpc>
                <a:spcPct val="100000"/>
              </a:lnSpc>
              <a:spcBef>
                <a:spcPts val="0"/>
              </a:spcBef>
              <a:spcAft>
                <a:spcPts val="0"/>
              </a:spcAft>
              <a:buClr>
                <a:schemeClr val="dk1"/>
              </a:buClr>
              <a:buSzPts val="1200"/>
              <a:buFont typeface="Calibri"/>
              <a:buNone/>
            </a:pPr>
            <a:r>
              <a:rPr b="1" lang="en-US"/>
              <a:t>Guide </a:t>
            </a:r>
            <a:r>
              <a:rPr b="0" lang="en-US"/>
              <a:t>your audience through a discussion about how they did on the quizzes, and how they think their ambassadors might do when answering the same questions. </a:t>
            </a:r>
            <a:endParaRPr/>
          </a:p>
          <a:p>
            <a:pPr indent="0" lvl="0" marL="0" marR="0" rtl="0" algn="l">
              <a:lnSpc>
                <a:spcPct val="100000"/>
              </a:lnSpc>
              <a:spcBef>
                <a:spcPts val="0"/>
              </a:spcBef>
              <a:spcAft>
                <a:spcPts val="0"/>
              </a:spcAft>
              <a:buClr>
                <a:schemeClr val="dk1"/>
              </a:buClr>
              <a:buSzPts val="1200"/>
              <a:buFont typeface="Calibri"/>
              <a:buNone/>
            </a:pPr>
            <a:r>
              <a:rPr b="1" lang="en-US"/>
              <a:t>Note </a:t>
            </a:r>
            <a:r>
              <a:rPr b="0" lang="en-US"/>
              <a:t>that if your audience feels that their ambassadors would have trouble with the questions, that they could benefit from completing the sessions. In addition, if your audience struggled to answer the questions, </a:t>
            </a:r>
            <a:r>
              <a:rPr b="1" lang="en-US"/>
              <a:t>suggest </a:t>
            </a:r>
            <a:r>
              <a:rPr b="0" lang="en-US"/>
              <a:t>that it could be helpful for them to brush up on the session content as well.</a:t>
            </a:r>
            <a:endParaRPr/>
          </a:p>
          <a:p>
            <a:pPr indent="0" lvl="0" marL="0" marR="0" rtl="0" algn="l">
              <a:lnSpc>
                <a:spcPct val="100000"/>
              </a:lnSpc>
              <a:spcBef>
                <a:spcPts val="0"/>
              </a:spcBef>
              <a:spcAft>
                <a:spcPts val="0"/>
              </a:spcAft>
              <a:buClr>
                <a:schemeClr val="dk1"/>
              </a:buClr>
              <a:buSzPts val="1200"/>
              <a:buFont typeface="Calibri"/>
              <a:buNone/>
            </a:pPr>
            <a:r>
              <a:t/>
            </a:r>
            <a:endParaRPr b="1"/>
          </a:p>
          <a:p>
            <a:pPr indent="0" lvl="0" marL="0" marR="0" rtl="0" algn="l">
              <a:lnSpc>
                <a:spcPct val="100000"/>
              </a:lnSpc>
              <a:spcBef>
                <a:spcPts val="0"/>
              </a:spcBef>
              <a:spcAft>
                <a:spcPts val="0"/>
              </a:spcAft>
              <a:buClr>
                <a:schemeClr val="dk1"/>
              </a:buClr>
              <a:buSzPts val="1200"/>
              <a:buFont typeface="Calibri"/>
              <a:buNone/>
            </a:pPr>
            <a:r>
              <a:t/>
            </a:r>
            <a:endParaRPr/>
          </a:p>
        </p:txBody>
      </p:sp>
      <p:sp>
        <p:nvSpPr>
          <p:cNvPr id="413" name="Google Shape;413;p1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p1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1" name="Google Shape;421;p1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rtl="0" algn="l">
              <a:lnSpc>
                <a:spcPct val="100000"/>
              </a:lnSpc>
              <a:spcBef>
                <a:spcPts val="0"/>
              </a:spcBef>
              <a:spcAft>
                <a:spcPts val="0"/>
              </a:spcAft>
              <a:buSzPts val="1400"/>
              <a:buNone/>
            </a:pPr>
            <a:r>
              <a:rPr b="1" lang="en-US"/>
              <a:t>Review </a:t>
            </a:r>
            <a:r>
              <a:rPr b="0" lang="en-US"/>
              <a:t>the slide content.</a:t>
            </a:r>
            <a:endParaRPr/>
          </a:p>
          <a:p>
            <a:pPr indent="0" lvl="0" marL="0" rtl="0" algn="l">
              <a:lnSpc>
                <a:spcPct val="100000"/>
              </a:lnSpc>
              <a:spcBef>
                <a:spcPts val="0"/>
              </a:spcBef>
              <a:spcAft>
                <a:spcPts val="0"/>
              </a:spcAft>
              <a:buSzPts val="1400"/>
              <a:buNone/>
            </a:pPr>
            <a:r>
              <a:rPr b="1" lang="en-US"/>
              <a:t>Guide </a:t>
            </a:r>
            <a:r>
              <a:rPr b="0" lang="en-US"/>
              <a:t>participants through a conversation where they share their responses to this question. It may b</a:t>
            </a:r>
            <a:r>
              <a:rPr lang="en-US"/>
              <a:t>e useful to remind participants of the difference between the Diverse and AGYW Foundational Knowledge to help </a:t>
            </a:r>
            <a:r>
              <a:rPr lang="en-US"/>
              <a:t>with</a:t>
            </a:r>
            <a:r>
              <a:rPr lang="en-US"/>
              <a:t> the </a:t>
            </a:r>
            <a:r>
              <a:rPr lang="en-US"/>
              <a:t>discussion.</a:t>
            </a:r>
            <a:endParaRPr/>
          </a:p>
          <a:p>
            <a:pPr indent="0" lvl="0" marL="0" rtl="0" algn="l">
              <a:lnSpc>
                <a:spcPct val="100000"/>
              </a:lnSpc>
              <a:spcBef>
                <a:spcPts val="0"/>
              </a:spcBef>
              <a:spcAft>
                <a:spcPts val="0"/>
              </a:spcAft>
              <a:buSzPts val="1400"/>
              <a:buNone/>
            </a:pPr>
            <a:r>
              <a:rPr b="1" lang="en-US"/>
              <a:t>Encourage</a:t>
            </a:r>
            <a:r>
              <a:rPr b="0" lang="en-US"/>
              <a:t> participants take notes, ask questions or make comments as they think through the first question of Key Element II.</a:t>
            </a:r>
            <a:endParaRPr b="1"/>
          </a:p>
        </p:txBody>
      </p:sp>
      <p:sp>
        <p:nvSpPr>
          <p:cNvPr id="422" name="Google Shape;422;p1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8" name="Google Shape;428;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en-US"/>
              <a:t>Facilitator notes:</a:t>
            </a:r>
            <a:endParaRPr/>
          </a:p>
          <a:p>
            <a:pPr indent="0" lvl="0" marL="0" rtl="0" algn="l">
              <a:lnSpc>
                <a:spcPct val="100000"/>
              </a:lnSpc>
              <a:spcBef>
                <a:spcPts val="0"/>
              </a:spcBef>
              <a:spcAft>
                <a:spcPts val="0"/>
              </a:spcAft>
              <a:buSzPts val="1400"/>
              <a:buNone/>
            </a:pPr>
            <a:r>
              <a:rPr lang="en-US"/>
              <a:t>Give the participants a 10-minute break. Make sure to let them know the time they should be back before letting them step away.</a:t>
            </a:r>
            <a:endParaRPr/>
          </a:p>
        </p:txBody>
      </p:sp>
      <p:sp>
        <p:nvSpPr>
          <p:cNvPr id="429" name="Google Shape;429;p3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4" name="Google Shape;434;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en-US"/>
              <a:t>Facilitator notes:</a:t>
            </a:r>
            <a:endParaRPr/>
          </a:p>
          <a:p>
            <a:pPr indent="0" lvl="0" marL="0" rtl="0" algn="l">
              <a:lnSpc>
                <a:spcPct val="100000"/>
              </a:lnSpc>
              <a:spcBef>
                <a:spcPts val="0"/>
              </a:spcBef>
              <a:spcAft>
                <a:spcPts val="0"/>
              </a:spcAft>
              <a:buSzPts val="1400"/>
              <a:buNone/>
            </a:pPr>
            <a:r>
              <a:rPr b="1" lang="en-US"/>
              <a:t>Introduce</a:t>
            </a:r>
            <a:r>
              <a:rPr b="0" lang="en-US"/>
              <a:t> the second module for the day</a:t>
            </a:r>
            <a:endParaRPr b="1"/>
          </a:p>
        </p:txBody>
      </p:sp>
      <p:sp>
        <p:nvSpPr>
          <p:cNvPr id="435" name="Google Shape;435;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0" name="Google Shape;440;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rtl="0" algn="l">
              <a:lnSpc>
                <a:spcPct val="100000"/>
              </a:lnSpc>
              <a:spcBef>
                <a:spcPts val="0"/>
              </a:spcBef>
              <a:spcAft>
                <a:spcPts val="0"/>
              </a:spcAft>
              <a:buSzPts val="1400"/>
              <a:buNone/>
            </a:pPr>
            <a:r>
              <a:rPr b="1" lang="en-US"/>
              <a:t>Review </a:t>
            </a:r>
            <a:r>
              <a:rPr b="0" lang="en-US"/>
              <a:t>the slide content.</a:t>
            </a:r>
            <a:endParaRPr/>
          </a:p>
          <a:p>
            <a:pPr indent="0" lvl="0" marL="0" rtl="0" algn="l">
              <a:lnSpc>
                <a:spcPct val="100000"/>
              </a:lnSpc>
              <a:spcBef>
                <a:spcPts val="0"/>
              </a:spcBef>
              <a:spcAft>
                <a:spcPts val="0"/>
              </a:spcAft>
              <a:buSzPts val="1400"/>
              <a:buNone/>
            </a:pPr>
            <a:r>
              <a:rPr b="1" lang="en-US"/>
              <a:t>Let participants know</a:t>
            </a:r>
            <a:r>
              <a:rPr b="0" lang="en-US"/>
              <a:t> that you will review some basic information about each PrEP method today, but in-depth information can be found inside their HIV Prevention Ambassador Training Manual. </a:t>
            </a:r>
            <a:endParaRPr/>
          </a:p>
          <a:p>
            <a:pPr indent="0" lvl="0" marL="0" rtl="0" algn="l">
              <a:lnSpc>
                <a:spcPct val="100000"/>
              </a:lnSpc>
              <a:spcBef>
                <a:spcPts val="0"/>
              </a:spcBef>
              <a:spcAft>
                <a:spcPts val="0"/>
              </a:spcAft>
              <a:buSzPts val="1400"/>
              <a:buNone/>
            </a:pPr>
            <a:r>
              <a:rPr b="1" lang="en-US"/>
              <a:t>Emphasize</a:t>
            </a:r>
            <a:r>
              <a:rPr b="0" lang="en-US"/>
              <a:t> that the PrEP Methods Essential Knowledge is a comprehensive reference for facilitators as they lead ambassadors through the training. It is intended to have answers to the most common questions about PrEP and offer resources for answering additional questions or understanding the latest science.</a:t>
            </a:r>
            <a:endParaRPr/>
          </a:p>
          <a:p>
            <a:pPr indent="0" lvl="0" marL="0" rtl="0" algn="l">
              <a:lnSpc>
                <a:spcPct val="100000"/>
              </a:lnSpc>
              <a:spcBef>
                <a:spcPts val="0"/>
              </a:spcBef>
              <a:spcAft>
                <a:spcPts val="0"/>
              </a:spcAft>
              <a:buSzPts val="1400"/>
              <a:buNone/>
            </a:pPr>
            <a:r>
              <a:rPr b="1" lang="en-US"/>
              <a:t>Remind</a:t>
            </a:r>
            <a:r>
              <a:rPr b="0" lang="en-US"/>
              <a:t> your audience that HPAT facilitators must also collect local guidelines and resources to supplement the Essential Knowledge. Local resources are key to answering detailed questions about required testing, PrEP use during pregnancy or breastfeeding, age and parental notification requirements, etc.</a:t>
            </a:r>
            <a:endParaRPr b="1"/>
          </a:p>
        </p:txBody>
      </p:sp>
      <p:sp>
        <p:nvSpPr>
          <p:cNvPr id="441" name="Google Shape;441;p3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p1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8" name="Google Shape;448;p1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rtl="0" algn="l">
              <a:lnSpc>
                <a:spcPct val="100000"/>
              </a:lnSpc>
              <a:spcBef>
                <a:spcPts val="0"/>
              </a:spcBef>
              <a:spcAft>
                <a:spcPts val="0"/>
              </a:spcAft>
              <a:buSzPts val="1400"/>
              <a:buNone/>
            </a:pPr>
            <a:r>
              <a:rPr b="1" lang="en-US"/>
              <a:t>Review </a:t>
            </a:r>
            <a:r>
              <a:rPr b="0" lang="en-US"/>
              <a:t>the slide content.</a:t>
            </a:r>
            <a:endParaRPr/>
          </a:p>
        </p:txBody>
      </p:sp>
      <p:sp>
        <p:nvSpPr>
          <p:cNvPr id="449" name="Google Shape;449;p1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p1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7" name="Google Shape;457;p1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rtl="0" algn="l">
              <a:lnSpc>
                <a:spcPct val="100000"/>
              </a:lnSpc>
              <a:spcBef>
                <a:spcPts val="0"/>
              </a:spcBef>
              <a:spcAft>
                <a:spcPts val="0"/>
              </a:spcAft>
              <a:buSzPts val="1400"/>
              <a:buNone/>
            </a:pPr>
            <a:r>
              <a:rPr b="1" lang="en-US"/>
              <a:t>Review </a:t>
            </a:r>
            <a:r>
              <a:rPr b="0" lang="en-US"/>
              <a:t>the slide content.</a:t>
            </a:r>
            <a:endParaRPr/>
          </a:p>
          <a:p>
            <a:pPr indent="0" lvl="0" marL="0" rtl="0" algn="l">
              <a:lnSpc>
                <a:spcPct val="100000"/>
              </a:lnSpc>
              <a:spcBef>
                <a:spcPts val="0"/>
              </a:spcBef>
              <a:spcAft>
                <a:spcPts val="0"/>
              </a:spcAft>
              <a:buSzPts val="1400"/>
              <a:buNone/>
            </a:pPr>
            <a:r>
              <a:rPr b="1" lang="en-US"/>
              <a:t>Highlight </a:t>
            </a:r>
            <a:r>
              <a:rPr b="0" lang="en-US"/>
              <a:t>the ambassador tool on the right, from the Diverse Version of the training.</a:t>
            </a:r>
            <a:endParaRPr/>
          </a:p>
          <a:p>
            <a:pPr indent="0" lvl="0" marL="0" rtl="0" algn="l">
              <a:lnSpc>
                <a:spcPct val="100000"/>
              </a:lnSpc>
              <a:spcBef>
                <a:spcPts val="0"/>
              </a:spcBef>
              <a:spcAft>
                <a:spcPts val="0"/>
              </a:spcAft>
              <a:buSzPts val="1400"/>
              <a:buNone/>
            </a:pPr>
            <a:r>
              <a:rPr b="1" lang="en-US"/>
              <a:t>Note</a:t>
            </a:r>
            <a:r>
              <a:rPr b="0" lang="en-US"/>
              <a:t> that the Essential Knowledge contains more detail than is available on this tool, so that facilitators of the training can support ambassadors to fully understand worksheets like this one. The tool will be used during the journey map / PrEP methods sessions activities. </a:t>
            </a:r>
            <a:endParaRPr b="1"/>
          </a:p>
          <a:p>
            <a:pPr indent="0" lvl="0" marL="0" rtl="0" algn="l">
              <a:lnSpc>
                <a:spcPct val="100000"/>
              </a:lnSpc>
              <a:spcBef>
                <a:spcPts val="0"/>
              </a:spcBef>
              <a:spcAft>
                <a:spcPts val="0"/>
              </a:spcAft>
              <a:buSzPts val="1400"/>
              <a:buNone/>
            </a:pPr>
            <a:r>
              <a:t/>
            </a:r>
            <a:endParaRPr b="1"/>
          </a:p>
        </p:txBody>
      </p:sp>
      <p:sp>
        <p:nvSpPr>
          <p:cNvPr id="458" name="Google Shape;458;p1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5" name="Google Shape;235;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rtl="0" algn="l">
              <a:lnSpc>
                <a:spcPct val="100000"/>
              </a:lnSpc>
              <a:spcBef>
                <a:spcPts val="0"/>
              </a:spcBef>
              <a:spcAft>
                <a:spcPts val="0"/>
              </a:spcAft>
              <a:buSzPts val="1400"/>
              <a:buNone/>
            </a:pPr>
            <a:r>
              <a:rPr b="1" lang="en-US"/>
              <a:t>Review</a:t>
            </a:r>
            <a:r>
              <a:rPr b="0" lang="en-US"/>
              <a:t> the day’s agenda for participants</a:t>
            </a:r>
            <a:endParaRPr b="1"/>
          </a:p>
          <a:p>
            <a:pPr indent="0" lvl="0" marL="0" rtl="0" algn="l">
              <a:lnSpc>
                <a:spcPct val="100000"/>
              </a:lnSpc>
              <a:spcBef>
                <a:spcPts val="0"/>
              </a:spcBef>
              <a:spcAft>
                <a:spcPts val="0"/>
              </a:spcAft>
              <a:buSzPts val="1400"/>
              <a:buNone/>
            </a:pPr>
            <a:r>
              <a:t/>
            </a:r>
            <a:endParaRPr/>
          </a:p>
        </p:txBody>
      </p:sp>
      <p:sp>
        <p:nvSpPr>
          <p:cNvPr id="236" name="Google Shape;236;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p1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6" name="Google Shape;466;p1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ADVANCE PREPARATION:</a:t>
            </a:r>
            <a:endParaRPr/>
          </a:p>
          <a:p>
            <a:pPr indent="0" lvl="0" marL="0" marR="0" rtl="0" algn="l">
              <a:lnSpc>
                <a:spcPct val="100000"/>
              </a:lnSpc>
              <a:spcBef>
                <a:spcPts val="0"/>
              </a:spcBef>
              <a:spcAft>
                <a:spcPts val="0"/>
              </a:spcAft>
              <a:buClr>
                <a:schemeClr val="dk1"/>
              </a:buClr>
              <a:buSzPts val="1200"/>
              <a:buFont typeface="Calibri"/>
              <a:buNone/>
            </a:pPr>
            <a:r>
              <a:rPr b="0" lang="en-US"/>
              <a:t>If you already know that your audience for the TOT does not plan to train on oral PrEP, you can skip this slide.</a:t>
            </a:r>
            <a:endParaRPr/>
          </a:p>
          <a:p>
            <a:pPr indent="0" lvl="0" marL="0" marR="0" rtl="0" algn="l">
              <a:lnSpc>
                <a:spcPct val="100000"/>
              </a:lnSpc>
              <a:spcBef>
                <a:spcPts val="0"/>
              </a:spcBef>
              <a:spcAft>
                <a:spcPts val="0"/>
              </a:spcAft>
              <a:buClr>
                <a:schemeClr val="dk1"/>
              </a:buClr>
              <a:buSzPts val="1200"/>
              <a:buFont typeface="Calibri"/>
              <a:buNone/>
            </a:pPr>
            <a:r>
              <a:t/>
            </a:r>
            <a:endParaRPr b="1"/>
          </a:p>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rtl="0" algn="l">
              <a:lnSpc>
                <a:spcPct val="100000"/>
              </a:lnSpc>
              <a:spcBef>
                <a:spcPts val="0"/>
              </a:spcBef>
              <a:spcAft>
                <a:spcPts val="0"/>
              </a:spcAft>
              <a:buSzPts val="1400"/>
              <a:buNone/>
            </a:pPr>
            <a:r>
              <a:rPr b="1" lang="en-US"/>
              <a:t>Ask </a:t>
            </a:r>
            <a:r>
              <a:rPr b="0" lang="en-US"/>
              <a:t>your audience the question on the slide. </a:t>
            </a:r>
            <a:endParaRPr/>
          </a:p>
          <a:p>
            <a:pPr indent="0" lvl="0" marL="0" rtl="0" algn="l">
              <a:lnSpc>
                <a:spcPct val="100000"/>
              </a:lnSpc>
              <a:spcBef>
                <a:spcPts val="0"/>
              </a:spcBef>
              <a:spcAft>
                <a:spcPts val="0"/>
              </a:spcAft>
              <a:buSzPts val="1400"/>
              <a:buNone/>
            </a:pPr>
            <a:r>
              <a:rPr b="1" lang="en-US"/>
              <a:t>Use </a:t>
            </a:r>
            <a:r>
              <a:rPr b="0" lang="en-US"/>
              <a:t>the prompts below the question to guide a conversation about what resources are available for your audience to use in their own training. </a:t>
            </a:r>
            <a:endParaRPr b="1"/>
          </a:p>
          <a:p>
            <a:pPr indent="0" lvl="0" marL="0" rtl="0" algn="l">
              <a:lnSpc>
                <a:spcPct val="100000"/>
              </a:lnSpc>
              <a:spcBef>
                <a:spcPts val="0"/>
              </a:spcBef>
              <a:spcAft>
                <a:spcPts val="0"/>
              </a:spcAft>
              <a:buSzPts val="1400"/>
              <a:buNone/>
            </a:pPr>
            <a:r>
              <a:rPr b="1" lang="en-US"/>
              <a:t>Encourage</a:t>
            </a:r>
            <a:r>
              <a:rPr b="0" lang="en-US"/>
              <a:t> them to write down their answers in their “Planning Your Training” worksheet under Key Element III, question 1.</a:t>
            </a:r>
            <a:endParaRPr b="1"/>
          </a:p>
        </p:txBody>
      </p:sp>
      <p:sp>
        <p:nvSpPr>
          <p:cNvPr id="467" name="Google Shape;467;p1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p1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2" name="Google Shape;482;p1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rtl="0" algn="l">
              <a:lnSpc>
                <a:spcPct val="100000"/>
              </a:lnSpc>
              <a:spcBef>
                <a:spcPts val="0"/>
              </a:spcBef>
              <a:spcAft>
                <a:spcPts val="0"/>
              </a:spcAft>
              <a:buSzPts val="1400"/>
              <a:buNone/>
            </a:pPr>
            <a:r>
              <a:rPr b="1" lang="en-US"/>
              <a:t>Review </a:t>
            </a:r>
            <a:r>
              <a:rPr b="0" lang="en-US"/>
              <a:t>the slide content.</a:t>
            </a:r>
            <a:endParaRPr/>
          </a:p>
          <a:p>
            <a:pPr indent="0" lvl="0" marL="0" rtl="0" algn="l">
              <a:lnSpc>
                <a:spcPct val="100000"/>
              </a:lnSpc>
              <a:spcBef>
                <a:spcPts val="0"/>
              </a:spcBef>
              <a:spcAft>
                <a:spcPts val="0"/>
              </a:spcAft>
              <a:buSzPts val="1400"/>
              <a:buNone/>
            </a:pPr>
            <a:r>
              <a:rPr b="1" lang="en-US"/>
              <a:t>Highlight </a:t>
            </a:r>
            <a:r>
              <a:rPr b="0" lang="en-US"/>
              <a:t>the ambassador tool on the right, from the Diverse Version of the training.</a:t>
            </a:r>
            <a:endParaRPr/>
          </a:p>
          <a:p>
            <a:pPr indent="0" lvl="0" marL="0" rtl="0" algn="l">
              <a:lnSpc>
                <a:spcPct val="100000"/>
              </a:lnSpc>
              <a:spcBef>
                <a:spcPts val="0"/>
              </a:spcBef>
              <a:spcAft>
                <a:spcPts val="0"/>
              </a:spcAft>
              <a:buSzPts val="1400"/>
              <a:buNone/>
            </a:pPr>
            <a:r>
              <a:rPr b="1" lang="en-US"/>
              <a:t>Note</a:t>
            </a:r>
            <a:r>
              <a:rPr b="0" lang="en-US"/>
              <a:t> that the Essential Knowledge contains more detail than is available on this tool, so that facilitators of the training can support ambassadors to fully understand worksheets like this one. The tool will be used during the journey map / PrEP methods sessions activities. </a:t>
            </a:r>
            <a:endParaRPr b="1"/>
          </a:p>
          <a:p>
            <a:pPr indent="0" lvl="0" marL="0" rtl="0" algn="l">
              <a:lnSpc>
                <a:spcPct val="100000"/>
              </a:lnSpc>
              <a:spcBef>
                <a:spcPts val="0"/>
              </a:spcBef>
              <a:spcAft>
                <a:spcPts val="0"/>
              </a:spcAft>
              <a:buSzPts val="1400"/>
              <a:buNone/>
            </a:pPr>
            <a:r>
              <a:t/>
            </a:r>
            <a:endParaRPr b="1"/>
          </a:p>
        </p:txBody>
      </p:sp>
      <p:sp>
        <p:nvSpPr>
          <p:cNvPr id="483" name="Google Shape;483;p1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p1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1" name="Google Shape;491;p1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ADVANCE PREPARATION:</a:t>
            </a:r>
            <a:endParaRPr/>
          </a:p>
          <a:p>
            <a:pPr indent="0" lvl="0" marL="0" marR="0" rtl="0" algn="l">
              <a:lnSpc>
                <a:spcPct val="100000"/>
              </a:lnSpc>
              <a:spcBef>
                <a:spcPts val="0"/>
              </a:spcBef>
              <a:spcAft>
                <a:spcPts val="0"/>
              </a:spcAft>
              <a:buClr>
                <a:schemeClr val="dk1"/>
              </a:buClr>
              <a:buSzPts val="1200"/>
              <a:buFont typeface="Calibri"/>
              <a:buNone/>
            </a:pPr>
            <a:r>
              <a:rPr b="0" lang="en-US"/>
              <a:t>If you already know that your audience for the TOT does not plan to train on the PrEP ring, you can skip this slide.</a:t>
            </a:r>
            <a:endParaRPr/>
          </a:p>
          <a:p>
            <a:pPr indent="0" lvl="0" marL="0" marR="0" rtl="0" algn="l">
              <a:lnSpc>
                <a:spcPct val="100000"/>
              </a:lnSpc>
              <a:spcBef>
                <a:spcPts val="0"/>
              </a:spcBef>
              <a:spcAft>
                <a:spcPts val="0"/>
              </a:spcAft>
              <a:buClr>
                <a:schemeClr val="dk1"/>
              </a:buClr>
              <a:buSzPts val="1200"/>
              <a:buFont typeface="Calibri"/>
              <a:buNone/>
            </a:pPr>
            <a:r>
              <a:t/>
            </a:r>
            <a:endParaRPr b="1"/>
          </a:p>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rtl="0" algn="l">
              <a:lnSpc>
                <a:spcPct val="100000"/>
              </a:lnSpc>
              <a:spcBef>
                <a:spcPts val="0"/>
              </a:spcBef>
              <a:spcAft>
                <a:spcPts val="0"/>
              </a:spcAft>
              <a:buSzPts val="1400"/>
              <a:buNone/>
            </a:pPr>
            <a:r>
              <a:rPr b="1" lang="en-US"/>
              <a:t>Ask </a:t>
            </a:r>
            <a:r>
              <a:rPr b="0" lang="en-US"/>
              <a:t>your audience the question on the slide. </a:t>
            </a:r>
            <a:endParaRPr/>
          </a:p>
          <a:p>
            <a:pPr indent="0" lvl="0" marL="0" rtl="0" algn="l">
              <a:lnSpc>
                <a:spcPct val="100000"/>
              </a:lnSpc>
              <a:spcBef>
                <a:spcPts val="0"/>
              </a:spcBef>
              <a:spcAft>
                <a:spcPts val="0"/>
              </a:spcAft>
              <a:buSzPts val="1400"/>
              <a:buNone/>
            </a:pPr>
            <a:r>
              <a:rPr b="1" lang="en-US"/>
              <a:t>Use </a:t>
            </a:r>
            <a:r>
              <a:rPr b="0" lang="en-US"/>
              <a:t>the prompts below the question to guide a conversation about what resources are available for your audience to use in their own training. </a:t>
            </a:r>
            <a:endParaRPr b="1"/>
          </a:p>
          <a:p>
            <a:pPr indent="0" lvl="0" marL="0" rtl="0" algn="l">
              <a:lnSpc>
                <a:spcPct val="100000"/>
              </a:lnSpc>
              <a:spcBef>
                <a:spcPts val="0"/>
              </a:spcBef>
              <a:spcAft>
                <a:spcPts val="0"/>
              </a:spcAft>
              <a:buSzPts val="1400"/>
              <a:buNone/>
            </a:pPr>
            <a:r>
              <a:rPr b="1" lang="en-US"/>
              <a:t>Encourage</a:t>
            </a:r>
            <a:r>
              <a:rPr b="0" lang="en-US"/>
              <a:t> them to write down their answers in their “Planning Your Training” worksheet under Key Element III, question 1.</a:t>
            </a:r>
            <a:endParaRPr b="1"/>
          </a:p>
        </p:txBody>
      </p:sp>
      <p:sp>
        <p:nvSpPr>
          <p:cNvPr id="492" name="Google Shape;492;p1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p1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7" name="Google Shape;507;p1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rtl="0" algn="l">
              <a:lnSpc>
                <a:spcPct val="100000"/>
              </a:lnSpc>
              <a:spcBef>
                <a:spcPts val="0"/>
              </a:spcBef>
              <a:spcAft>
                <a:spcPts val="0"/>
              </a:spcAft>
              <a:buSzPts val="1400"/>
              <a:buNone/>
            </a:pPr>
            <a:r>
              <a:rPr b="1" lang="en-US"/>
              <a:t>Review </a:t>
            </a:r>
            <a:r>
              <a:rPr b="0" lang="en-US"/>
              <a:t>the slide content.</a:t>
            </a:r>
            <a:endParaRPr/>
          </a:p>
          <a:p>
            <a:pPr indent="0" lvl="0" marL="0" rtl="0" algn="l">
              <a:lnSpc>
                <a:spcPct val="100000"/>
              </a:lnSpc>
              <a:spcBef>
                <a:spcPts val="0"/>
              </a:spcBef>
              <a:spcAft>
                <a:spcPts val="0"/>
              </a:spcAft>
              <a:buSzPts val="1400"/>
              <a:buNone/>
            </a:pPr>
            <a:r>
              <a:rPr b="1" lang="en-US"/>
              <a:t>Highlight </a:t>
            </a:r>
            <a:r>
              <a:rPr b="0" lang="en-US"/>
              <a:t>the ambassador tool on the right, from the Diverse Version of the training.</a:t>
            </a:r>
            <a:endParaRPr/>
          </a:p>
          <a:p>
            <a:pPr indent="0" lvl="0" marL="0" rtl="0" algn="l">
              <a:lnSpc>
                <a:spcPct val="100000"/>
              </a:lnSpc>
              <a:spcBef>
                <a:spcPts val="0"/>
              </a:spcBef>
              <a:spcAft>
                <a:spcPts val="0"/>
              </a:spcAft>
              <a:buSzPts val="1400"/>
              <a:buNone/>
            </a:pPr>
            <a:r>
              <a:rPr b="1" lang="en-US"/>
              <a:t>Note</a:t>
            </a:r>
            <a:r>
              <a:rPr b="0" lang="en-US"/>
              <a:t> that the Essential Knowledge contains more detail than is available on these tools, so that facilitators of the training can support ambassadors to fully understand worksheets like this one. These tools will be used during the journey map / PrEP methods sessions activities. </a:t>
            </a:r>
            <a:endParaRPr b="1"/>
          </a:p>
          <a:p>
            <a:pPr indent="0" lvl="0" marL="0" rtl="0" algn="l">
              <a:lnSpc>
                <a:spcPct val="100000"/>
              </a:lnSpc>
              <a:spcBef>
                <a:spcPts val="0"/>
              </a:spcBef>
              <a:spcAft>
                <a:spcPts val="0"/>
              </a:spcAft>
              <a:buSzPts val="1400"/>
              <a:buNone/>
            </a:pPr>
            <a:r>
              <a:t/>
            </a:r>
            <a:endParaRPr b="1"/>
          </a:p>
        </p:txBody>
      </p:sp>
      <p:sp>
        <p:nvSpPr>
          <p:cNvPr id="508" name="Google Shape;508;p1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p1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6" name="Google Shape;516;p1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ADVANCE PREPARATION:</a:t>
            </a:r>
            <a:endParaRPr/>
          </a:p>
          <a:p>
            <a:pPr indent="0" lvl="0" marL="0" marR="0" rtl="0" algn="l">
              <a:lnSpc>
                <a:spcPct val="100000"/>
              </a:lnSpc>
              <a:spcBef>
                <a:spcPts val="0"/>
              </a:spcBef>
              <a:spcAft>
                <a:spcPts val="0"/>
              </a:spcAft>
              <a:buClr>
                <a:schemeClr val="dk1"/>
              </a:buClr>
              <a:buSzPts val="1200"/>
              <a:buFont typeface="Calibri"/>
              <a:buNone/>
            </a:pPr>
            <a:r>
              <a:rPr b="0" lang="en-US"/>
              <a:t>If you already know that your audience for the TOT does not plan to train on CAB or LEN PrEP, you can skip this slide.</a:t>
            </a:r>
            <a:endParaRPr/>
          </a:p>
          <a:p>
            <a:pPr indent="0" lvl="0" marL="0" marR="0" rtl="0" algn="l">
              <a:lnSpc>
                <a:spcPct val="100000"/>
              </a:lnSpc>
              <a:spcBef>
                <a:spcPts val="0"/>
              </a:spcBef>
              <a:spcAft>
                <a:spcPts val="0"/>
              </a:spcAft>
              <a:buClr>
                <a:schemeClr val="dk1"/>
              </a:buClr>
              <a:buSzPts val="1200"/>
              <a:buFont typeface="Calibri"/>
              <a:buNone/>
            </a:pPr>
            <a:r>
              <a:t/>
            </a:r>
            <a:endParaRPr b="1"/>
          </a:p>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rtl="0" algn="l">
              <a:lnSpc>
                <a:spcPct val="100000"/>
              </a:lnSpc>
              <a:spcBef>
                <a:spcPts val="0"/>
              </a:spcBef>
              <a:spcAft>
                <a:spcPts val="0"/>
              </a:spcAft>
              <a:buSzPts val="1400"/>
              <a:buNone/>
            </a:pPr>
            <a:r>
              <a:rPr b="1" lang="en-US"/>
              <a:t>Ask </a:t>
            </a:r>
            <a:r>
              <a:rPr b="0" lang="en-US"/>
              <a:t>your audience the question on the slide. </a:t>
            </a:r>
            <a:endParaRPr/>
          </a:p>
          <a:p>
            <a:pPr indent="0" lvl="0" marL="0" rtl="0" algn="l">
              <a:lnSpc>
                <a:spcPct val="100000"/>
              </a:lnSpc>
              <a:spcBef>
                <a:spcPts val="0"/>
              </a:spcBef>
              <a:spcAft>
                <a:spcPts val="0"/>
              </a:spcAft>
              <a:buSzPts val="1400"/>
              <a:buNone/>
            </a:pPr>
            <a:r>
              <a:rPr b="1" lang="en-US"/>
              <a:t>Use </a:t>
            </a:r>
            <a:r>
              <a:rPr b="0" lang="en-US"/>
              <a:t>the prompts below the question to guide a conversation about what resources are available for your audience to use in their own training. </a:t>
            </a:r>
            <a:endParaRPr b="1"/>
          </a:p>
          <a:p>
            <a:pPr indent="0" lvl="0" marL="0" rtl="0" algn="l">
              <a:lnSpc>
                <a:spcPct val="100000"/>
              </a:lnSpc>
              <a:spcBef>
                <a:spcPts val="0"/>
              </a:spcBef>
              <a:spcAft>
                <a:spcPts val="0"/>
              </a:spcAft>
              <a:buSzPts val="1400"/>
              <a:buNone/>
            </a:pPr>
            <a:r>
              <a:rPr b="1" lang="en-US"/>
              <a:t>Encourage</a:t>
            </a:r>
            <a:r>
              <a:rPr b="0" lang="en-US"/>
              <a:t> them to write down their answers in their “Planning Your Training” worksheet under Key Element III, question 1.</a:t>
            </a:r>
            <a:endParaRPr b="1"/>
          </a:p>
        </p:txBody>
      </p:sp>
      <p:sp>
        <p:nvSpPr>
          <p:cNvPr id="517" name="Google Shape;517;p1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p1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2" name="Google Shape;532;p1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ADVANCE PREPARATION:</a:t>
            </a:r>
            <a:endParaRPr/>
          </a:p>
          <a:p>
            <a:pPr indent="0" lvl="0" marL="0" marR="0" rtl="0" algn="l">
              <a:lnSpc>
                <a:spcPct val="100000"/>
              </a:lnSpc>
              <a:spcBef>
                <a:spcPts val="0"/>
              </a:spcBef>
              <a:spcAft>
                <a:spcPts val="0"/>
              </a:spcAft>
              <a:buClr>
                <a:schemeClr val="dk1"/>
              </a:buClr>
              <a:buSzPts val="1200"/>
              <a:buFont typeface="Calibri"/>
              <a:buNone/>
            </a:pPr>
            <a:r>
              <a:rPr b="0" lang="en-US"/>
              <a:t>The slides on LENACAPAVIR are OPTIONAL. Use them if your audience plans to train on lenacapavir and is looking for a basic sensitization as part of this TOT.</a:t>
            </a:r>
            <a:endParaRPr/>
          </a:p>
          <a:p>
            <a:pPr indent="0" lvl="0" marL="0" marR="0" rtl="0" algn="l">
              <a:lnSpc>
                <a:spcPct val="100000"/>
              </a:lnSpc>
              <a:spcBef>
                <a:spcPts val="0"/>
              </a:spcBef>
              <a:spcAft>
                <a:spcPts val="0"/>
              </a:spcAft>
              <a:buClr>
                <a:schemeClr val="dk1"/>
              </a:buClr>
              <a:buSzPts val="1200"/>
              <a:buFont typeface="Calibri"/>
              <a:buNone/>
            </a:pPr>
            <a:r>
              <a:rPr b="0" lang="en-US"/>
              <a:t>If your audience will train on lenacapavir and work with ambassadors who support people who inject drugs, you can add the below note about injection drugs and lenacapavir: </a:t>
            </a:r>
            <a:r>
              <a:rPr b="0" i="1" lang="en-US" sz="1200" u="none" cap="none" strike="noStrike">
                <a:solidFill>
                  <a:schemeClr val="dk1"/>
                </a:solidFill>
                <a:latin typeface="Calibri"/>
                <a:ea typeface="Calibri"/>
                <a:cs typeface="Calibri"/>
                <a:sym typeface="Calibri"/>
              </a:rPr>
              <a:t>There was limited participation by people who inject drugs in the LEN PrEP clinical trials. However, because LEN PrEP is systemic, meaning that it is carried throughout the body, it is likely to be effective for HIV prevention during injection drug use. Studies of LEN PrEP among people who inject drugs are ongoing, with results anticipated in 2027. </a:t>
            </a:r>
            <a:br>
              <a:rPr lang="en-US"/>
            </a:br>
            <a:endParaRPr b="0"/>
          </a:p>
          <a:p>
            <a:pPr indent="0" lvl="0" marL="0" marR="0" rtl="0" algn="l">
              <a:lnSpc>
                <a:spcPct val="100000"/>
              </a:lnSpc>
              <a:spcBef>
                <a:spcPts val="0"/>
              </a:spcBef>
              <a:spcAft>
                <a:spcPts val="0"/>
              </a:spcAft>
              <a:buClr>
                <a:schemeClr val="dk1"/>
              </a:buClr>
              <a:buSzPts val="1200"/>
              <a:buFont typeface="Calibri"/>
              <a:buNone/>
            </a:pPr>
            <a:r>
              <a:t/>
            </a:r>
            <a:endParaRPr b="1"/>
          </a:p>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rtl="0" algn="l">
              <a:lnSpc>
                <a:spcPct val="100000"/>
              </a:lnSpc>
              <a:spcBef>
                <a:spcPts val="0"/>
              </a:spcBef>
              <a:spcAft>
                <a:spcPts val="0"/>
              </a:spcAft>
              <a:buSzPts val="1400"/>
              <a:buNone/>
            </a:pPr>
            <a:r>
              <a:rPr b="1" lang="en-US"/>
              <a:t>Review </a:t>
            </a:r>
            <a:r>
              <a:rPr b="0" lang="en-US"/>
              <a:t>the slide contents. Include the slide note on injection drug use and LEN PrEP if relevant.</a:t>
            </a:r>
            <a:endParaRPr b="1"/>
          </a:p>
          <a:p>
            <a:pPr indent="0" lvl="0" marL="0" rtl="0" algn="l">
              <a:lnSpc>
                <a:spcPct val="100000"/>
              </a:lnSpc>
              <a:spcBef>
                <a:spcPts val="0"/>
              </a:spcBef>
              <a:spcAft>
                <a:spcPts val="0"/>
              </a:spcAft>
              <a:buSzPts val="1400"/>
              <a:buNone/>
            </a:pPr>
            <a:r>
              <a:rPr b="1" lang="en-US"/>
              <a:t>Ask </a:t>
            </a:r>
            <a:r>
              <a:rPr b="0" lang="en-US"/>
              <a:t>if there are any questions – but refer your audience to the correct pages within the training manual to try to answer their own questions!</a:t>
            </a:r>
            <a:endParaRPr b="1"/>
          </a:p>
        </p:txBody>
      </p:sp>
      <p:sp>
        <p:nvSpPr>
          <p:cNvPr id="533" name="Google Shape;533;p1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9" name="Shape 539"/>
        <p:cNvGrpSpPr/>
        <p:nvPr/>
      </p:nvGrpSpPr>
      <p:grpSpPr>
        <a:xfrm>
          <a:off x="0" y="0"/>
          <a:ext cx="0" cy="0"/>
          <a:chOff x="0" y="0"/>
          <a:chExt cx="0" cy="0"/>
        </a:xfrm>
      </p:grpSpPr>
      <p:sp>
        <p:nvSpPr>
          <p:cNvPr id="540" name="Google Shape;540;p1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1" name="Google Shape;541;p1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ADVANCE PREPARATION:</a:t>
            </a:r>
            <a:endParaRPr/>
          </a:p>
          <a:p>
            <a:pPr indent="0" lvl="0" marL="0" marR="0" rtl="0" algn="l">
              <a:lnSpc>
                <a:spcPct val="100000"/>
              </a:lnSpc>
              <a:spcBef>
                <a:spcPts val="0"/>
              </a:spcBef>
              <a:spcAft>
                <a:spcPts val="0"/>
              </a:spcAft>
              <a:buClr>
                <a:schemeClr val="dk1"/>
              </a:buClr>
              <a:buSzPts val="1200"/>
              <a:buFont typeface="Calibri"/>
              <a:buNone/>
            </a:pPr>
            <a:r>
              <a:rPr b="0" lang="en-US"/>
              <a:t>The slides on LENACAPAVIR are OPTIONAL. Use them if your audience plans to train on lenacapavir and is looking for a basic sensitization as part of this TOT.</a:t>
            </a:r>
            <a:endParaRPr/>
          </a:p>
          <a:p>
            <a:pPr indent="0" lvl="0" marL="0" marR="0" rtl="0" algn="l">
              <a:lnSpc>
                <a:spcPct val="100000"/>
              </a:lnSpc>
              <a:spcBef>
                <a:spcPts val="0"/>
              </a:spcBef>
              <a:spcAft>
                <a:spcPts val="0"/>
              </a:spcAft>
              <a:buClr>
                <a:schemeClr val="dk1"/>
              </a:buClr>
              <a:buSzPts val="1200"/>
              <a:buFont typeface="Calibri"/>
              <a:buNone/>
            </a:pPr>
            <a:r>
              <a:t/>
            </a:r>
            <a:endParaRPr b="1"/>
          </a:p>
          <a:p>
            <a:pPr indent="0" lvl="0" marL="0" rtl="0" algn="l">
              <a:lnSpc>
                <a:spcPct val="100000"/>
              </a:lnSpc>
              <a:spcBef>
                <a:spcPts val="0"/>
              </a:spcBef>
              <a:spcAft>
                <a:spcPts val="0"/>
              </a:spcAft>
              <a:buSzPts val="1400"/>
              <a:buNone/>
            </a:pPr>
            <a:r>
              <a:rPr b="1" lang="en-US"/>
              <a:t>Review </a:t>
            </a:r>
            <a:r>
              <a:rPr b="0" lang="en-US"/>
              <a:t>the slide contents. </a:t>
            </a:r>
            <a:endParaRPr/>
          </a:p>
          <a:p>
            <a:pPr indent="0" lvl="0" marL="0" rtl="0" algn="l">
              <a:lnSpc>
                <a:spcPct val="100000"/>
              </a:lnSpc>
              <a:spcBef>
                <a:spcPts val="0"/>
              </a:spcBef>
              <a:spcAft>
                <a:spcPts val="0"/>
              </a:spcAft>
              <a:buSzPts val="1400"/>
              <a:buNone/>
            </a:pPr>
            <a:r>
              <a:rPr b="1" lang="en-US"/>
              <a:t>Ask </a:t>
            </a:r>
            <a:r>
              <a:rPr b="0" lang="en-US"/>
              <a:t>if there are any questions – but refer your audience to the correct pages within the training manual to try to answer their own questions!</a:t>
            </a:r>
            <a:endParaRPr b="1"/>
          </a:p>
        </p:txBody>
      </p:sp>
      <p:sp>
        <p:nvSpPr>
          <p:cNvPr id="542" name="Google Shape;542;p1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9" name="Shape 549"/>
        <p:cNvGrpSpPr/>
        <p:nvPr/>
      </p:nvGrpSpPr>
      <p:grpSpPr>
        <a:xfrm>
          <a:off x="0" y="0"/>
          <a:ext cx="0" cy="0"/>
          <a:chOff x="0" y="0"/>
          <a:chExt cx="0" cy="0"/>
        </a:xfrm>
      </p:grpSpPr>
      <p:sp>
        <p:nvSpPr>
          <p:cNvPr id="550" name="Google Shape;550;p1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1" name="Google Shape;551;p1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ADVANCE PREPARATION:</a:t>
            </a:r>
            <a:endParaRPr/>
          </a:p>
          <a:p>
            <a:pPr indent="0" lvl="0" marL="0" marR="0" rtl="0" algn="l">
              <a:lnSpc>
                <a:spcPct val="100000"/>
              </a:lnSpc>
              <a:spcBef>
                <a:spcPts val="0"/>
              </a:spcBef>
              <a:spcAft>
                <a:spcPts val="0"/>
              </a:spcAft>
              <a:buClr>
                <a:schemeClr val="dk1"/>
              </a:buClr>
              <a:buSzPts val="1200"/>
              <a:buFont typeface="Calibri"/>
              <a:buNone/>
            </a:pPr>
            <a:r>
              <a:rPr b="0" lang="en-US"/>
              <a:t>The slides on LENACAPAVIR are OPTIONAL. Use them if your audience plans to train on lenacapavir and is looking for a basic sensitization as part of this TOT.</a:t>
            </a:r>
            <a:endParaRPr/>
          </a:p>
          <a:p>
            <a:pPr indent="0" lvl="0" marL="0" marR="0" rtl="0" algn="l">
              <a:lnSpc>
                <a:spcPct val="100000"/>
              </a:lnSpc>
              <a:spcBef>
                <a:spcPts val="0"/>
              </a:spcBef>
              <a:spcAft>
                <a:spcPts val="0"/>
              </a:spcAft>
              <a:buClr>
                <a:schemeClr val="dk1"/>
              </a:buClr>
              <a:buSzPts val="1200"/>
              <a:buFont typeface="Calibri"/>
              <a:buNone/>
            </a:pPr>
            <a:r>
              <a:t/>
            </a:r>
            <a:endParaRPr b="1"/>
          </a:p>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rtl="0" algn="l">
              <a:lnSpc>
                <a:spcPct val="100000"/>
              </a:lnSpc>
              <a:spcBef>
                <a:spcPts val="0"/>
              </a:spcBef>
              <a:spcAft>
                <a:spcPts val="0"/>
              </a:spcAft>
              <a:buSzPts val="1400"/>
              <a:buNone/>
            </a:pPr>
            <a:r>
              <a:rPr b="1" lang="en-US"/>
              <a:t>Review </a:t>
            </a:r>
            <a:r>
              <a:rPr b="0" lang="en-US"/>
              <a:t>the slide contents. </a:t>
            </a:r>
            <a:endParaRPr/>
          </a:p>
          <a:p>
            <a:pPr indent="0" lvl="0" marL="0" rtl="0" algn="l">
              <a:lnSpc>
                <a:spcPct val="100000"/>
              </a:lnSpc>
              <a:spcBef>
                <a:spcPts val="0"/>
              </a:spcBef>
              <a:spcAft>
                <a:spcPts val="0"/>
              </a:spcAft>
              <a:buSzPts val="1400"/>
              <a:buNone/>
            </a:pPr>
            <a:r>
              <a:rPr b="1" lang="en-US"/>
              <a:t>Ask </a:t>
            </a:r>
            <a:r>
              <a:rPr b="0" lang="en-US"/>
              <a:t>if there are any questions – but refer your audience to the correct pages within the training manual to try to answer their own questions!</a:t>
            </a:r>
            <a:endParaRPr b="1"/>
          </a:p>
        </p:txBody>
      </p:sp>
      <p:sp>
        <p:nvSpPr>
          <p:cNvPr id="552" name="Google Shape;552;p1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8" name="Shape 558"/>
        <p:cNvGrpSpPr/>
        <p:nvPr/>
      </p:nvGrpSpPr>
      <p:grpSpPr>
        <a:xfrm>
          <a:off x="0" y="0"/>
          <a:ext cx="0" cy="0"/>
          <a:chOff x="0" y="0"/>
          <a:chExt cx="0" cy="0"/>
        </a:xfrm>
      </p:grpSpPr>
      <p:sp>
        <p:nvSpPr>
          <p:cNvPr id="559" name="Google Shape;559;p1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0" name="Google Shape;560;p1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rtl="0" algn="l">
              <a:lnSpc>
                <a:spcPct val="100000"/>
              </a:lnSpc>
              <a:spcBef>
                <a:spcPts val="0"/>
              </a:spcBef>
              <a:spcAft>
                <a:spcPts val="0"/>
              </a:spcAft>
              <a:buSzPts val="1400"/>
              <a:buNone/>
            </a:pPr>
            <a:r>
              <a:rPr b="1" lang="en-US"/>
              <a:t>Review </a:t>
            </a:r>
            <a:r>
              <a:rPr b="0" lang="en-US"/>
              <a:t>the slide content.</a:t>
            </a:r>
            <a:endParaRPr/>
          </a:p>
          <a:p>
            <a:pPr indent="0" lvl="0" marL="0" rtl="0" algn="l">
              <a:lnSpc>
                <a:spcPct val="100000"/>
              </a:lnSpc>
              <a:spcBef>
                <a:spcPts val="0"/>
              </a:spcBef>
              <a:spcAft>
                <a:spcPts val="0"/>
              </a:spcAft>
              <a:buSzPts val="1400"/>
              <a:buNone/>
            </a:pPr>
            <a:r>
              <a:rPr b="1" lang="en-US"/>
              <a:t>Highlight </a:t>
            </a:r>
            <a:r>
              <a:rPr b="0" lang="en-US"/>
              <a:t>the ambassador tool on the right, from the Diverse Version of the training.</a:t>
            </a:r>
            <a:endParaRPr/>
          </a:p>
          <a:p>
            <a:pPr indent="0" lvl="0" marL="0" rtl="0" algn="l">
              <a:lnSpc>
                <a:spcPct val="100000"/>
              </a:lnSpc>
              <a:spcBef>
                <a:spcPts val="0"/>
              </a:spcBef>
              <a:spcAft>
                <a:spcPts val="0"/>
              </a:spcAft>
              <a:buSzPts val="1400"/>
              <a:buNone/>
            </a:pPr>
            <a:r>
              <a:rPr b="1" lang="en-US"/>
              <a:t>Note</a:t>
            </a:r>
            <a:r>
              <a:rPr b="0" lang="en-US"/>
              <a:t> that the Essential Knowledge contains more detail than is available on these tools, so that facilitators of the training can support ambassadors to fully understand worksheets like this one. These tools will be used during the journey map / PrEP methods sessions activities. </a:t>
            </a:r>
            <a:endParaRPr b="1"/>
          </a:p>
          <a:p>
            <a:pPr indent="0" lvl="0" marL="0" rtl="0" algn="l">
              <a:lnSpc>
                <a:spcPct val="100000"/>
              </a:lnSpc>
              <a:spcBef>
                <a:spcPts val="0"/>
              </a:spcBef>
              <a:spcAft>
                <a:spcPts val="0"/>
              </a:spcAft>
              <a:buSzPts val="1400"/>
              <a:buNone/>
            </a:pPr>
            <a:r>
              <a:t/>
            </a:r>
            <a:endParaRPr b="1"/>
          </a:p>
        </p:txBody>
      </p:sp>
      <p:sp>
        <p:nvSpPr>
          <p:cNvPr id="561" name="Google Shape;561;p1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9" name="Shape 569"/>
        <p:cNvGrpSpPr/>
        <p:nvPr/>
      </p:nvGrpSpPr>
      <p:grpSpPr>
        <a:xfrm>
          <a:off x="0" y="0"/>
          <a:ext cx="0" cy="0"/>
          <a:chOff x="0" y="0"/>
          <a:chExt cx="0" cy="0"/>
        </a:xfrm>
      </p:grpSpPr>
      <p:sp>
        <p:nvSpPr>
          <p:cNvPr id="570" name="Google Shape;570;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1" name="Google Shape;571;p4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rtl="0" algn="l">
              <a:lnSpc>
                <a:spcPct val="100000"/>
              </a:lnSpc>
              <a:spcBef>
                <a:spcPts val="0"/>
              </a:spcBef>
              <a:spcAft>
                <a:spcPts val="0"/>
              </a:spcAft>
              <a:buSzPts val="1400"/>
              <a:buNone/>
            </a:pPr>
            <a:r>
              <a:rPr b="1" lang="en-US"/>
              <a:t>Review </a:t>
            </a:r>
            <a:r>
              <a:rPr b="0" lang="en-US"/>
              <a:t>the slide content.</a:t>
            </a:r>
            <a:endParaRPr/>
          </a:p>
          <a:p>
            <a:pPr indent="0" lvl="0" marL="0" rtl="0" algn="l">
              <a:lnSpc>
                <a:spcPct val="100000"/>
              </a:lnSpc>
              <a:spcBef>
                <a:spcPts val="0"/>
              </a:spcBef>
              <a:spcAft>
                <a:spcPts val="0"/>
              </a:spcAft>
              <a:buSzPts val="1400"/>
              <a:buNone/>
            </a:pPr>
            <a:r>
              <a:rPr b="1" lang="en-US"/>
              <a:t>Guide </a:t>
            </a:r>
            <a:r>
              <a:rPr b="0" lang="en-US"/>
              <a:t>participants through a conversation where they share responses to these questions. </a:t>
            </a:r>
            <a:endParaRPr/>
          </a:p>
          <a:p>
            <a:pPr indent="0" lvl="0" marL="0" rtl="0" algn="l">
              <a:lnSpc>
                <a:spcPct val="100000"/>
              </a:lnSpc>
              <a:spcBef>
                <a:spcPts val="0"/>
              </a:spcBef>
              <a:spcAft>
                <a:spcPts val="0"/>
              </a:spcAft>
              <a:buSzPts val="1400"/>
              <a:buNone/>
            </a:pPr>
            <a:r>
              <a:rPr b="1" lang="en-US"/>
              <a:t>Encourage</a:t>
            </a:r>
            <a:r>
              <a:rPr b="0" lang="en-US"/>
              <a:t> participants to take notes, ask questions or make comments as they think through which PrEP methods they will include in their training.</a:t>
            </a:r>
            <a:endParaRPr b="1"/>
          </a:p>
        </p:txBody>
      </p:sp>
      <p:sp>
        <p:nvSpPr>
          <p:cNvPr id="572" name="Google Shape;572;p4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p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2" name="Google Shape;242;p9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marR="0" rtl="0" algn="l">
              <a:lnSpc>
                <a:spcPct val="100000"/>
              </a:lnSpc>
              <a:spcBef>
                <a:spcPts val="0"/>
              </a:spcBef>
              <a:spcAft>
                <a:spcPts val="0"/>
              </a:spcAft>
              <a:buClr>
                <a:schemeClr val="dk1"/>
              </a:buClr>
              <a:buSzPts val="1200"/>
              <a:buFont typeface="Calibri"/>
              <a:buNone/>
            </a:pPr>
            <a:r>
              <a:rPr b="1" lang="en-US"/>
              <a:t>Review</a:t>
            </a:r>
            <a:r>
              <a:rPr b="0" lang="en-US"/>
              <a:t> the session objectives for participants.</a:t>
            </a:r>
            <a:endParaRPr b="1"/>
          </a:p>
        </p:txBody>
      </p:sp>
      <p:sp>
        <p:nvSpPr>
          <p:cNvPr id="243" name="Google Shape;243;p9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6" name="Shape 576"/>
        <p:cNvGrpSpPr/>
        <p:nvPr/>
      </p:nvGrpSpPr>
      <p:grpSpPr>
        <a:xfrm>
          <a:off x="0" y="0"/>
          <a:ext cx="0" cy="0"/>
          <a:chOff x="0" y="0"/>
          <a:chExt cx="0" cy="0"/>
        </a:xfrm>
      </p:grpSpPr>
      <p:sp>
        <p:nvSpPr>
          <p:cNvPr id="577" name="Google Shape;577;p1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8" name="Google Shape;578;p1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rtl="0" algn="l">
              <a:lnSpc>
                <a:spcPct val="100000"/>
              </a:lnSpc>
              <a:spcBef>
                <a:spcPts val="0"/>
              </a:spcBef>
              <a:spcAft>
                <a:spcPts val="0"/>
              </a:spcAft>
              <a:buSzPts val="1400"/>
              <a:buNone/>
            </a:pPr>
            <a:r>
              <a:rPr b="1" lang="en-US"/>
              <a:t>Review </a:t>
            </a:r>
            <a:r>
              <a:rPr b="0" lang="en-US"/>
              <a:t>the ROSE/BUD/THORN activity.</a:t>
            </a:r>
            <a:endParaRPr/>
          </a:p>
          <a:p>
            <a:pPr indent="0" lvl="0" marL="0" rtl="0" algn="l">
              <a:lnSpc>
                <a:spcPct val="100000"/>
              </a:lnSpc>
              <a:spcBef>
                <a:spcPts val="0"/>
              </a:spcBef>
              <a:spcAft>
                <a:spcPts val="0"/>
              </a:spcAft>
              <a:buSzPts val="1400"/>
              <a:buNone/>
            </a:pPr>
            <a:r>
              <a:rPr b="1" lang="en-US"/>
              <a:t>Encourage</a:t>
            </a:r>
            <a:r>
              <a:rPr b="0" lang="en-US"/>
              <a:t> participants share their thoughts about each prompt in the chat, or to come off mute and share verbally with each other. The amount of time you spend in discussion will depend upon the time you have remaining for the day.</a:t>
            </a:r>
            <a:endParaRPr b="1"/>
          </a:p>
        </p:txBody>
      </p:sp>
      <p:sp>
        <p:nvSpPr>
          <p:cNvPr id="579" name="Google Shape;579;p1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6" name="Shape 586"/>
        <p:cNvGrpSpPr/>
        <p:nvPr/>
      </p:nvGrpSpPr>
      <p:grpSpPr>
        <a:xfrm>
          <a:off x="0" y="0"/>
          <a:ext cx="0" cy="0"/>
          <a:chOff x="0" y="0"/>
          <a:chExt cx="0" cy="0"/>
        </a:xfrm>
      </p:grpSpPr>
      <p:sp>
        <p:nvSpPr>
          <p:cNvPr id="587" name="Google Shape;587;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8" name="Google Shape;588;p4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ADVANCED PREPARATION:</a:t>
            </a:r>
            <a:endParaRPr/>
          </a:p>
          <a:p>
            <a:pPr indent="0" lvl="0" marL="0" marR="0" rtl="0" algn="l">
              <a:lnSpc>
                <a:spcPct val="100000"/>
              </a:lnSpc>
              <a:spcBef>
                <a:spcPts val="0"/>
              </a:spcBef>
              <a:spcAft>
                <a:spcPts val="0"/>
              </a:spcAft>
              <a:buClr>
                <a:schemeClr val="dk1"/>
              </a:buClr>
              <a:buSzPts val="1200"/>
              <a:buFont typeface="Calibri"/>
              <a:buNone/>
            </a:pPr>
            <a:r>
              <a:rPr b="1" lang="en-US"/>
              <a:t>Update</a:t>
            </a:r>
            <a:r>
              <a:rPr b="0" lang="en-US"/>
              <a:t> the date and time for session 3 listed on the slide.</a:t>
            </a:r>
            <a:endParaRPr b="1"/>
          </a:p>
          <a:p>
            <a:pPr indent="0" lvl="0" marL="0" marR="0" rtl="0" algn="l">
              <a:lnSpc>
                <a:spcPct val="100000"/>
              </a:lnSpc>
              <a:spcBef>
                <a:spcPts val="0"/>
              </a:spcBef>
              <a:spcAft>
                <a:spcPts val="0"/>
              </a:spcAft>
              <a:buClr>
                <a:schemeClr val="dk1"/>
              </a:buClr>
              <a:buSzPts val="1200"/>
              <a:buFont typeface="Calibri"/>
              <a:buNone/>
            </a:pPr>
            <a:r>
              <a:t/>
            </a:r>
            <a:endParaRPr b="1"/>
          </a:p>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rtl="0" algn="l">
              <a:lnSpc>
                <a:spcPct val="100000"/>
              </a:lnSpc>
              <a:spcBef>
                <a:spcPts val="0"/>
              </a:spcBef>
              <a:spcAft>
                <a:spcPts val="0"/>
              </a:spcAft>
              <a:buSzPts val="1400"/>
              <a:buNone/>
            </a:pPr>
            <a:r>
              <a:rPr b="1" lang="en-US"/>
              <a:t>Close out </a:t>
            </a:r>
            <a:r>
              <a:rPr b="0" lang="en-US"/>
              <a:t>the session for the day. </a:t>
            </a:r>
            <a:endParaRPr/>
          </a:p>
          <a:p>
            <a:pPr indent="0" lvl="0" marL="0" rtl="0" algn="l">
              <a:lnSpc>
                <a:spcPct val="100000"/>
              </a:lnSpc>
              <a:spcBef>
                <a:spcPts val="0"/>
              </a:spcBef>
              <a:spcAft>
                <a:spcPts val="0"/>
              </a:spcAft>
              <a:buSzPts val="1400"/>
              <a:buNone/>
            </a:pPr>
            <a:r>
              <a:rPr b="1" lang="en-US"/>
              <a:t>Remind </a:t>
            </a:r>
            <a:r>
              <a:rPr b="0" lang="en-US"/>
              <a:t>participants to come to the next session at the determined date and time.</a:t>
            </a:r>
            <a:endParaRPr b="1"/>
          </a:p>
        </p:txBody>
      </p:sp>
      <p:sp>
        <p:nvSpPr>
          <p:cNvPr id="589" name="Google Shape;589;p4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5" name="Google Shape;255;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en-US"/>
              <a:t>Facilitator notes:</a:t>
            </a:r>
            <a:endParaRPr/>
          </a:p>
          <a:p>
            <a:pPr indent="0" lvl="0" marL="0" rtl="0" algn="l">
              <a:lnSpc>
                <a:spcPct val="100000"/>
              </a:lnSpc>
              <a:spcBef>
                <a:spcPts val="0"/>
              </a:spcBef>
              <a:spcAft>
                <a:spcPts val="0"/>
              </a:spcAft>
              <a:buSzPts val="1400"/>
              <a:buNone/>
            </a:pPr>
            <a:r>
              <a:rPr b="1" lang="en-US"/>
              <a:t>Introduce</a:t>
            </a:r>
            <a:r>
              <a:rPr b="0" lang="en-US"/>
              <a:t> the first topic for the session: the Foundational Knowledge portion of the HIV Prevention Ambassador Training</a:t>
            </a:r>
            <a:endParaRPr b="1"/>
          </a:p>
        </p:txBody>
      </p:sp>
      <p:sp>
        <p:nvSpPr>
          <p:cNvPr id="256" name="Google Shape;256;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1" name="Google Shape;261;p9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marR="0" rtl="0" algn="l">
              <a:lnSpc>
                <a:spcPct val="100000"/>
              </a:lnSpc>
              <a:spcBef>
                <a:spcPts val="0"/>
              </a:spcBef>
              <a:spcAft>
                <a:spcPts val="0"/>
              </a:spcAft>
              <a:buClr>
                <a:schemeClr val="dk1"/>
              </a:buClr>
              <a:buSzPts val="1200"/>
              <a:buFont typeface="Calibri"/>
              <a:buNone/>
            </a:pPr>
            <a:r>
              <a:rPr b="1" lang="en-US"/>
              <a:t>Review </a:t>
            </a:r>
            <a:r>
              <a:rPr b="0" lang="en-US"/>
              <a:t>the slide contents.</a:t>
            </a:r>
            <a:endParaRPr b="1"/>
          </a:p>
          <a:p>
            <a:pPr indent="0" lvl="0" marL="0" rtl="0" algn="l">
              <a:lnSpc>
                <a:spcPct val="100000"/>
              </a:lnSpc>
              <a:spcBef>
                <a:spcPts val="0"/>
              </a:spcBef>
              <a:spcAft>
                <a:spcPts val="0"/>
              </a:spcAft>
              <a:buSzPts val="1400"/>
              <a:buNone/>
            </a:pPr>
            <a:r>
              <a:rPr b="1" lang="en-US"/>
              <a:t>Reinforce </a:t>
            </a:r>
            <a:r>
              <a:rPr b="0" lang="en-US"/>
              <a:t>the point that local resources, including local experts and counselors, are key to a successful training. This is the third section of the “Planning Your Training” worksheet.</a:t>
            </a:r>
            <a:endParaRPr b="1"/>
          </a:p>
        </p:txBody>
      </p:sp>
      <p:sp>
        <p:nvSpPr>
          <p:cNvPr id="262" name="Google Shape;262;p9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9" name="Google Shape;269;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marR="0" rtl="0" algn="l">
              <a:lnSpc>
                <a:spcPct val="100000"/>
              </a:lnSpc>
              <a:spcBef>
                <a:spcPts val="0"/>
              </a:spcBef>
              <a:spcAft>
                <a:spcPts val="0"/>
              </a:spcAft>
              <a:buClr>
                <a:schemeClr val="dk1"/>
              </a:buClr>
              <a:buSzPts val="1200"/>
              <a:buFont typeface="Calibri"/>
              <a:buNone/>
            </a:pPr>
            <a:r>
              <a:rPr b="1" lang="en-US"/>
              <a:t>Review</a:t>
            </a:r>
            <a:r>
              <a:rPr b="0" lang="en-US"/>
              <a:t> the slide content.</a:t>
            </a:r>
            <a:endParaRPr/>
          </a:p>
          <a:p>
            <a:pPr indent="0" lvl="0" marL="0" marR="0" rtl="0" algn="l">
              <a:lnSpc>
                <a:spcPct val="100000"/>
              </a:lnSpc>
              <a:spcBef>
                <a:spcPts val="0"/>
              </a:spcBef>
              <a:spcAft>
                <a:spcPts val="0"/>
              </a:spcAft>
              <a:buClr>
                <a:schemeClr val="dk1"/>
              </a:buClr>
              <a:buSzPts val="1200"/>
              <a:buFont typeface="Calibri"/>
              <a:buNone/>
            </a:pPr>
            <a:r>
              <a:rPr b="1" lang="en-US"/>
              <a:t>Highlight </a:t>
            </a:r>
            <a:r>
              <a:rPr b="0" lang="en-US"/>
              <a:t>the difference between the AGYW and Diverse Versions. </a:t>
            </a:r>
            <a:endParaRPr/>
          </a:p>
          <a:p>
            <a:pPr indent="0" lvl="0" marL="0" marR="0" rtl="0" algn="l">
              <a:lnSpc>
                <a:spcPct val="100000"/>
              </a:lnSpc>
              <a:spcBef>
                <a:spcPts val="0"/>
              </a:spcBef>
              <a:spcAft>
                <a:spcPts val="0"/>
              </a:spcAft>
              <a:buClr>
                <a:schemeClr val="dk1"/>
              </a:buClr>
              <a:buSzPts val="1200"/>
              <a:buFont typeface="Calibri"/>
              <a:buNone/>
            </a:pPr>
            <a:r>
              <a:rPr b="1" lang="en-US"/>
              <a:t>Note</a:t>
            </a:r>
            <a:r>
              <a:rPr b="0" lang="en-US"/>
              <a:t> to participants that, although much of the content in the two versions is similar, the Diverse Version includes more specific information on the transgender experience and transgender identities. If TOT participants will be working with transgender or gender-diverse ambassadors, or if their ambassadors regularly work with members of the transgender community, it is a good idea to consider using the Diverse Version of the training.</a:t>
            </a:r>
            <a:endParaRPr/>
          </a:p>
          <a:p>
            <a:pPr indent="0" lvl="0" marL="0" marR="0" rtl="0" algn="l">
              <a:lnSpc>
                <a:spcPct val="100000"/>
              </a:lnSpc>
              <a:spcBef>
                <a:spcPts val="0"/>
              </a:spcBef>
              <a:spcAft>
                <a:spcPts val="0"/>
              </a:spcAft>
              <a:buClr>
                <a:schemeClr val="dk1"/>
              </a:buClr>
              <a:buSzPts val="1200"/>
              <a:buFont typeface="Calibri"/>
              <a:buNone/>
            </a:pPr>
            <a:r>
              <a:t/>
            </a:r>
            <a:endParaRPr b="1"/>
          </a:p>
          <a:p>
            <a:pPr indent="0" lvl="0" marL="0" marR="0" rtl="0" algn="l">
              <a:lnSpc>
                <a:spcPct val="100000"/>
              </a:lnSpc>
              <a:spcBef>
                <a:spcPts val="0"/>
              </a:spcBef>
              <a:spcAft>
                <a:spcPts val="0"/>
              </a:spcAft>
              <a:buClr>
                <a:schemeClr val="dk1"/>
              </a:buClr>
              <a:buSzPts val="1200"/>
              <a:buFont typeface="Calibri"/>
              <a:buNone/>
            </a:pPr>
            <a:r>
              <a:t/>
            </a:r>
            <a:endParaRPr/>
          </a:p>
        </p:txBody>
      </p:sp>
      <p:sp>
        <p:nvSpPr>
          <p:cNvPr id="270" name="Google Shape;270;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0" name="Google Shape;280;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marR="0" rtl="0" algn="l">
              <a:lnSpc>
                <a:spcPct val="100000"/>
              </a:lnSpc>
              <a:spcBef>
                <a:spcPts val="0"/>
              </a:spcBef>
              <a:spcAft>
                <a:spcPts val="0"/>
              </a:spcAft>
              <a:buClr>
                <a:schemeClr val="dk1"/>
              </a:buClr>
              <a:buSzPts val="1200"/>
              <a:buFont typeface="Calibri"/>
              <a:buNone/>
            </a:pPr>
            <a:r>
              <a:rPr b="1" lang="en-US"/>
              <a:t>Review</a:t>
            </a:r>
            <a:r>
              <a:rPr b="0" lang="en-US"/>
              <a:t> the slide contents.</a:t>
            </a:r>
            <a:endParaRPr/>
          </a:p>
          <a:p>
            <a:pPr indent="0" lvl="0" marL="0" marR="0" rtl="0" algn="l">
              <a:lnSpc>
                <a:spcPct val="100000"/>
              </a:lnSpc>
              <a:spcBef>
                <a:spcPts val="0"/>
              </a:spcBef>
              <a:spcAft>
                <a:spcPts val="0"/>
              </a:spcAft>
              <a:buClr>
                <a:schemeClr val="dk1"/>
              </a:buClr>
              <a:buSzPts val="1200"/>
              <a:buFont typeface="Calibri"/>
              <a:buNone/>
            </a:pPr>
            <a:r>
              <a:t/>
            </a:r>
            <a:endParaRPr/>
          </a:p>
        </p:txBody>
      </p:sp>
      <p:sp>
        <p:nvSpPr>
          <p:cNvPr id="281" name="Google Shape;281;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8" name="Google Shape;288;p9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1" lang="en-US"/>
              <a:t>Facilitator notes:</a:t>
            </a:r>
            <a:endParaRPr/>
          </a:p>
          <a:p>
            <a:pPr indent="0" lvl="0" marL="0" marR="0" rtl="0" algn="l">
              <a:lnSpc>
                <a:spcPct val="100000"/>
              </a:lnSpc>
              <a:spcBef>
                <a:spcPts val="0"/>
              </a:spcBef>
              <a:spcAft>
                <a:spcPts val="0"/>
              </a:spcAft>
              <a:buClr>
                <a:schemeClr val="dk1"/>
              </a:buClr>
              <a:buSzPts val="1200"/>
              <a:buFont typeface="Calibri"/>
              <a:buNone/>
            </a:pPr>
            <a:r>
              <a:rPr b="1" lang="en-US"/>
              <a:t>Ask</a:t>
            </a:r>
            <a:r>
              <a:rPr b="0" lang="en-US"/>
              <a:t> your audience the POP QUIZ question and encourage them to add their responses in the chat or unmute and share verbally with the group. There are many correct answers, and many of these are listed on the next slide. When the discussion begins to slow down, move to the next slide.</a:t>
            </a:r>
            <a:endParaRPr/>
          </a:p>
        </p:txBody>
      </p:sp>
      <p:sp>
        <p:nvSpPr>
          <p:cNvPr id="289" name="Google Shape;289;p9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1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5.png"/><Relationship Id="rId3" Type="http://schemas.openxmlformats.org/officeDocument/2006/relationships/image" Target="../media/image23.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5.png"/><Relationship Id="rId3" Type="http://schemas.openxmlformats.org/officeDocument/2006/relationships/image" Target="../media/image20.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15.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 Id="rId3" Type="http://schemas.openxmlformats.org/officeDocument/2006/relationships/image" Target="../media/image17.jp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jpg"/><Relationship Id="rId3" Type="http://schemas.openxmlformats.org/officeDocument/2006/relationships/image" Target="../media/image18.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jpg"/><Relationship Id="rId3" Type="http://schemas.openxmlformats.org/officeDocument/2006/relationships/image" Target="../media/image29.jpg"/><Relationship Id="rId4" Type="http://schemas.openxmlformats.org/officeDocument/2006/relationships/image" Target="../media/image24.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jpg"/><Relationship Id="rId3" Type="http://schemas.openxmlformats.org/officeDocument/2006/relationships/image" Target="../media/image29.jpg"/><Relationship Id="rId4" Type="http://schemas.openxmlformats.org/officeDocument/2006/relationships/image" Target="../media/image24.png"/><Relationship Id="rId5" Type="http://schemas.openxmlformats.org/officeDocument/2006/relationships/image" Target="../media/image21.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jpg"/><Relationship Id="rId3" Type="http://schemas.openxmlformats.org/officeDocument/2006/relationships/image" Target="../media/image29.jpg"/><Relationship Id="rId4" Type="http://schemas.openxmlformats.org/officeDocument/2006/relationships/image" Target="../media/image24.png"/><Relationship Id="rId5" Type="http://schemas.openxmlformats.org/officeDocument/2006/relationships/image" Target="../media/image25.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jpg"/><Relationship Id="rId3" Type="http://schemas.openxmlformats.org/officeDocument/2006/relationships/image" Target="../media/image29.jp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7.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jpg"/><Relationship Id="rId3" Type="http://schemas.openxmlformats.org/officeDocument/2006/relationships/image" Target="../media/image29.jp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8.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jpg"/><Relationship Id="rId3" Type="http://schemas.openxmlformats.org/officeDocument/2006/relationships/image" Target="../media/image32.jpg"/><Relationship Id="rId4" Type="http://schemas.openxmlformats.org/officeDocument/2006/relationships/image" Target="../media/image33.jpg"/><Relationship Id="rId10" Type="http://schemas.openxmlformats.org/officeDocument/2006/relationships/hyperlink" Target="https://www.fhi360.org/projects/maximizing-options-advance-informed-choice-hiv-prevention-mosaic" TargetMode="External"/><Relationship Id="rId9" Type="http://schemas.openxmlformats.org/officeDocument/2006/relationships/hyperlink" Target="https://www.mosaicproject.blog/" TargetMode="External"/><Relationship Id="rId5" Type="http://schemas.openxmlformats.org/officeDocument/2006/relationships/image" Target="../media/image31.jpg"/><Relationship Id="rId6" Type="http://schemas.openxmlformats.org/officeDocument/2006/relationships/image" Target="../media/image26.jpg"/><Relationship Id="rId7" Type="http://schemas.openxmlformats.org/officeDocument/2006/relationships/hyperlink" Target="https://twitter.com/MOSAICproj" TargetMode="External"/><Relationship Id="rId8" Type="http://schemas.openxmlformats.org/officeDocument/2006/relationships/hyperlink" Target="https://www.linkedin.com/in/mosaic-consortium-86682b22a/" TargetMode="Externa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jpg"/><Relationship Id="rId3" Type="http://schemas.openxmlformats.org/officeDocument/2006/relationships/image" Target="../media/image34.jpg"/><Relationship Id="rId4" Type="http://schemas.openxmlformats.org/officeDocument/2006/relationships/image" Target="../media/image57.jpg"/><Relationship Id="rId5" Type="http://schemas.openxmlformats.org/officeDocument/2006/relationships/image" Target="../media/image37.jpg"/><Relationship Id="rId6" Type="http://schemas.openxmlformats.org/officeDocument/2006/relationships/image" Target="../media/image38.jpg"/><Relationship Id="rId7" Type="http://schemas.openxmlformats.org/officeDocument/2006/relationships/image" Target="../media/image36.jpg"/><Relationship Id="rId8" Type="http://schemas.openxmlformats.org/officeDocument/2006/relationships/image" Target="../media/image40.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Picture with Caption">
  <p:cSld name="7_Picture with Caption">
    <p:bg>
      <p:bgPr>
        <a:solidFill>
          <a:srgbClr val="F3F7DF"/>
        </a:solidFill>
      </p:bgPr>
    </p:bg>
    <p:spTree>
      <p:nvGrpSpPr>
        <p:cNvPr id="10" name="Shape 10"/>
        <p:cNvGrpSpPr/>
        <p:nvPr/>
      </p:nvGrpSpPr>
      <p:grpSpPr>
        <a:xfrm>
          <a:off x="0" y="0"/>
          <a:ext cx="0" cy="0"/>
          <a:chOff x="0" y="0"/>
          <a:chExt cx="0" cy="0"/>
        </a:xfrm>
      </p:grpSpPr>
      <p:grpSp>
        <p:nvGrpSpPr>
          <p:cNvPr id="11" name="Google Shape;11;p77"/>
          <p:cNvGrpSpPr/>
          <p:nvPr/>
        </p:nvGrpSpPr>
        <p:grpSpPr>
          <a:xfrm>
            <a:off x="0" y="5156"/>
            <a:ext cx="12192000" cy="6847687"/>
            <a:chOff x="0" y="5156"/>
            <a:chExt cx="12192000" cy="6847687"/>
          </a:xfrm>
        </p:grpSpPr>
        <p:pic>
          <p:nvPicPr>
            <p:cNvPr descr="A white rectangular object with a light in the middle&#10;&#10;AI-generated content may be incorrect." id="12" name="Google Shape;12;p77"/>
            <p:cNvPicPr preferRelativeResize="0"/>
            <p:nvPr/>
          </p:nvPicPr>
          <p:blipFill rotWithShape="1">
            <a:blip r:embed="rId2">
              <a:alphaModFix/>
            </a:blip>
            <a:srcRect b="0" l="0" r="0" t="0"/>
            <a:stretch/>
          </p:blipFill>
          <p:spPr>
            <a:xfrm>
              <a:off x="0" y="5156"/>
              <a:ext cx="12192000" cy="6847687"/>
            </a:xfrm>
            <a:prstGeom prst="rect">
              <a:avLst/>
            </a:prstGeom>
            <a:noFill/>
            <a:ln>
              <a:noFill/>
            </a:ln>
          </p:spPr>
        </p:pic>
        <p:sp>
          <p:nvSpPr>
            <p:cNvPr id="13" name="Google Shape;13;p77"/>
            <p:cNvSpPr/>
            <p:nvPr/>
          </p:nvSpPr>
          <p:spPr>
            <a:xfrm>
              <a:off x="580571" y="957943"/>
              <a:ext cx="2235200" cy="5239657"/>
            </a:xfrm>
            <a:prstGeom prst="rect">
              <a:avLst/>
            </a:prstGeom>
            <a:solidFill>
              <a:srgbClr val="F7EED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pic>
        <p:nvPicPr>
          <p:cNvPr descr="A person holding a book&#10;&#10;AI-generated content may be incorrect." id="14" name="Google Shape;14;p77"/>
          <p:cNvPicPr preferRelativeResize="0"/>
          <p:nvPr/>
        </p:nvPicPr>
        <p:blipFill rotWithShape="1">
          <a:blip r:embed="rId3">
            <a:alphaModFix/>
          </a:blip>
          <a:srcRect b="0" l="0" r="0" t="0"/>
          <a:stretch/>
        </p:blipFill>
        <p:spPr>
          <a:xfrm>
            <a:off x="130630" y="1494972"/>
            <a:ext cx="3556582" cy="5030250"/>
          </a:xfrm>
          <a:prstGeom prst="rect">
            <a:avLst/>
          </a:prstGeom>
          <a:noFill/>
          <a:ln>
            <a:noFill/>
          </a:ln>
        </p:spPr>
      </p:pic>
      <p:sp>
        <p:nvSpPr>
          <p:cNvPr id="15" name="Google Shape;15;p77"/>
          <p:cNvSpPr txBox="1"/>
          <p:nvPr>
            <p:ph type="title"/>
          </p:nvPr>
        </p:nvSpPr>
        <p:spPr>
          <a:xfrm>
            <a:off x="4363661" y="1230085"/>
            <a:ext cx="7315200" cy="566738"/>
          </a:xfrm>
          <a:prstGeom prst="rect">
            <a:avLst/>
          </a:prstGeom>
          <a:noFill/>
          <a:ln>
            <a:noFill/>
          </a:ln>
        </p:spPr>
        <p:txBody>
          <a:bodyPr anchorCtr="0" anchor="b"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1" i="0" sz="3200" u="none" cap="none" strike="noStrike">
                <a:solidFill>
                  <a:srgbClr val="DE9F3B"/>
                </a:solidFill>
                <a:latin typeface="Poppins"/>
                <a:ea typeface="Poppins"/>
                <a:cs typeface="Poppins"/>
                <a:sym typeface="Poppins"/>
              </a:defRPr>
            </a:lvl1pPr>
            <a:lvl2pPr lvl="1"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9pPr>
          </a:lstStyle>
          <a:p/>
        </p:txBody>
      </p:sp>
      <p:sp>
        <p:nvSpPr>
          <p:cNvPr id="16" name="Google Shape;16;p77"/>
          <p:cNvSpPr txBox="1"/>
          <p:nvPr>
            <p:ph idx="1" type="body"/>
          </p:nvPr>
        </p:nvSpPr>
        <p:spPr>
          <a:xfrm>
            <a:off x="4363661" y="1883907"/>
            <a:ext cx="7315200" cy="804862"/>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400"/>
              </a:spcBef>
              <a:spcAft>
                <a:spcPts val="0"/>
              </a:spcAft>
              <a:buClr>
                <a:srgbClr val="309FCD"/>
              </a:buClr>
              <a:buSzPts val="2000"/>
              <a:buFont typeface="Arial"/>
              <a:buNone/>
              <a:defRPr b="0" i="0" sz="2000" u="none" cap="none" strike="noStrike">
                <a:solidFill>
                  <a:srgbClr val="7F7F7F"/>
                </a:solidFill>
                <a:latin typeface="Poppins"/>
                <a:ea typeface="Poppins"/>
                <a:cs typeface="Poppins"/>
                <a:sym typeface="Poppins"/>
              </a:defRPr>
            </a:lvl1pPr>
            <a:lvl2pPr indent="-228600" lvl="1" marL="914400" marR="0" rtl="0" algn="l">
              <a:lnSpc>
                <a:spcPct val="100000"/>
              </a:lnSpc>
              <a:spcBef>
                <a:spcPts val="240"/>
              </a:spcBef>
              <a:spcAft>
                <a:spcPts val="0"/>
              </a:spcAft>
              <a:buClr>
                <a:srgbClr val="309FCD"/>
              </a:buClr>
              <a:buSzPts val="1200"/>
              <a:buFont typeface="Arial"/>
              <a:buNone/>
              <a:defRPr b="0" i="0" sz="1200" u="none" cap="none" strike="noStrike">
                <a:solidFill>
                  <a:schemeClr val="dk2"/>
                </a:solidFill>
                <a:latin typeface="Poppins"/>
                <a:ea typeface="Poppins"/>
                <a:cs typeface="Poppins"/>
                <a:sym typeface="Poppins"/>
              </a:defRPr>
            </a:lvl2pPr>
            <a:lvl3pPr indent="-228600" lvl="2" marL="1371600" marR="0" rtl="0" algn="l">
              <a:lnSpc>
                <a:spcPct val="100000"/>
              </a:lnSpc>
              <a:spcBef>
                <a:spcPts val="200"/>
              </a:spcBef>
              <a:spcAft>
                <a:spcPts val="0"/>
              </a:spcAft>
              <a:buClr>
                <a:srgbClr val="309FCD"/>
              </a:buClr>
              <a:buSzPts val="1000"/>
              <a:buFont typeface="Arial"/>
              <a:buNone/>
              <a:defRPr b="0" i="0" sz="1000" u="none" cap="none" strike="noStrike">
                <a:solidFill>
                  <a:schemeClr val="dk2"/>
                </a:solidFill>
                <a:latin typeface="Poppins"/>
                <a:ea typeface="Poppins"/>
                <a:cs typeface="Poppins"/>
                <a:sym typeface="Poppins"/>
              </a:defRPr>
            </a:lvl3pPr>
            <a:lvl4pPr indent="-228600" lvl="3" marL="1828800" marR="0" rtl="0" algn="l">
              <a:lnSpc>
                <a:spcPct val="100000"/>
              </a:lnSpc>
              <a:spcBef>
                <a:spcPts val="180"/>
              </a:spcBef>
              <a:spcAft>
                <a:spcPts val="0"/>
              </a:spcAft>
              <a:buClr>
                <a:srgbClr val="309FCD"/>
              </a:buClr>
              <a:buSzPts val="900"/>
              <a:buFont typeface="Arial"/>
              <a:buNone/>
              <a:defRPr b="0" i="0" sz="900" u="none" cap="none" strike="noStrike">
                <a:solidFill>
                  <a:schemeClr val="dk2"/>
                </a:solidFill>
                <a:latin typeface="Poppins"/>
                <a:ea typeface="Poppins"/>
                <a:cs typeface="Poppins"/>
                <a:sym typeface="Poppins"/>
              </a:defRPr>
            </a:lvl4pPr>
            <a:lvl5pPr indent="-228600" lvl="4" marL="2286000" marR="0" rtl="0" algn="l">
              <a:lnSpc>
                <a:spcPct val="100000"/>
              </a:lnSpc>
              <a:spcBef>
                <a:spcPts val="180"/>
              </a:spcBef>
              <a:spcAft>
                <a:spcPts val="0"/>
              </a:spcAft>
              <a:buClr>
                <a:srgbClr val="309FCD"/>
              </a:buClr>
              <a:buSzPts val="900"/>
              <a:buFont typeface="Arial"/>
              <a:buNone/>
              <a:defRPr b="0" i="0" sz="900" u="none" cap="none" strike="noStrike">
                <a:solidFill>
                  <a:schemeClr val="dk2"/>
                </a:solidFill>
                <a:latin typeface="Poppins"/>
                <a:ea typeface="Poppins"/>
                <a:cs typeface="Poppins"/>
                <a:sym typeface="Poppins"/>
              </a:defRPr>
            </a:lvl5pPr>
            <a:lvl6pPr indent="-228600" lvl="5" marL="27432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Picture with Caption">
  <p:cSld name="11_Picture with Caption">
    <p:bg>
      <p:bgPr>
        <a:solidFill>
          <a:srgbClr val="F3F7DF"/>
        </a:solidFill>
      </p:bgPr>
    </p:bg>
    <p:spTree>
      <p:nvGrpSpPr>
        <p:cNvPr id="42" name="Shape 42"/>
        <p:cNvGrpSpPr/>
        <p:nvPr/>
      </p:nvGrpSpPr>
      <p:grpSpPr>
        <a:xfrm>
          <a:off x="0" y="0"/>
          <a:ext cx="0" cy="0"/>
          <a:chOff x="0" y="0"/>
          <a:chExt cx="0" cy="0"/>
        </a:xfrm>
      </p:grpSpPr>
      <p:grpSp>
        <p:nvGrpSpPr>
          <p:cNvPr id="43" name="Google Shape;43;p61"/>
          <p:cNvGrpSpPr/>
          <p:nvPr/>
        </p:nvGrpSpPr>
        <p:grpSpPr>
          <a:xfrm>
            <a:off x="0" y="19480"/>
            <a:ext cx="12192000" cy="6838520"/>
            <a:chOff x="0" y="9739"/>
            <a:chExt cx="12192000" cy="6838520"/>
          </a:xfrm>
        </p:grpSpPr>
        <p:pic>
          <p:nvPicPr>
            <p:cNvPr id="44" name="Google Shape;44;p61"/>
            <p:cNvPicPr preferRelativeResize="0"/>
            <p:nvPr/>
          </p:nvPicPr>
          <p:blipFill rotWithShape="1">
            <a:blip r:embed="rId2">
              <a:alphaModFix/>
            </a:blip>
            <a:srcRect b="0" l="0" r="0" t="0"/>
            <a:stretch/>
          </p:blipFill>
          <p:spPr>
            <a:xfrm>
              <a:off x="0" y="9739"/>
              <a:ext cx="12192000" cy="6838520"/>
            </a:xfrm>
            <a:prstGeom prst="rect">
              <a:avLst/>
            </a:prstGeom>
            <a:noFill/>
            <a:ln>
              <a:noFill/>
            </a:ln>
          </p:spPr>
        </p:pic>
        <p:sp>
          <p:nvSpPr>
            <p:cNvPr id="45" name="Google Shape;45;p61"/>
            <p:cNvSpPr/>
            <p:nvPr/>
          </p:nvSpPr>
          <p:spPr>
            <a:xfrm>
              <a:off x="580571" y="957943"/>
              <a:ext cx="3149600" cy="5239657"/>
            </a:xfrm>
            <a:prstGeom prst="rect">
              <a:avLst/>
            </a:prstGeom>
            <a:solidFill>
              <a:srgbClr val="EDF7F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pic>
        <p:nvPicPr>
          <p:cNvPr descr="A person in blue jeans and pink tank top&#10;&#10;AI-generated content may be incorrect." id="46" name="Google Shape;46;p61"/>
          <p:cNvPicPr preferRelativeResize="0"/>
          <p:nvPr/>
        </p:nvPicPr>
        <p:blipFill rotWithShape="1">
          <a:blip r:embed="rId3">
            <a:alphaModFix/>
          </a:blip>
          <a:srcRect b="0" l="0" r="0" t="0"/>
          <a:stretch/>
        </p:blipFill>
        <p:spPr>
          <a:xfrm>
            <a:off x="580571" y="1785258"/>
            <a:ext cx="3279742" cy="4637314"/>
          </a:xfrm>
          <a:prstGeom prst="rect">
            <a:avLst/>
          </a:prstGeom>
          <a:noFill/>
          <a:ln>
            <a:noFill/>
          </a:ln>
        </p:spPr>
      </p:pic>
      <p:sp>
        <p:nvSpPr>
          <p:cNvPr id="47" name="Google Shape;47;p61"/>
          <p:cNvSpPr txBox="1"/>
          <p:nvPr>
            <p:ph type="title"/>
          </p:nvPr>
        </p:nvSpPr>
        <p:spPr>
          <a:xfrm>
            <a:off x="5210629" y="1230085"/>
            <a:ext cx="6468232" cy="566738"/>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1" i="0" sz="3200" u="none" cap="none" strike="noStrike">
                <a:solidFill>
                  <a:schemeClr val="dk2"/>
                </a:solidFill>
                <a:latin typeface="Poppins"/>
                <a:ea typeface="Poppins"/>
                <a:cs typeface="Poppins"/>
                <a:sym typeface="Poppins"/>
              </a:defRPr>
            </a:lvl1pPr>
            <a:lvl2pPr lvl="1"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9pPr>
          </a:lstStyle>
          <a:p/>
        </p:txBody>
      </p:sp>
      <p:sp>
        <p:nvSpPr>
          <p:cNvPr id="48" name="Google Shape;48;p61"/>
          <p:cNvSpPr txBox="1"/>
          <p:nvPr>
            <p:ph idx="1" type="body"/>
          </p:nvPr>
        </p:nvSpPr>
        <p:spPr>
          <a:xfrm>
            <a:off x="5210629" y="1883907"/>
            <a:ext cx="6468232" cy="80486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400"/>
              </a:spcBef>
              <a:spcAft>
                <a:spcPts val="0"/>
              </a:spcAft>
              <a:buClr>
                <a:srgbClr val="309FCD"/>
              </a:buClr>
              <a:buSzPts val="2000"/>
              <a:buFont typeface="Arial"/>
              <a:buNone/>
              <a:defRPr b="0" i="0" sz="2000" u="none" cap="none" strike="noStrike">
                <a:solidFill>
                  <a:srgbClr val="7F7F7F"/>
                </a:solidFill>
                <a:latin typeface="Poppins"/>
                <a:ea typeface="Poppins"/>
                <a:cs typeface="Poppins"/>
                <a:sym typeface="Poppins"/>
              </a:defRPr>
            </a:lvl1pPr>
            <a:lvl2pPr indent="-228600" lvl="1" marL="914400" marR="0" rtl="0" algn="l">
              <a:lnSpc>
                <a:spcPct val="100000"/>
              </a:lnSpc>
              <a:spcBef>
                <a:spcPts val="240"/>
              </a:spcBef>
              <a:spcAft>
                <a:spcPts val="0"/>
              </a:spcAft>
              <a:buClr>
                <a:srgbClr val="309FCD"/>
              </a:buClr>
              <a:buSzPts val="1200"/>
              <a:buFont typeface="Arial"/>
              <a:buNone/>
              <a:defRPr b="0" i="0" sz="1200" u="none" cap="none" strike="noStrike">
                <a:solidFill>
                  <a:schemeClr val="dk2"/>
                </a:solidFill>
                <a:latin typeface="Poppins"/>
                <a:ea typeface="Poppins"/>
                <a:cs typeface="Poppins"/>
                <a:sym typeface="Poppins"/>
              </a:defRPr>
            </a:lvl2pPr>
            <a:lvl3pPr indent="-228600" lvl="2" marL="1371600" marR="0" rtl="0" algn="l">
              <a:lnSpc>
                <a:spcPct val="100000"/>
              </a:lnSpc>
              <a:spcBef>
                <a:spcPts val="200"/>
              </a:spcBef>
              <a:spcAft>
                <a:spcPts val="0"/>
              </a:spcAft>
              <a:buClr>
                <a:srgbClr val="309FCD"/>
              </a:buClr>
              <a:buSzPts val="1000"/>
              <a:buFont typeface="Arial"/>
              <a:buNone/>
              <a:defRPr b="0" i="0" sz="1000" u="none" cap="none" strike="noStrike">
                <a:solidFill>
                  <a:schemeClr val="dk2"/>
                </a:solidFill>
                <a:latin typeface="Poppins"/>
                <a:ea typeface="Poppins"/>
                <a:cs typeface="Poppins"/>
                <a:sym typeface="Poppins"/>
              </a:defRPr>
            </a:lvl3pPr>
            <a:lvl4pPr indent="-228600" lvl="3" marL="1828800" marR="0" rtl="0" algn="l">
              <a:lnSpc>
                <a:spcPct val="100000"/>
              </a:lnSpc>
              <a:spcBef>
                <a:spcPts val="180"/>
              </a:spcBef>
              <a:spcAft>
                <a:spcPts val="0"/>
              </a:spcAft>
              <a:buClr>
                <a:srgbClr val="309FCD"/>
              </a:buClr>
              <a:buSzPts val="900"/>
              <a:buFont typeface="Arial"/>
              <a:buNone/>
              <a:defRPr b="0" i="0" sz="900" u="none" cap="none" strike="noStrike">
                <a:solidFill>
                  <a:schemeClr val="dk2"/>
                </a:solidFill>
                <a:latin typeface="Poppins"/>
                <a:ea typeface="Poppins"/>
                <a:cs typeface="Poppins"/>
                <a:sym typeface="Poppins"/>
              </a:defRPr>
            </a:lvl4pPr>
            <a:lvl5pPr indent="-228600" lvl="4" marL="2286000" marR="0" rtl="0" algn="l">
              <a:lnSpc>
                <a:spcPct val="100000"/>
              </a:lnSpc>
              <a:spcBef>
                <a:spcPts val="180"/>
              </a:spcBef>
              <a:spcAft>
                <a:spcPts val="0"/>
              </a:spcAft>
              <a:buClr>
                <a:srgbClr val="309FCD"/>
              </a:buClr>
              <a:buSzPts val="900"/>
              <a:buFont typeface="Arial"/>
              <a:buNone/>
              <a:defRPr b="0" i="0" sz="900" u="none" cap="none" strike="noStrike">
                <a:solidFill>
                  <a:schemeClr val="dk2"/>
                </a:solidFill>
                <a:latin typeface="Poppins"/>
                <a:ea typeface="Poppins"/>
                <a:cs typeface="Poppins"/>
                <a:sym typeface="Poppins"/>
              </a:defRPr>
            </a:lvl5pPr>
            <a:lvl6pPr indent="-228600" lvl="5" marL="27432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lank">
  <p:cSld name="1_Blank">
    <p:spTree>
      <p:nvGrpSpPr>
        <p:cNvPr id="49" name="Shape 49"/>
        <p:cNvGrpSpPr/>
        <p:nvPr/>
      </p:nvGrpSpPr>
      <p:grpSpPr>
        <a:xfrm>
          <a:off x="0" y="0"/>
          <a:ext cx="0" cy="0"/>
          <a:chOff x="0" y="0"/>
          <a:chExt cx="0" cy="0"/>
        </a:xfrm>
      </p:grpSpPr>
      <p:sp>
        <p:nvSpPr>
          <p:cNvPr id="50" name="Google Shape;50;p64"/>
          <p:cNvSpPr/>
          <p:nvPr/>
        </p:nvSpPr>
        <p:spPr>
          <a:xfrm>
            <a:off x="11262785" y="6646863"/>
            <a:ext cx="637116" cy="2778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lt1"/>
                </a:solidFill>
                <a:latin typeface="Calibri"/>
                <a:ea typeface="Calibri"/>
                <a:cs typeface="Calibri"/>
                <a:sym typeface="Calibri"/>
              </a:rPr>
              <a:t>‹#›</a:t>
            </a:fld>
            <a:endParaRPr b="0" i="0" sz="1200" u="none" cap="none" strike="noStrike">
              <a:solidFill>
                <a:schemeClr val="lt1"/>
              </a:solidFill>
              <a:latin typeface="Calibri"/>
              <a:ea typeface="Calibri"/>
              <a:cs typeface="Calibri"/>
              <a:sym typeface="Calibri"/>
            </a:endParaRPr>
          </a:p>
        </p:txBody>
      </p:sp>
      <p:pic>
        <p:nvPicPr>
          <p:cNvPr descr="A picture containing fish&#10;&#10;Description automatically generated" id="51" name="Google Shape;51;p64"/>
          <p:cNvPicPr preferRelativeResize="0"/>
          <p:nvPr/>
        </p:nvPicPr>
        <p:blipFill rotWithShape="1">
          <a:blip r:embed="rId2">
            <a:alphaModFix/>
          </a:blip>
          <a:srcRect b="-109" l="6297" r="0" t="1"/>
          <a:stretch/>
        </p:blipFill>
        <p:spPr>
          <a:xfrm>
            <a:off x="1" y="1"/>
            <a:ext cx="12192000" cy="6924675"/>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52" name="Shape 52"/>
        <p:cNvGrpSpPr/>
        <p:nvPr/>
      </p:nvGrpSpPr>
      <p:grpSpPr>
        <a:xfrm>
          <a:off x="0" y="0"/>
          <a:ext cx="0" cy="0"/>
          <a:chOff x="0" y="0"/>
          <a:chExt cx="0" cy="0"/>
        </a:xfrm>
      </p:grpSpPr>
      <p:sp>
        <p:nvSpPr>
          <p:cNvPr id="53" name="Google Shape;53;p66"/>
          <p:cNvSpPr/>
          <p:nvPr/>
        </p:nvSpPr>
        <p:spPr>
          <a:xfrm>
            <a:off x="11262785" y="6646863"/>
            <a:ext cx="637116" cy="2778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lt1"/>
                </a:solidFill>
                <a:latin typeface="Calibri"/>
                <a:ea typeface="Calibri"/>
                <a:cs typeface="Calibri"/>
                <a:sym typeface="Calibri"/>
              </a:rPr>
              <a:t>‹#›</a:t>
            </a:fld>
            <a:endParaRPr b="0" i="0" sz="1200" u="none" cap="none" strike="noStrike">
              <a:solidFill>
                <a:schemeClr val="lt1"/>
              </a:solidFill>
              <a:latin typeface="Calibri"/>
              <a:ea typeface="Calibri"/>
              <a:cs typeface="Calibri"/>
              <a:sym typeface="Calibri"/>
            </a:endParaRPr>
          </a:p>
        </p:txBody>
      </p:sp>
      <p:pic>
        <p:nvPicPr>
          <p:cNvPr descr="A picture containing fish&#10;&#10;Description automatically generated" id="54" name="Google Shape;54;p66"/>
          <p:cNvPicPr preferRelativeResize="0"/>
          <p:nvPr/>
        </p:nvPicPr>
        <p:blipFill rotWithShape="1">
          <a:blip r:embed="rId2">
            <a:alphaModFix/>
          </a:blip>
          <a:srcRect b="-109" l="6297" r="0" t="1"/>
          <a:stretch/>
        </p:blipFill>
        <p:spPr>
          <a:xfrm>
            <a:off x="1" y="1"/>
            <a:ext cx="12192000" cy="6924675"/>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Pink">
  <p:cSld name="1_Pink">
    <p:bg>
      <p:bgPr>
        <a:solidFill>
          <a:srgbClr val="F5EBEE"/>
        </a:solidFill>
      </p:bgPr>
    </p:bg>
    <p:spTree>
      <p:nvGrpSpPr>
        <p:cNvPr id="55" name="Shape 55"/>
        <p:cNvGrpSpPr/>
        <p:nvPr/>
      </p:nvGrpSpPr>
      <p:grpSpPr>
        <a:xfrm>
          <a:off x="0" y="0"/>
          <a:ext cx="0" cy="0"/>
          <a:chOff x="0" y="0"/>
          <a:chExt cx="0" cy="0"/>
        </a:xfrm>
      </p:grpSpPr>
      <p:sp>
        <p:nvSpPr>
          <p:cNvPr id="56" name="Google Shape;56;p67"/>
          <p:cNvSpPr txBox="1"/>
          <p:nvPr>
            <p:ph idx="1" type="body"/>
          </p:nvPr>
        </p:nvSpPr>
        <p:spPr>
          <a:xfrm>
            <a:off x="812800" y="1519588"/>
            <a:ext cx="10265835" cy="444537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00000"/>
              </a:lnSpc>
              <a:spcBef>
                <a:spcPts val="560"/>
              </a:spcBef>
              <a:spcAft>
                <a:spcPts val="0"/>
              </a:spcAft>
              <a:buClr>
                <a:srgbClr val="309FCD"/>
              </a:buClr>
              <a:buSzPts val="2800"/>
              <a:buFont typeface="Arial"/>
              <a:buChar char="•"/>
              <a:defRPr b="0" i="0" sz="2800" u="none" cap="none" strike="noStrike">
                <a:solidFill>
                  <a:schemeClr val="dk2"/>
                </a:solidFill>
                <a:latin typeface="Poppins"/>
                <a:ea typeface="Poppins"/>
                <a:cs typeface="Poppins"/>
                <a:sym typeface="Poppins"/>
              </a:defRPr>
            </a:lvl1pPr>
            <a:lvl2pPr indent="-393700" lvl="1" marL="914400" marR="0" rtl="0" algn="l">
              <a:lnSpc>
                <a:spcPct val="100000"/>
              </a:lnSpc>
              <a:spcBef>
                <a:spcPts val="520"/>
              </a:spcBef>
              <a:spcAft>
                <a:spcPts val="0"/>
              </a:spcAft>
              <a:buClr>
                <a:srgbClr val="309FCD"/>
              </a:buClr>
              <a:buSzPts val="2600"/>
              <a:buFont typeface="Arial"/>
              <a:buChar char="–"/>
              <a:defRPr b="0" i="0" sz="2600" u="none" cap="none" strike="noStrike">
                <a:solidFill>
                  <a:schemeClr val="dk2"/>
                </a:solidFill>
                <a:latin typeface="Poppins"/>
                <a:ea typeface="Poppins"/>
                <a:cs typeface="Poppins"/>
                <a:sym typeface="Poppins"/>
              </a:defRPr>
            </a:lvl2pPr>
            <a:lvl3pPr indent="-381000" lvl="2" marL="13716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3pPr>
            <a:lvl4pPr indent="-368300" lvl="3" marL="1828800" marR="0" rtl="0" algn="l">
              <a:lnSpc>
                <a:spcPct val="100000"/>
              </a:lnSpc>
              <a:spcBef>
                <a:spcPts val="440"/>
              </a:spcBef>
              <a:spcAft>
                <a:spcPts val="0"/>
              </a:spcAft>
              <a:buClr>
                <a:srgbClr val="309FCD"/>
              </a:buClr>
              <a:buSzPts val="2200"/>
              <a:buFont typeface="Arial"/>
              <a:buChar char="–"/>
              <a:defRPr b="0" i="0" sz="22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57" name="Google Shape;57;p67"/>
          <p:cNvSpPr txBox="1"/>
          <p:nvPr/>
        </p:nvSpPr>
        <p:spPr>
          <a:xfrm>
            <a:off x="0" y="190956"/>
            <a:ext cx="10515600" cy="1143000"/>
          </a:xfrm>
          <a:prstGeom prst="rect">
            <a:avLst/>
          </a:prstGeom>
          <a:noFill/>
          <a:ln>
            <a:noFill/>
          </a:ln>
        </p:spPr>
        <p:txBody>
          <a:bodyPr anchorCtr="0" anchor="ctr" bIns="45700" lIns="804650" spcFirstLastPara="1" rIns="91425" wrap="square" tIns="45700">
            <a:normAutofit/>
          </a:bodyPr>
          <a:lstStyle/>
          <a:p>
            <a:pPr indent="0" lvl="0" marL="0" marR="0" rtl="0" algn="l">
              <a:lnSpc>
                <a:spcPct val="100000"/>
              </a:lnSpc>
              <a:spcBef>
                <a:spcPts val="0"/>
              </a:spcBef>
              <a:spcAft>
                <a:spcPts val="0"/>
              </a:spcAft>
              <a:buClr>
                <a:srgbClr val="000000"/>
              </a:buClr>
              <a:buSzPts val="3600"/>
              <a:buFont typeface="Arial"/>
              <a:buNone/>
            </a:pPr>
            <a:r>
              <a:t/>
            </a:r>
            <a:endParaRPr b="1" i="0" sz="3600" u="none" cap="none" strike="noStrike">
              <a:solidFill>
                <a:schemeClr val="accent5"/>
              </a:solidFill>
              <a:latin typeface="Poppins"/>
              <a:ea typeface="Poppins"/>
              <a:cs typeface="Poppins"/>
              <a:sym typeface="Poppins"/>
            </a:endParaRPr>
          </a:p>
        </p:txBody>
      </p:sp>
      <p:sp>
        <p:nvSpPr>
          <p:cNvPr id="58" name="Google Shape;58;p67"/>
          <p:cNvSpPr txBox="1"/>
          <p:nvPr>
            <p:ph idx="2" type="body"/>
          </p:nvPr>
        </p:nvSpPr>
        <p:spPr>
          <a:xfrm>
            <a:off x="0" y="321542"/>
            <a:ext cx="9873949" cy="1143000"/>
          </a:xfrm>
          <a:prstGeom prst="rect">
            <a:avLst/>
          </a:prstGeom>
          <a:noFill/>
          <a:ln>
            <a:noFill/>
          </a:ln>
        </p:spPr>
        <p:txBody>
          <a:bodyPr anchorCtr="0" anchor="ctr" bIns="45700" lIns="731500" spcFirstLastPara="1" rIns="91425" wrap="square" tIns="45700">
            <a:noAutofit/>
          </a:bodyPr>
          <a:lstStyle>
            <a:lvl1pPr indent="-228600" lvl="0" marL="457200" marR="0" rtl="0" algn="l">
              <a:lnSpc>
                <a:spcPct val="100000"/>
              </a:lnSpc>
              <a:spcBef>
                <a:spcPts val="720"/>
              </a:spcBef>
              <a:spcAft>
                <a:spcPts val="0"/>
              </a:spcAft>
              <a:buClr>
                <a:srgbClr val="309FCD"/>
              </a:buClr>
              <a:buSzPts val="3600"/>
              <a:buFont typeface="Arial"/>
              <a:buNone/>
              <a:defRPr b="1" i="0" sz="3600" u="none" cap="none" strike="noStrike">
                <a:solidFill>
                  <a:schemeClr val="accent5"/>
                </a:solidFill>
                <a:latin typeface="Poppins"/>
                <a:ea typeface="Poppins"/>
                <a:cs typeface="Poppins"/>
                <a:sym typeface="Poppins"/>
              </a:defRPr>
            </a:lvl1pPr>
            <a:lvl2pPr indent="-457200" lvl="1" marL="914400" marR="0" rtl="0" algn="l">
              <a:lnSpc>
                <a:spcPct val="100000"/>
              </a:lnSpc>
              <a:spcBef>
                <a:spcPts val="720"/>
              </a:spcBef>
              <a:spcAft>
                <a:spcPts val="0"/>
              </a:spcAft>
              <a:buClr>
                <a:srgbClr val="309FCD"/>
              </a:buClr>
              <a:buSzPts val="3600"/>
              <a:buFont typeface="Arial"/>
              <a:buChar char="–"/>
              <a:defRPr b="1" i="0" sz="3600" u="none" cap="none" strike="noStrike">
                <a:solidFill>
                  <a:schemeClr val="accent1"/>
                </a:solidFill>
                <a:latin typeface="Poppins"/>
                <a:ea typeface="Poppins"/>
                <a:cs typeface="Poppins"/>
                <a:sym typeface="Poppins"/>
              </a:defRPr>
            </a:lvl2pPr>
            <a:lvl3pPr indent="-457200" lvl="2" marL="1371600" marR="0" rtl="0" algn="l">
              <a:lnSpc>
                <a:spcPct val="100000"/>
              </a:lnSpc>
              <a:spcBef>
                <a:spcPts val="720"/>
              </a:spcBef>
              <a:spcAft>
                <a:spcPts val="0"/>
              </a:spcAft>
              <a:buClr>
                <a:srgbClr val="309FCD"/>
              </a:buClr>
              <a:buSzPts val="3600"/>
              <a:buFont typeface="Arial"/>
              <a:buChar char="•"/>
              <a:defRPr b="1" i="0" sz="3600" u="none" cap="none" strike="noStrike">
                <a:solidFill>
                  <a:schemeClr val="accent1"/>
                </a:solidFill>
                <a:latin typeface="Poppins"/>
                <a:ea typeface="Poppins"/>
                <a:cs typeface="Poppins"/>
                <a:sym typeface="Poppins"/>
              </a:defRPr>
            </a:lvl3pPr>
            <a:lvl4pPr indent="-457200" lvl="3" marL="1828800" marR="0" rtl="0" algn="l">
              <a:lnSpc>
                <a:spcPct val="100000"/>
              </a:lnSpc>
              <a:spcBef>
                <a:spcPts val="720"/>
              </a:spcBef>
              <a:spcAft>
                <a:spcPts val="0"/>
              </a:spcAft>
              <a:buClr>
                <a:srgbClr val="309FCD"/>
              </a:buClr>
              <a:buSzPts val="3600"/>
              <a:buFont typeface="Arial"/>
              <a:buChar char="–"/>
              <a:defRPr b="1" i="0" sz="3600" u="none" cap="none" strike="noStrike">
                <a:solidFill>
                  <a:schemeClr val="accent1"/>
                </a:solidFill>
                <a:latin typeface="Poppins"/>
                <a:ea typeface="Poppins"/>
                <a:cs typeface="Poppins"/>
                <a:sym typeface="Poppins"/>
              </a:defRPr>
            </a:lvl4pPr>
            <a:lvl5pPr indent="-457200" lvl="4" marL="2286000" marR="0" rtl="0" algn="l">
              <a:lnSpc>
                <a:spcPct val="100000"/>
              </a:lnSpc>
              <a:spcBef>
                <a:spcPts val="720"/>
              </a:spcBef>
              <a:spcAft>
                <a:spcPts val="0"/>
              </a:spcAft>
              <a:buClr>
                <a:srgbClr val="309FCD"/>
              </a:buClr>
              <a:buSzPts val="3600"/>
              <a:buFont typeface="Arial"/>
              <a:buChar char="•"/>
              <a:defRPr b="1" i="0" sz="3600" u="none" cap="none" strike="noStrike">
                <a:solidFill>
                  <a:schemeClr val="accent1"/>
                </a:solidFill>
                <a:latin typeface="Poppins"/>
                <a:ea typeface="Poppins"/>
                <a:cs typeface="Poppins"/>
                <a:sym typeface="Poppins"/>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Gold">
  <p:cSld name="1_Gold">
    <p:bg>
      <p:bgPr>
        <a:solidFill>
          <a:srgbClr val="FDFAF6"/>
        </a:solidFill>
      </p:bgPr>
    </p:bg>
    <p:spTree>
      <p:nvGrpSpPr>
        <p:cNvPr id="59" name="Shape 59"/>
        <p:cNvGrpSpPr/>
        <p:nvPr/>
      </p:nvGrpSpPr>
      <p:grpSpPr>
        <a:xfrm>
          <a:off x="0" y="0"/>
          <a:ext cx="0" cy="0"/>
          <a:chOff x="0" y="0"/>
          <a:chExt cx="0" cy="0"/>
        </a:xfrm>
      </p:grpSpPr>
      <p:sp>
        <p:nvSpPr>
          <p:cNvPr id="60" name="Google Shape;60;p68"/>
          <p:cNvSpPr txBox="1"/>
          <p:nvPr>
            <p:ph idx="1" type="body"/>
          </p:nvPr>
        </p:nvSpPr>
        <p:spPr>
          <a:xfrm>
            <a:off x="812800" y="1519588"/>
            <a:ext cx="10265835" cy="444537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00000"/>
              </a:lnSpc>
              <a:spcBef>
                <a:spcPts val="560"/>
              </a:spcBef>
              <a:spcAft>
                <a:spcPts val="0"/>
              </a:spcAft>
              <a:buClr>
                <a:srgbClr val="309FCD"/>
              </a:buClr>
              <a:buSzPts val="2800"/>
              <a:buFont typeface="Arial"/>
              <a:buChar char="•"/>
              <a:defRPr b="0" i="0" sz="2800" u="none" cap="none" strike="noStrike">
                <a:solidFill>
                  <a:schemeClr val="dk2"/>
                </a:solidFill>
                <a:latin typeface="Poppins"/>
                <a:ea typeface="Poppins"/>
                <a:cs typeface="Poppins"/>
                <a:sym typeface="Poppins"/>
              </a:defRPr>
            </a:lvl1pPr>
            <a:lvl2pPr indent="-393700" lvl="1" marL="914400" marR="0" rtl="0" algn="l">
              <a:lnSpc>
                <a:spcPct val="100000"/>
              </a:lnSpc>
              <a:spcBef>
                <a:spcPts val="520"/>
              </a:spcBef>
              <a:spcAft>
                <a:spcPts val="0"/>
              </a:spcAft>
              <a:buClr>
                <a:srgbClr val="309FCD"/>
              </a:buClr>
              <a:buSzPts val="2600"/>
              <a:buFont typeface="Arial"/>
              <a:buChar char="–"/>
              <a:defRPr b="0" i="0" sz="2600" u="none" cap="none" strike="noStrike">
                <a:solidFill>
                  <a:schemeClr val="dk2"/>
                </a:solidFill>
                <a:latin typeface="Poppins"/>
                <a:ea typeface="Poppins"/>
                <a:cs typeface="Poppins"/>
                <a:sym typeface="Poppins"/>
              </a:defRPr>
            </a:lvl2pPr>
            <a:lvl3pPr indent="-381000" lvl="2" marL="13716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3pPr>
            <a:lvl4pPr indent="-368300" lvl="3" marL="1828800" marR="0" rtl="0" algn="l">
              <a:lnSpc>
                <a:spcPct val="100000"/>
              </a:lnSpc>
              <a:spcBef>
                <a:spcPts val="440"/>
              </a:spcBef>
              <a:spcAft>
                <a:spcPts val="0"/>
              </a:spcAft>
              <a:buClr>
                <a:srgbClr val="309FCD"/>
              </a:buClr>
              <a:buSzPts val="2200"/>
              <a:buFont typeface="Arial"/>
              <a:buChar char="–"/>
              <a:defRPr b="0" i="0" sz="22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eal">
  <p:cSld name="2_Teal">
    <p:bg>
      <p:bgPr>
        <a:solidFill>
          <a:srgbClr val="E9EFF0"/>
        </a:solidFill>
      </p:bgPr>
    </p:bg>
    <p:spTree>
      <p:nvGrpSpPr>
        <p:cNvPr id="61" name="Shape 61"/>
        <p:cNvGrpSpPr/>
        <p:nvPr/>
      </p:nvGrpSpPr>
      <p:grpSpPr>
        <a:xfrm>
          <a:off x="0" y="0"/>
          <a:ext cx="0" cy="0"/>
          <a:chOff x="0" y="0"/>
          <a:chExt cx="0" cy="0"/>
        </a:xfrm>
      </p:grpSpPr>
      <p:sp>
        <p:nvSpPr>
          <p:cNvPr id="62" name="Google Shape;62;p69"/>
          <p:cNvSpPr txBox="1"/>
          <p:nvPr/>
        </p:nvSpPr>
        <p:spPr>
          <a:xfrm>
            <a:off x="0" y="190956"/>
            <a:ext cx="10515600" cy="1143000"/>
          </a:xfrm>
          <a:prstGeom prst="rect">
            <a:avLst/>
          </a:prstGeom>
          <a:noFill/>
          <a:ln>
            <a:noFill/>
          </a:ln>
        </p:spPr>
        <p:txBody>
          <a:bodyPr anchorCtr="0" anchor="ctr" bIns="45700" lIns="804650" spcFirstLastPara="1" rIns="91425" wrap="square" tIns="45700">
            <a:norm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chemeClr val="dk2"/>
                </a:solidFill>
                <a:latin typeface="Poppins"/>
                <a:ea typeface="Poppins"/>
                <a:cs typeface="Poppins"/>
                <a:sym typeface="Poppins"/>
              </a:rPr>
              <a:t>Click to edit Master title style</a:t>
            </a:r>
            <a:endParaRPr b="0" i="0" sz="1400" u="none" cap="none" strike="noStrike">
              <a:solidFill>
                <a:srgbClr val="000000"/>
              </a:solidFill>
              <a:latin typeface="Arial"/>
              <a:ea typeface="Arial"/>
              <a:cs typeface="Arial"/>
              <a:sym typeface="Arial"/>
            </a:endParaRPr>
          </a:p>
        </p:txBody>
      </p:sp>
      <p:sp>
        <p:nvSpPr>
          <p:cNvPr id="63" name="Google Shape;63;p69"/>
          <p:cNvSpPr txBox="1"/>
          <p:nvPr>
            <p:ph idx="1" type="body"/>
          </p:nvPr>
        </p:nvSpPr>
        <p:spPr>
          <a:xfrm>
            <a:off x="857532" y="1532162"/>
            <a:ext cx="5326740" cy="4525963"/>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00000"/>
              </a:lnSpc>
              <a:spcBef>
                <a:spcPts val="560"/>
              </a:spcBef>
              <a:spcAft>
                <a:spcPts val="0"/>
              </a:spcAft>
              <a:buClr>
                <a:srgbClr val="309FCD"/>
              </a:buClr>
              <a:buSzPts val="2800"/>
              <a:buFont typeface="Arial"/>
              <a:buChar char="•"/>
              <a:defRPr b="0" i="0" sz="2800" u="none" cap="none" strike="noStrike">
                <a:solidFill>
                  <a:schemeClr val="dk2"/>
                </a:solidFill>
                <a:latin typeface="Poppins"/>
                <a:ea typeface="Poppins"/>
                <a:cs typeface="Poppins"/>
                <a:sym typeface="Poppins"/>
              </a:defRPr>
            </a:lvl1pPr>
            <a:lvl2pPr indent="-381000" lvl="1" marL="9144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2pPr>
            <a:lvl3pPr indent="-355600" lvl="2" marL="1371600" marR="0" rtl="0" algn="l">
              <a:lnSpc>
                <a:spcPct val="100000"/>
              </a:lnSpc>
              <a:spcBef>
                <a:spcPts val="400"/>
              </a:spcBef>
              <a:spcAft>
                <a:spcPts val="0"/>
              </a:spcAft>
              <a:buClr>
                <a:srgbClr val="309FCD"/>
              </a:buClr>
              <a:buSzPts val="2000"/>
              <a:buFont typeface="Arial"/>
              <a:buChar char="•"/>
              <a:defRPr b="0" i="0" sz="2000" u="none" cap="none" strike="noStrike">
                <a:solidFill>
                  <a:schemeClr val="dk2"/>
                </a:solidFill>
                <a:latin typeface="Poppins"/>
                <a:ea typeface="Poppins"/>
                <a:cs typeface="Poppins"/>
                <a:sym typeface="Poppins"/>
              </a:defRPr>
            </a:lvl3pPr>
            <a:lvl4pPr indent="-342900" lvl="3" marL="18288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42900" lvl="5" marL="27432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4" name="Google Shape;64;p69"/>
          <p:cNvSpPr txBox="1"/>
          <p:nvPr>
            <p:ph idx="2" type="body"/>
          </p:nvPr>
        </p:nvSpPr>
        <p:spPr>
          <a:xfrm>
            <a:off x="6444345" y="1532162"/>
            <a:ext cx="5326740" cy="4525963"/>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00000"/>
              </a:lnSpc>
              <a:spcBef>
                <a:spcPts val="560"/>
              </a:spcBef>
              <a:spcAft>
                <a:spcPts val="0"/>
              </a:spcAft>
              <a:buClr>
                <a:srgbClr val="309FCD"/>
              </a:buClr>
              <a:buSzPts val="2800"/>
              <a:buFont typeface="Arial"/>
              <a:buChar char="•"/>
              <a:defRPr b="0" i="0" sz="2800" u="none" cap="none" strike="noStrike">
                <a:solidFill>
                  <a:schemeClr val="dk2"/>
                </a:solidFill>
                <a:latin typeface="Poppins"/>
                <a:ea typeface="Poppins"/>
                <a:cs typeface="Poppins"/>
                <a:sym typeface="Poppins"/>
              </a:defRPr>
            </a:lvl1pPr>
            <a:lvl2pPr indent="-381000" lvl="1" marL="9144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2pPr>
            <a:lvl3pPr indent="-355600" lvl="2" marL="1371600" marR="0" rtl="0" algn="l">
              <a:lnSpc>
                <a:spcPct val="100000"/>
              </a:lnSpc>
              <a:spcBef>
                <a:spcPts val="400"/>
              </a:spcBef>
              <a:spcAft>
                <a:spcPts val="0"/>
              </a:spcAft>
              <a:buClr>
                <a:srgbClr val="309FCD"/>
              </a:buClr>
              <a:buSzPts val="2000"/>
              <a:buFont typeface="Arial"/>
              <a:buChar char="•"/>
              <a:defRPr b="0" i="0" sz="2000" u="none" cap="none" strike="noStrike">
                <a:solidFill>
                  <a:schemeClr val="dk2"/>
                </a:solidFill>
                <a:latin typeface="Poppins"/>
                <a:ea typeface="Poppins"/>
                <a:cs typeface="Poppins"/>
                <a:sym typeface="Poppins"/>
              </a:defRPr>
            </a:lvl3pPr>
            <a:lvl4pPr indent="-342900" lvl="3" marL="18288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42900" lvl="5" marL="27432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ink">
  <p:cSld name="2_Pink">
    <p:bg>
      <p:bgPr>
        <a:solidFill>
          <a:srgbClr val="F5EBEE"/>
        </a:solidFill>
      </p:bgPr>
    </p:bg>
    <p:spTree>
      <p:nvGrpSpPr>
        <p:cNvPr id="65" name="Shape 65"/>
        <p:cNvGrpSpPr/>
        <p:nvPr/>
      </p:nvGrpSpPr>
      <p:grpSpPr>
        <a:xfrm>
          <a:off x="0" y="0"/>
          <a:ext cx="0" cy="0"/>
          <a:chOff x="0" y="0"/>
          <a:chExt cx="0" cy="0"/>
        </a:xfrm>
      </p:grpSpPr>
      <p:sp>
        <p:nvSpPr>
          <p:cNvPr id="66" name="Google Shape;66;p70"/>
          <p:cNvSpPr txBox="1"/>
          <p:nvPr/>
        </p:nvSpPr>
        <p:spPr>
          <a:xfrm>
            <a:off x="0" y="190956"/>
            <a:ext cx="10515600" cy="1143000"/>
          </a:xfrm>
          <a:prstGeom prst="rect">
            <a:avLst/>
          </a:prstGeom>
          <a:noFill/>
          <a:ln>
            <a:noFill/>
          </a:ln>
        </p:spPr>
        <p:txBody>
          <a:bodyPr anchorCtr="0" anchor="ctr" bIns="45700" lIns="804650" spcFirstLastPara="1" rIns="91425" wrap="square" tIns="45700">
            <a:norm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chemeClr val="accent5"/>
                </a:solidFill>
                <a:latin typeface="Poppins"/>
                <a:ea typeface="Poppins"/>
                <a:cs typeface="Poppins"/>
                <a:sym typeface="Poppins"/>
              </a:rPr>
              <a:t>Click to edit Master title style</a:t>
            </a:r>
            <a:endParaRPr b="0" i="0" sz="1400" u="none" cap="none" strike="noStrike">
              <a:solidFill>
                <a:srgbClr val="000000"/>
              </a:solidFill>
              <a:latin typeface="Arial"/>
              <a:ea typeface="Arial"/>
              <a:cs typeface="Arial"/>
              <a:sym typeface="Arial"/>
            </a:endParaRPr>
          </a:p>
        </p:txBody>
      </p:sp>
      <p:sp>
        <p:nvSpPr>
          <p:cNvPr id="67" name="Google Shape;67;p70"/>
          <p:cNvSpPr txBox="1"/>
          <p:nvPr>
            <p:ph idx="1" type="body"/>
          </p:nvPr>
        </p:nvSpPr>
        <p:spPr>
          <a:xfrm>
            <a:off x="857532" y="1532162"/>
            <a:ext cx="5326740" cy="4525963"/>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00000"/>
              </a:lnSpc>
              <a:spcBef>
                <a:spcPts val="560"/>
              </a:spcBef>
              <a:spcAft>
                <a:spcPts val="0"/>
              </a:spcAft>
              <a:buClr>
                <a:srgbClr val="309FCD"/>
              </a:buClr>
              <a:buSzPts val="2800"/>
              <a:buFont typeface="Arial"/>
              <a:buChar char="•"/>
              <a:defRPr b="0" i="0" sz="2800" u="none" cap="none" strike="noStrike">
                <a:solidFill>
                  <a:schemeClr val="dk2"/>
                </a:solidFill>
                <a:latin typeface="Poppins"/>
                <a:ea typeface="Poppins"/>
                <a:cs typeface="Poppins"/>
                <a:sym typeface="Poppins"/>
              </a:defRPr>
            </a:lvl1pPr>
            <a:lvl2pPr indent="-381000" lvl="1" marL="9144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2pPr>
            <a:lvl3pPr indent="-355600" lvl="2" marL="1371600" marR="0" rtl="0" algn="l">
              <a:lnSpc>
                <a:spcPct val="100000"/>
              </a:lnSpc>
              <a:spcBef>
                <a:spcPts val="400"/>
              </a:spcBef>
              <a:spcAft>
                <a:spcPts val="0"/>
              </a:spcAft>
              <a:buClr>
                <a:srgbClr val="309FCD"/>
              </a:buClr>
              <a:buSzPts val="2000"/>
              <a:buFont typeface="Arial"/>
              <a:buChar char="•"/>
              <a:defRPr b="0" i="0" sz="2000" u="none" cap="none" strike="noStrike">
                <a:solidFill>
                  <a:schemeClr val="dk2"/>
                </a:solidFill>
                <a:latin typeface="Poppins"/>
                <a:ea typeface="Poppins"/>
                <a:cs typeface="Poppins"/>
                <a:sym typeface="Poppins"/>
              </a:defRPr>
            </a:lvl3pPr>
            <a:lvl4pPr indent="-342900" lvl="3" marL="18288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42900" lvl="5" marL="27432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8" name="Google Shape;68;p70"/>
          <p:cNvSpPr txBox="1"/>
          <p:nvPr>
            <p:ph idx="2" type="body"/>
          </p:nvPr>
        </p:nvSpPr>
        <p:spPr>
          <a:xfrm>
            <a:off x="6444345" y="1532162"/>
            <a:ext cx="5326740" cy="4525963"/>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00000"/>
              </a:lnSpc>
              <a:spcBef>
                <a:spcPts val="560"/>
              </a:spcBef>
              <a:spcAft>
                <a:spcPts val="0"/>
              </a:spcAft>
              <a:buClr>
                <a:srgbClr val="309FCD"/>
              </a:buClr>
              <a:buSzPts val="2800"/>
              <a:buFont typeface="Arial"/>
              <a:buChar char="•"/>
              <a:defRPr b="0" i="0" sz="2800" u="none" cap="none" strike="noStrike">
                <a:solidFill>
                  <a:schemeClr val="dk2"/>
                </a:solidFill>
                <a:latin typeface="Poppins"/>
                <a:ea typeface="Poppins"/>
                <a:cs typeface="Poppins"/>
                <a:sym typeface="Poppins"/>
              </a:defRPr>
            </a:lvl1pPr>
            <a:lvl2pPr indent="-381000" lvl="1" marL="9144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2pPr>
            <a:lvl3pPr indent="-355600" lvl="2" marL="1371600" marR="0" rtl="0" algn="l">
              <a:lnSpc>
                <a:spcPct val="100000"/>
              </a:lnSpc>
              <a:spcBef>
                <a:spcPts val="400"/>
              </a:spcBef>
              <a:spcAft>
                <a:spcPts val="0"/>
              </a:spcAft>
              <a:buClr>
                <a:srgbClr val="309FCD"/>
              </a:buClr>
              <a:buSzPts val="2000"/>
              <a:buFont typeface="Arial"/>
              <a:buChar char="•"/>
              <a:defRPr b="0" i="0" sz="2000" u="none" cap="none" strike="noStrike">
                <a:solidFill>
                  <a:schemeClr val="dk2"/>
                </a:solidFill>
                <a:latin typeface="Poppins"/>
                <a:ea typeface="Poppins"/>
                <a:cs typeface="Poppins"/>
                <a:sym typeface="Poppins"/>
              </a:defRPr>
            </a:lvl3pPr>
            <a:lvl4pPr indent="-342900" lvl="3" marL="18288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42900" lvl="5" marL="27432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Gold">
  <p:cSld name="2_Gold">
    <p:bg>
      <p:bgPr>
        <a:solidFill>
          <a:srgbClr val="FDFAF6"/>
        </a:solidFill>
      </p:bgPr>
    </p:bg>
    <p:spTree>
      <p:nvGrpSpPr>
        <p:cNvPr id="69" name="Shape 69"/>
        <p:cNvGrpSpPr/>
        <p:nvPr/>
      </p:nvGrpSpPr>
      <p:grpSpPr>
        <a:xfrm>
          <a:off x="0" y="0"/>
          <a:ext cx="0" cy="0"/>
          <a:chOff x="0" y="0"/>
          <a:chExt cx="0" cy="0"/>
        </a:xfrm>
      </p:grpSpPr>
      <p:sp>
        <p:nvSpPr>
          <p:cNvPr id="70" name="Google Shape;70;p71"/>
          <p:cNvSpPr txBox="1"/>
          <p:nvPr/>
        </p:nvSpPr>
        <p:spPr>
          <a:xfrm>
            <a:off x="0" y="190956"/>
            <a:ext cx="10515600" cy="1143000"/>
          </a:xfrm>
          <a:prstGeom prst="rect">
            <a:avLst/>
          </a:prstGeom>
          <a:noFill/>
          <a:ln>
            <a:noFill/>
          </a:ln>
        </p:spPr>
        <p:txBody>
          <a:bodyPr anchorCtr="0" anchor="ctr" bIns="45700" lIns="804650" spcFirstLastPara="1" rIns="91425" wrap="square" tIns="45700">
            <a:norm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DE9F3B"/>
                </a:solidFill>
                <a:latin typeface="Poppins"/>
                <a:ea typeface="Poppins"/>
                <a:cs typeface="Poppins"/>
                <a:sym typeface="Poppins"/>
              </a:rPr>
              <a:t>Click to edit Master title style</a:t>
            </a:r>
            <a:endParaRPr b="0" i="0" sz="1400" u="none" cap="none" strike="noStrike">
              <a:solidFill>
                <a:srgbClr val="000000"/>
              </a:solidFill>
              <a:latin typeface="Arial"/>
              <a:ea typeface="Arial"/>
              <a:cs typeface="Arial"/>
              <a:sym typeface="Arial"/>
            </a:endParaRPr>
          </a:p>
        </p:txBody>
      </p:sp>
      <p:sp>
        <p:nvSpPr>
          <p:cNvPr id="71" name="Google Shape;71;p71"/>
          <p:cNvSpPr txBox="1"/>
          <p:nvPr>
            <p:ph idx="1" type="body"/>
          </p:nvPr>
        </p:nvSpPr>
        <p:spPr>
          <a:xfrm>
            <a:off x="857532" y="1532162"/>
            <a:ext cx="5326740" cy="4525963"/>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00000"/>
              </a:lnSpc>
              <a:spcBef>
                <a:spcPts val="560"/>
              </a:spcBef>
              <a:spcAft>
                <a:spcPts val="0"/>
              </a:spcAft>
              <a:buClr>
                <a:srgbClr val="309FCD"/>
              </a:buClr>
              <a:buSzPts val="2800"/>
              <a:buFont typeface="Arial"/>
              <a:buChar char="•"/>
              <a:defRPr b="0" i="0" sz="2800" u="none" cap="none" strike="noStrike">
                <a:solidFill>
                  <a:schemeClr val="dk2"/>
                </a:solidFill>
                <a:latin typeface="Poppins"/>
                <a:ea typeface="Poppins"/>
                <a:cs typeface="Poppins"/>
                <a:sym typeface="Poppins"/>
              </a:defRPr>
            </a:lvl1pPr>
            <a:lvl2pPr indent="-381000" lvl="1" marL="9144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2pPr>
            <a:lvl3pPr indent="-355600" lvl="2" marL="1371600" marR="0" rtl="0" algn="l">
              <a:lnSpc>
                <a:spcPct val="100000"/>
              </a:lnSpc>
              <a:spcBef>
                <a:spcPts val="400"/>
              </a:spcBef>
              <a:spcAft>
                <a:spcPts val="0"/>
              </a:spcAft>
              <a:buClr>
                <a:srgbClr val="309FCD"/>
              </a:buClr>
              <a:buSzPts val="2000"/>
              <a:buFont typeface="Arial"/>
              <a:buChar char="•"/>
              <a:defRPr b="0" i="0" sz="2000" u="none" cap="none" strike="noStrike">
                <a:solidFill>
                  <a:schemeClr val="dk2"/>
                </a:solidFill>
                <a:latin typeface="Poppins"/>
                <a:ea typeface="Poppins"/>
                <a:cs typeface="Poppins"/>
                <a:sym typeface="Poppins"/>
              </a:defRPr>
            </a:lvl3pPr>
            <a:lvl4pPr indent="-342900" lvl="3" marL="18288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42900" lvl="5" marL="27432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2" name="Google Shape;72;p71"/>
          <p:cNvSpPr txBox="1"/>
          <p:nvPr>
            <p:ph idx="2" type="body"/>
          </p:nvPr>
        </p:nvSpPr>
        <p:spPr>
          <a:xfrm>
            <a:off x="6444345" y="1532162"/>
            <a:ext cx="5326740" cy="4525963"/>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00000"/>
              </a:lnSpc>
              <a:spcBef>
                <a:spcPts val="560"/>
              </a:spcBef>
              <a:spcAft>
                <a:spcPts val="0"/>
              </a:spcAft>
              <a:buClr>
                <a:srgbClr val="309FCD"/>
              </a:buClr>
              <a:buSzPts val="2800"/>
              <a:buFont typeface="Arial"/>
              <a:buChar char="•"/>
              <a:defRPr b="0" i="0" sz="2800" u="none" cap="none" strike="noStrike">
                <a:solidFill>
                  <a:schemeClr val="dk2"/>
                </a:solidFill>
                <a:latin typeface="Poppins"/>
                <a:ea typeface="Poppins"/>
                <a:cs typeface="Poppins"/>
                <a:sym typeface="Poppins"/>
              </a:defRPr>
            </a:lvl1pPr>
            <a:lvl2pPr indent="-381000" lvl="1" marL="9144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2pPr>
            <a:lvl3pPr indent="-355600" lvl="2" marL="1371600" marR="0" rtl="0" algn="l">
              <a:lnSpc>
                <a:spcPct val="100000"/>
              </a:lnSpc>
              <a:spcBef>
                <a:spcPts val="400"/>
              </a:spcBef>
              <a:spcAft>
                <a:spcPts val="0"/>
              </a:spcAft>
              <a:buClr>
                <a:srgbClr val="309FCD"/>
              </a:buClr>
              <a:buSzPts val="2000"/>
              <a:buFont typeface="Arial"/>
              <a:buChar char="•"/>
              <a:defRPr b="0" i="0" sz="2000" u="none" cap="none" strike="noStrike">
                <a:solidFill>
                  <a:schemeClr val="dk2"/>
                </a:solidFill>
                <a:latin typeface="Poppins"/>
                <a:ea typeface="Poppins"/>
                <a:cs typeface="Poppins"/>
                <a:sym typeface="Poppins"/>
              </a:defRPr>
            </a:lvl3pPr>
            <a:lvl4pPr indent="-342900" lvl="3" marL="18288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42900" lvl="5" marL="27432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ustom Layout">
  <p:cSld name="2_Custom Layout">
    <p:bg>
      <p:bgPr>
        <a:solidFill>
          <a:srgbClr val="F3F7DF"/>
        </a:solidFill>
      </p:bgPr>
    </p:bg>
    <p:spTree>
      <p:nvGrpSpPr>
        <p:cNvPr id="73" name="Shape 73"/>
        <p:cNvGrpSpPr/>
        <p:nvPr/>
      </p:nvGrpSpPr>
      <p:grpSpPr>
        <a:xfrm>
          <a:off x="0" y="0"/>
          <a:ext cx="0" cy="0"/>
          <a:chOff x="0" y="0"/>
          <a:chExt cx="0" cy="0"/>
        </a:xfrm>
      </p:grpSpPr>
      <p:sp>
        <p:nvSpPr>
          <p:cNvPr id="74" name="Google Shape;74;p72"/>
          <p:cNvSpPr txBox="1"/>
          <p:nvPr/>
        </p:nvSpPr>
        <p:spPr>
          <a:xfrm>
            <a:off x="0" y="190956"/>
            <a:ext cx="10515600" cy="1143000"/>
          </a:xfrm>
          <a:prstGeom prst="rect">
            <a:avLst/>
          </a:prstGeom>
          <a:noFill/>
          <a:ln>
            <a:noFill/>
          </a:ln>
        </p:spPr>
        <p:txBody>
          <a:bodyPr anchorCtr="0" anchor="ctr" bIns="45700" lIns="804650" spcFirstLastPara="1" rIns="91425" wrap="square" tIns="45700">
            <a:norm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chemeClr val="accent1"/>
                </a:solidFill>
                <a:latin typeface="Poppins"/>
                <a:ea typeface="Poppins"/>
                <a:cs typeface="Poppins"/>
                <a:sym typeface="Poppins"/>
              </a:rPr>
              <a:t>Click to edit Master title style</a:t>
            </a:r>
            <a:endParaRPr b="0" i="0" sz="1400" u="none" cap="none" strike="noStrike">
              <a:solidFill>
                <a:srgbClr val="000000"/>
              </a:solidFill>
              <a:latin typeface="Arial"/>
              <a:ea typeface="Arial"/>
              <a:cs typeface="Arial"/>
              <a:sym typeface="Arial"/>
            </a:endParaRPr>
          </a:p>
        </p:txBody>
      </p:sp>
      <p:sp>
        <p:nvSpPr>
          <p:cNvPr id="75" name="Google Shape;75;p72"/>
          <p:cNvSpPr txBox="1"/>
          <p:nvPr>
            <p:ph idx="1" type="body"/>
          </p:nvPr>
        </p:nvSpPr>
        <p:spPr>
          <a:xfrm>
            <a:off x="857532" y="1532162"/>
            <a:ext cx="5326740" cy="4525963"/>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00000"/>
              </a:lnSpc>
              <a:spcBef>
                <a:spcPts val="560"/>
              </a:spcBef>
              <a:spcAft>
                <a:spcPts val="0"/>
              </a:spcAft>
              <a:buClr>
                <a:srgbClr val="309FCD"/>
              </a:buClr>
              <a:buSzPts val="2800"/>
              <a:buFont typeface="Arial"/>
              <a:buChar char="•"/>
              <a:defRPr b="0" i="0" sz="2800" u="none" cap="none" strike="noStrike">
                <a:solidFill>
                  <a:schemeClr val="dk2"/>
                </a:solidFill>
                <a:latin typeface="Poppins"/>
                <a:ea typeface="Poppins"/>
                <a:cs typeface="Poppins"/>
                <a:sym typeface="Poppins"/>
              </a:defRPr>
            </a:lvl1pPr>
            <a:lvl2pPr indent="-381000" lvl="1" marL="9144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2pPr>
            <a:lvl3pPr indent="-355600" lvl="2" marL="1371600" marR="0" rtl="0" algn="l">
              <a:lnSpc>
                <a:spcPct val="100000"/>
              </a:lnSpc>
              <a:spcBef>
                <a:spcPts val="400"/>
              </a:spcBef>
              <a:spcAft>
                <a:spcPts val="0"/>
              </a:spcAft>
              <a:buClr>
                <a:srgbClr val="309FCD"/>
              </a:buClr>
              <a:buSzPts val="2000"/>
              <a:buFont typeface="Arial"/>
              <a:buChar char="•"/>
              <a:defRPr b="0" i="0" sz="2000" u="none" cap="none" strike="noStrike">
                <a:solidFill>
                  <a:schemeClr val="dk2"/>
                </a:solidFill>
                <a:latin typeface="Poppins"/>
                <a:ea typeface="Poppins"/>
                <a:cs typeface="Poppins"/>
                <a:sym typeface="Poppins"/>
              </a:defRPr>
            </a:lvl3pPr>
            <a:lvl4pPr indent="-342900" lvl="3" marL="18288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42900" lvl="5" marL="27432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6" name="Google Shape;76;p72"/>
          <p:cNvSpPr txBox="1"/>
          <p:nvPr>
            <p:ph idx="2" type="body"/>
          </p:nvPr>
        </p:nvSpPr>
        <p:spPr>
          <a:xfrm>
            <a:off x="6444345" y="1532162"/>
            <a:ext cx="5326740" cy="4525963"/>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00000"/>
              </a:lnSpc>
              <a:spcBef>
                <a:spcPts val="560"/>
              </a:spcBef>
              <a:spcAft>
                <a:spcPts val="0"/>
              </a:spcAft>
              <a:buClr>
                <a:srgbClr val="309FCD"/>
              </a:buClr>
              <a:buSzPts val="2800"/>
              <a:buFont typeface="Arial"/>
              <a:buChar char="•"/>
              <a:defRPr b="0" i="0" sz="2800" u="none" cap="none" strike="noStrike">
                <a:solidFill>
                  <a:schemeClr val="dk2"/>
                </a:solidFill>
                <a:latin typeface="Poppins"/>
                <a:ea typeface="Poppins"/>
                <a:cs typeface="Poppins"/>
                <a:sym typeface="Poppins"/>
              </a:defRPr>
            </a:lvl1pPr>
            <a:lvl2pPr indent="-381000" lvl="1" marL="9144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2pPr>
            <a:lvl3pPr indent="-355600" lvl="2" marL="1371600" marR="0" rtl="0" algn="l">
              <a:lnSpc>
                <a:spcPct val="100000"/>
              </a:lnSpc>
              <a:spcBef>
                <a:spcPts val="400"/>
              </a:spcBef>
              <a:spcAft>
                <a:spcPts val="0"/>
              </a:spcAft>
              <a:buClr>
                <a:srgbClr val="309FCD"/>
              </a:buClr>
              <a:buSzPts val="2000"/>
              <a:buFont typeface="Arial"/>
              <a:buChar char="•"/>
              <a:defRPr b="0" i="0" sz="2000" u="none" cap="none" strike="noStrike">
                <a:solidFill>
                  <a:schemeClr val="dk2"/>
                </a:solidFill>
                <a:latin typeface="Poppins"/>
                <a:ea typeface="Poppins"/>
                <a:cs typeface="Poppins"/>
                <a:sym typeface="Poppins"/>
              </a:defRPr>
            </a:lvl3pPr>
            <a:lvl4pPr indent="-342900" lvl="3" marL="18288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42900" lvl="5" marL="27432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eal">
  <p:cSld name="3_Teal">
    <p:bg>
      <p:bgPr>
        <a:solidFill>
          <a:srgbClr val="E9EFF0"/>
        </a:solidFill>
      </p:bgPr>
    </p:bg>
    <p:spTree>
      <p:nvGrpSpPr>
        <p:cNvPr id="77" name="Shape 77"/>
        <p:cNvGrpSpPr/>
        <p:nvPr/>
      </p:nvGrpSpPr>
      <p:grpSpPr>
        <a:xfrm>
          <a:off x="0" y="0"/>
          <a:ext cx="0" cy="0"/>
          <a:chOff x="0" y="0"/>
          <a:chExt cx="0" cy="0"/>
        </a:xfrm>
      </p:grpSpPr>
      <p:sp>
        <p:nvSpPr>
          <p:cNvPr id="78" name="Google Shape;78;p73"/>
          <p:cNvSpPr txBox="1"/>
          <p:nvPr>
            <p:ph type="title"/>
          </p:nvPr>
        </p:nvSpPr>
        <p:spPr>
          <a:xfrm>
            <a:off x="2389718" y="4800600"/>
            <a:ext cx="7315200" cy="566738"/>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1" i="0" sz="2000" u="none" cap="none" strike="noStrike">
                <a:solidFill>
                  <a:schemeClr val="dk2"/>
                </a:solidFill>
                <a:latin typeface="Poppins"/>
                <a:ea typeface="Poppins"/>
                <a:cs typeface="Poppins"/>
                <a:sym typeface="Poppins"/>
              </a:defRPr>
            </a:lvl1pPr>
            <a:lvl2pPr lvl="1"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9pPr>
          </a:lstStyle>
          <a:p/>
        </p:txBody>
      </p:sp>
      <p:sp>
        <p:nvSpPr>
          <p:cNvPr id="79" name="Google Shape;79;p73"/>
          <p:cNvSpPr/>
          <p:nvPr>
            <p:ph idx="2" type="pic"/>
          </p:nvPr>
        </p:nvSpPr>
        <p:spPr>
          <a:xfrm>
            <a:off x="2389718" y="929899"/>
            <a:ext cx="7315200" cy="3797677"/>
          </a:xfrm>
          <a:prstGeom prst="rect">
            <a:avLst/>
          </a:prstGeom>
          <a:noFill/>
          <a:ln>
            <a:noFill/>
          </a:ln>
        </p:spPr>
      </p:sp>
      <p:sp>
        <p:nvSpPr>
          <p:cNvPr id="80" name="Google Shape;80;p73"/>
          <p:cNvSpPr txBox="1"/>
          <p:nvPr>
            <p:ph idx="1" type="body"/>
          </p:nvPr>
        </p:nvSpPr>
        <p:spPr>
          <a:xfrm>
            <a:off x="2389718" y="5367338"/>
            <a:ext cx="7315200" cy="80486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80"/>
              </a:spcBef>
              <a:spcAft>
                <a:spcPts val="0"/>
              </a:spcAft>
              <a:buClr>
                <a:srgbClr val="309FCD"/>
              </a:buClr>
              <a:buSzPts val="1400"/>
              <a:buFont typeface="Arial"/>
              <a:buNone/>
              <a:defRPr b="0" i="0" sz="1400" u="none" cap="none" strike="noStrike">
                <a:solidFill>
                  <a:schemeClr val="dk2"/>
                </a:solidFill>
                <a:latin typeface="Poppins"/>
                <a:ea typeface="Poppins"/>
                <a:cs typeface="Poppins"/>
                <a:sym typeface="Poppins"/>
              </a:defRPr>
            </a:lvl1pPr>
            <a:lvl2pPr indent="-228600" lvl="1" marL="914400" marR="0" rtl="0" algn="l">
              <a:lnSpc>
                <a:spcPct val="100000"/>
              </a:lnSpc>
              <a:spcBef>
                <a:spcPts val="240"/>
              </a:spcBef>
              <a:spcAft>
                <a:spcPts val="0"/>
              </a:spcAft>
              <a:buClr>
                <a:srgbClr val="309FCD"/>
              </a:buClr>
              <a:buSzPts val="1200"/>
              <a:buFont typeface="Arial"/>
              <a:buNone/>
              <a:defRPr b="0" i="0" sz="1200" u="none" cap="none" strike="noStrike">
                <a:solidFill>
                  <a:schemeClr val="dk2"/>
                </a:solidFill>
                <a:latin typeface="Poppins"/>
                <a:ea typeface="Poppins"/>
                <a:cs typeface="Poppins"/>
                <a:sym typeface="Poppins"/>
              </a:defRPr>
            </a:lvl2pPr>
            <a:lvl3pPr indent="-228600" lvl="2" marL="1371600" marR="0" rtl="0" algn="l">
              <a:lnSpc>
                <a:spcPct val="100000"/>
              </a:lnSpc>
              <a:spcBef>
                <a:spcPts val="200"/>
              </a:spcBef>
              <a:spcAft>
                <a:spcPts val="0"/>
              </a:spcAft>
              <a:buClr>
                <a:srgbClr val="309FCD"/>
              </a:buClr>
              <a:buSzPts val="1000"/>
              <a:buFont typeface="Arial"/>
              <a:buNone/>
              <a:defRPr b="0" i="0" sz="1000" u="none" cap="none" strike="noStrike">
                <a:solidFill>
                  <a:schemeClr val="dk2"/>
                </a:solidFill>
                <a:latin typeface="Poppins"/>
                <a:ea typeface="Poppins"/>
                <a:cs typeface="Poppins"/>
                <a:sym typeface="Poppins"/>
              </a:defRPr>
            </a:lvl3pPr>
            <a:lvl4pPr indent="-228600" lvl="3" marL="1828800" marR="0" rtl="0" algn="l">
              <a:lnSpc>
                <a:spcPct val="100000"/>
              </a:lnSpc>
              <a:spcBef>
                <a:spcPts val="180"/>
              </a:spcBef>
              <a:spcAft>
                <a:spcPts val="0"/>
              </a:spcAft>
              <a:buClr>
                <a:srgbClr val="309FCD"/>
              </a:buClr>
              <a:buSzPts val="900"/>
              <a:buFont typeface="Arial"/>
              <a:buNone/>
              <a:defRPr b="0" i="0" sz="900" u="none" cap="none" strike="noStrike">
                <a:solidFill>
                  <a:schemeClr val="dk2"/>
                </a:solidFill>
                <a:latin typeface="Poppins"/>
                <a:ea typeface="Poppins"/>
                <a:cs typeface="Poppins"/>
                <a:sym typeface="Poppins"/>
              </a:defRPr>
            </a:lvl4pPr>
            <a:lvl5pPr indent="-228600" lvl="4" marL="2286000" marR="0" rtl="0" algn="l">
              <a:lnSpc>
                <a:spcPct val="100000"/>
              </a:lnSpc>
              <a:spcBef>
                <a:spcPts val="180"/>
              </a:spcBef>
              <a:spcAft>
                <a:spcPts val="0"/>
              </a:spcAft>
              <a:buClr>
                <a:srgbClr val="309FCD"/>
              </a:buClr>
              <a:buSzPts val="900"/>
              <a:buFont typeface="Arial"/>
              <a:buNone/>
              <a:defRPr b="0" i="0" sz="900" u="none" cap="none" strike="noStrike">
                <a:solidFill>
                  <a:schemeClr val="dk2"/>
                </a:solidFill>
                <a:latin typeface="Poppins"/>
                <a:ea typeface="Poppins"/>
                <a:cs typeface="Poppins"/>
                <a:sym typeface="Poppins"/>
              </a:defRPr>
            </a:lvl5pPr>
            <a:lvl6pPr indent="-228600" lvl="5" marL="27432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bg>
      <p:bgPr>
        <a:solidFill>
          <a:srgbClr val="F3F7DF"/>
        </a:solidFill>
      </p:bgPr>
    </p:bg>
    <p:spTree>
      <p:nvGrpSpPr>
        <p:cNvPr id="17" name="Shape 17"/>
        <p:cNvGrpSpPr/>
        <p:nvPr/>
      </p:nvGrpSpPr>
      <p:grpSpPr>
        <a:xfrm>
          <a:off x="0" y="0"/>
          <a:ext cx="0" cy="0"/>
          <a:chOff x="0" y="0"/>
          <a:chExt cx="0" cy="0"/>
        </a:xfrm>
      </p:grpSpPr>
      <p:sp>
        <p:nvSpPr>
          <p:cNvPr id="18" name="Google Shape;18;p53"/>
          <p:cNvSpPr txBox="1"/>
          <p:nvPr>
            <p:ph idx="1" type="body"/>
          </p:nvPr>
        </p:nvSpPr>
        <p:spPr>
          <a:xfrm>
            <a:off x="812800" y="1519588"/>
            <a:ext cx="10265835" cy="444537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00000"/>
              </a:lnSpc>
              <a:spcBef>
                <a:spcPts val="560"/>
              </a:spcBef>
              <a:spcAft>
                <a:spcPts val="0"/>
              </a:spcAft>
              <a:buClr>
                <a:srgbClr val="309FCD"/>
              </a:buClr>
              <a:buSzPts val="2800"/>
              <a:buFont typeface="Arial"/>
              <a:buChar char="•"/>
              <a:defRPr b="0" i="0" sz="2800" u="none" cap="none" strike="noStrike">
                <a:solidFill>
                  <a:schemeClr val="dk2"/>
                </a:solidFill>
                <a:latin typeface="Poppins"/>
                <a:ea typeface="Poppins"/>
                <a:cs typeface="Poppins"/>
                <a:sym typeface="Poppins"/>
              </a:defRPr>
            </a:lvl1pPr>
            <a:lvl2pPr indent="-393700" lvl="1" marL="914400" marR="0" rtl="0" algn="l">
              <a:lnSpc>
                <a:spcPct val="100000"/>
              </a:lnSpc>
              <a:spcBef>
                <a:spcPts val="520"/>
              </a:spcBef>
              <a:spcAft>
                <a:spcPts val="0"/>
              </a:spcAft>
              <a:buClr>
                <a:srgbClr val="309FCD"/>
              </a:buClr>
              <a:buSzPts val="2600"/>
              <a:buFont typeface="Arial"/>
              <a:buChar char="–"/>
              <a:defRPr b="0" i="0" sz="2600" u="none" cap="none" strike="noStrike">
                <a:solidFill>
                  <a:schemeClr val="dk2"/>
                </a:solidFill>
                <a:latin typeface="Poppins"/>
                <a:ea typeface="Poppins"/>
                <a:cs typeface="Poppins"/>
                <a:sym typeface="Poppins"/>
              </a:defRPr>
            </a:lvl2pPr>
            <a:lvl3pPr indent="-381000" lvl="2" marL="13716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3pPr>
            <a:lvl4pPr indent="-368300" lvl="3" marL="1828800" marR="0" rtl="0" algn="l">
              <a:lnSpc>
                <a:spcPct val="100000"/>
              </a:lnSpc>
              <a:spcBef>
                <a:spcPts val="440"/>
              </a:spcBef>
              <a:spcAft>
                <a:spcPts val="0"/>
              </a:spcAft>
              <a:buClr>
                <a:srgbClr val="309FCD"/>
              </a:buClr>
              <a:buSzPts val="2200"/>
              <a:buFont typeface="Arial"/>
              <a:buChar char="–"/>
              <a:defRPr b="0" i="0" sz="22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9" name="Google Shape;19;p53"/>
          <p:cNvSpPr txBox="1"/>
          <p:nvPr>
            <p:ph idx="2" type="body"/>
          </p:nvPr>
        </p:nvSpPr>
        <p:spPr>
          <a:xfrm>
            <a:off x="0" y="321542"/>
            <a:ext cx="9873949" cy="1143000"/>
          </a:xfrm>
          <a:prstGeom prst="rect">
            <a:avLst/>
          </a:prstGeom>
          <a:noFill/>
          <a:ln>
            <a:noFill/>
          </a:ln>
        </p:spPr>
        <p:txBody>
          <a:bodyPr anchorCtr="0" anchor="ctr" bIns="45700" lIns="731500" spcFirstLastPara="1" rIns="91425" wrap="square" tIns="45700">
            <a:noAutofit/>
          </a:bodyPr>
          <a:lstStyle>
            <a:lvl1pPr indent="-228600" lvl="0" marL="457200" marR="0" rtl="0" algn="l">
              <a:lnSpc>
                <a:spcPct val="100000"/>
              </a:lnSpc>
              <a:spcBef>
                <a:spcPts val="720"/>
              </a:spcBef>
              <a:spcAft>
                <a:spcPts val="0"/>
              </a:spcAft>
              <a:buClr>
                <a:srgbClr val="309FCD"/>
              </a:buClr>
              <a:buSzPts val="3600"/>
              <a:buFont typeface="Arial"/>
              <a:buNone/>
              <a:defRPr b="1" i="0" sz="3600" u="none" cap="none" strike="noStrike">
                <a:solidFill>
                  <a:schemeClr val="accent1"/>
                </a:solidFill>
                <a:latin typeface="Poppins"/>
                <a:ea typeface="Poppins"/>
                <a:cs typeface="Poppins"/>
                <a:sym typeface="Poppins"/>
              </a:defRPr>
            </a:lvl1pPr>
            <a:lvl2pPr indent="-457200" lvl="1" marL="914400" marR="0" rtl="0" algn="l">
              <a:lnSpc>
                <a:spcPct val="100000"/>
              </a:lnSpc>
              <a:spcBef>
                <a:spcPts val="720"/>
              </a:spcBef>
              <a:spcAft>
                <a:spcPts val="0"/>
              </a:spcAft>
              <a:buClr>
                <a:srgbClr val="309FCD"/>
              </a:buClr>
              <a:buSzPts val="3600"/>
              <a:buFont typeface="Arial"/>
              <a:buChar char="–"/>
              <a:defRPr b="1" i="0" sz="3600" u="none" cap="none" strike="noStrike">
                <a:solidFill>
                  <a:schemeClr val="accent1"/>
                </a:solidFill>
                <a:latin typeface="Poppins"/>
                <a:ea typeface="Poppins"/>
                <a:cs typeface="Poppins"/>
                <a:sym typeface="Poppins"/>
              </a:defRPr>
            </a:lvl2pPr>
            <a:lvl3pPr indent="-457200" lvl="2" marL="1371600" marR="0" rtl="0" algn="l">
              <a:lnSpc>
                <a:spcPct val="100000"/>
              </a:lnSpc>
              <a:spcBef>
                <a:spcPts val="720"/>
              </a:spcBef>
              <a:spcAft>
                <a:spcPts val="0"/>
              </a:spcAft>
              <a:buClr>
                <a:srgbClr val="309FCD"/>
              </a:buClr>
              <a:buSzPts val="3600"/>
              <a:buFont typeface="Arial"/>
              <a:buChar char="•"/>
              <a:defRPr b="1" i="0" sz="3600" u="none" cap="none" strike="noStrike">
                <a:solidFill>
                  <a:schemeClr val="accent1"/>
                </a:solidFill>
                <a:latin typeface="Poppins"/>
                <a:ea typeface="Poppins"/>
                <a:cs typeface="Poppins"/>
                <a:sym typeface="Poppins"/>
              </a:defRPr>
            </a:lvl3pPr>
            <a:lvl4pPr indent="-457200" lvl="3" marL="1828800" marR="0" rtl="0" algn="l">
              <a:lnSpc>
                <a:spcPct val="100000"/>
              </a:lnSpc>
              <a:spcBef>
                <a:spcPts val="720"/>
              </a:spcBef>
              <a:spcAft>
                <a:spcPts val="0"/>
              </a:spcAft>
              <a:buClr>
                <a:srgbClr val="309FCD"/>
              </a:buClr>
              <a:buSzPts val="3600"/>
              <a:buFont typeface="Arial"/>
              <a:buChar char="–"/>
              <a:defRPr b="1" i="0" sz="3600" u="none" cap="none" strike="noStrike">
                <a:solidFill>
                  <a:schemeClr val="accent1"/>
                </a:solidFill>
                <a:latin typeface="Poppins"/>
                <a:ea typeface="Poppins"/>
                <a:cs typeface="Poppins"/>
                <a:sym typeface="Poppins"/>
              </a:defRPr>
            </a:lvl4pPr>
            <a:lvl5pPr indent="-457200" lvl="4" marL="2286000" marR="0" rtl="0" algn="l">
              <a:lnSpc>
                <a:spcPct val="100000"/>
              </a:lnSpc>
              <a:spcBef>
                <a:spcPts val="720"/>
              </a:spcBef>
              <a:spcAft>
                <a:spcPts val="0"/>
              </a:spcAft>
              <a:buClr>
                <a:srgbClr val="309FCD"/>
              </a:buClr>
              <a:buSzPts val="3600"/>
              <a:buFont typeface="Arial"/>
              <a:buChar char="•"/>
              <a:defRPr b="1" i="0" sz="3600" u="none" cap="none" strike="noStrike">
                <a:solidFill>
                  <a:schemeClr val="accent1"/>
                </a:solidFill>
                <a:latin typeface="Poppins"/>
                <a:ea typeface="Poppins"/>
                <a:cs typeface="Poppins"/>
                <a:sym typeface="Poppins"/>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Pink">
  <p:cSld name="3_Pink">
    <p:bg>
      <p:bgPr>
        <a:solidFill>
          <a:srgbClr val="F5EBEE"/>
        </a:solidFill>
      </p:bgPr>
    </p:bg>
    <p:spTree>
      <p:nvGrpSpPr>
        <p:cNvPr id="81" name="Shape 81"/>
        <p:cNvGrpSpPr/>
        <p:nvPr/>
      </p:nvGrpSpPr>
      <p:grpSpPr>
        <a:xfrm>
          <a:off x="0" y="0"/>
          <a:ext cx="0" cy="0"/>
          <a:chOff x="0" y="0"/>
          <a:chExt cx="0" cy="0"/>
        </a:xfrm>
      </p:grpSpPr>
      <p:sp>
        <p:nvSpPr>
          <p:cNvPr id="82" name="Google Shape;82;p74"/>
          <p:cNvSpPr txBox="1"/>
          <p:nvPr>
            <p:ph type="title"/>
          </p:nvPr>
        </p:nvSpPr>
        <p:spPr>
          <a:xfrm>
            <a:off x="2389718" y="4800600"/>
            <a:ext cx="7315200" cy="566738"/>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1" i="0" sz="2000" u="none" cap="none" strike="noStrike">
                <a:solidFill>
                  <a:schemeClr val="accent5"/>
                </a:solidFill>
                <a:latin typeface="Poppins"/>
                <a:ea typeface="Poppins"/>
                <a:cs typeface="Poppins"/>
                <a:sym typeface="Poppins"/>
              </a:defRPr>
            </a:lvl1pPr>
            <a:lvl2pPr lvl="1"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9pPr>
          </a:lstStyle>
          <a:p/>
        </p:txBody>
      </p:sp>
      <p:sp>
        <p:nvSpPr>
          <p:cNvPr id="83" name="Google Shape;83;p74"/>
          <p:cNvSpPr/>
          <p:nvPr>
            <p:ph idx="2" type="pic"/>
          </p:nvPr>
        </p:nvSpPr>
        <p:spPr>
          <a:xfrm>
            <a:off x="2389718" y="929899"/>
            <a:ext cx="7315200" cy="3797677"/>
          </a:xfrm>
          <a:prstGeom prst="rect">
            <a:avLst/>
          </a:prstGeom>
          <a:noFill/>
          <a:ln>
            <a:noFill/>
          </a:ln>
        </p:spPr>
      </p:sp>
      <p:sp>
        <p:nvSpPr>
          <p:cNvPr id="84" name="Google Shape;84;p74"/>
          <p:cNvSpPr txBox="1"/>
          <p:nvPr>
            <p:ph idx="1" type="body"/>
          </p:nvPr>
        </p:nvSpPr>
        <p:spPr>
          <a:xfrm>
            <a:off x="2389718" y="5367338"/>
            <a:ext cx="7315200" cy="80486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80"/>
              </a:spcBef>
              <a:spcAft>
                <a:spcPts val="0"/>
              </a:spcAft>
              <a:buClr>
                <a:srgbClr val="309FCD"/>
              </a:buClr>
              <a:buSzPts val="1400"/>
              <a:buFont typeface="Arial"/>
              <a:buNone/>
              <a:defRPr b="0" i="0" sz="1400" u="none" cap="none" strike="noStrike">
                <a:solidFill>
                  <a:schemeClr val="dk2"/>
                </a:solidFill>
                <a:latin typeface="Poppins"/>
                <a:ea typeface="Poppins"/>
                <a:cs typeface="Poppins"/>
                <a:sym typeface="Poppins"/>
              </a:defRPr>
            </a:lvl1pPr>
            <a:lvl2pPr indent="-228600" lvl="1" marL="914400" marR="0" rtl="0" algn="l">
              <a:lnSpc>
                <a:spcPct val="100000"/>
              </a:lnSpc>
              <a:spcBef>
                <a:spcPts val="240"/>
              </a:spcBef>
              <a:spcAft>
                <a:spcPts val="0"/>
              </a:spcAft>
              <a:buClr>
                <a:srgbClr val="309FCD"/>
              </a:buClr>
              <a:buSzPts val="1200"/>
              <a:buFont typeface="Arial"/>
              <a:buNone/>
              <a:defRPr b="0" i="0" sz="1200" u="none" cap="none" strike="noStrike">
                <a:solidFill>
                  <a:schemeClr val="dk2"/>
                </a:solidFill>
                <a:latin typeface="Poppins"/>
                <a:ea typeface="Poppins"/>
                <a:cs typeface="Poppins"/>
                <a:sym typeface="Poppins"/>
              </a:defRPr>
            </a:lvl2pPr>
            <a:lvl3pPr indent="-228600" lvl="2" marL="1371600" marR="0" rtl="0" algn="l">
              <a:lnSpc>
                <a:spcPct val="100000"/>
              </a:lnSpc>
              <a:spcBef>
                <a:spcPts val="200"/>
              </a:spcBef>
              <a:spcAft>
                <a:spcPts val="0"/>
              </a:spcAft>
              <a:buClr>
                <a:srgbClr val="309FCD"/>
              </a:buClr>
              <a:buSzPts val="1000"/>
              <a:buFont typeface="Arial"/>
              <a:buNone/>
              <a:defRPr b="0" i="0" sz="1000" u="none" cap="none" strike="noStrike">
                <a:solidFill>
                  <a:schemeClr val="dk2"/>
                </a:solidFill>
                <a:latin typeface="Poppins"/>
                <a:ea typeface="Poppins"/>
                <a:cs typeface="Poppins"/>
                <a:sym typeface="Poppins"/>
              </a:defRPr>
            </a:lvl3pPr>
            <a:lvl4pPr indent="-228600" lvl="3" marL="1828800" marR="0" rtl="0" algn="l">
              <a:lnSpc>
                <a:spcPct val="100000"/>
              </a:lnSpc>
              <a:spcBef>
                <a:spcPts val="180"/>
              </a:spcBef>
              <a:spcAft>
                <a:spcPts val="0"/>
              </a:spcAft>
              <a:buClr>
                <a:srgbClr val="309FCD"/>
              </a:buClr>
              <a:buSzPts val="900"/>
              <a:buFont typeface="Arial"/>
              <a:buNone/>
              <a:defRPr b="0" i="0" sz="900" u="none" cap="none" strike="noStrike">
                <a:solidFill>
                  <a:schemeClr val="dk2"/>
                </a:solidFill>
                <a:latin typeface="Poppins"/>
                <a:ea typeface="Poppins"/>
                <a:cs typeface="Poppins"/>
                <a:sym typeface="Poppins"/>
              </a:defRPr>
            </a:lvl4pPr>
            <a:lvl5pPr indent="-228600" lvl="4" marL="2286000" marR="0" rtl="0" algn="l">
              <a:lnSpc>
                <a:spcPct val="100000"/>
              </a:lnSpc>
              <a:spcBef>
                <a:spcPts val="180"/>
              </a:spcBef>
              <a:spcAft>
                <a:spcPts val="0"/>
              </a:spcAft>
              <a:buClr>
                <a:srgbClr val="309FCD"/>
              </a:buClr>
              <a:buSzPts val="900"/>
              <a:buFont typeface="Arial"/>
              <a:buNone/>
              <a:defRPr b="0" i="0" sz="900" u="none" cap="none" strike="noStrike">
                <a:solidFill>
                  <a:schemeClr val="dk2"/>
                </a:solidFill>
                <a:latin typeface="Poppins"/>
                <a:ea typeface="Poppins"/>
                <a:cs typeface="Poppins"/>
                <a:sym typeface="Poppins"/>
              </a:defRPr>
            </a:lvl5pPr>
            <a:lvl6pPr indent="-228600" lvl="5" marL="27432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Gold">
  <p:cSld name="3_Gold">
    <p:bg>
      <p:bgPr>
        <a:solidFill>
          <a:srgbClr val="FDFAF6"/>
        </a:solidFill>
      </p:bgPr>
    </p:bg>
    <p:spTree>
      <p:nvGrpSpPr>
        <p:cNvPr id="85" name="Shape 85"/>
        <p:cNvGrpSpPr/>
        <p:nvPr/>
      </p:nvGrpSpPr>
      <p:grpSpPr>
        <a:xfrm>
          <a:off x="0" y="0"/>
          <a:ext cx="0" cy="0"/>
          <a:chOff x="0" y="0"/>
          <a:chExt cx="0" cy="0"/>
        </a:xfrm>
      </p:grpSpPr>
      <p:sp>
        <p:nvSpPr>
          <p:cNvPr id="86" name="Google Shape;86;p75"/>
          <p:cNvSpPr txBox="1"/>
          <p:nvPr>
            <p:ph type="title"/>
          </p:nvPr>
        </p:nvSpPr>
        <p:spPr>
          <a:xfrm>
            <a:off x="2389718" y="4800600"/>
            <a:ext cx="7315200" cy="566738"/>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1" i="0" sz="2000" u="none" cap="none" strike="noStrike">
                <a:solidFill>
                  <a:srgbClr val="DE9F3B"/>
                </a:solidFill>
                <a:latin typeface="Poppins"/>
                <a:ea typeface="Poppins"/>
                <a:cs typeface="Poppins"/>
                <a:sym typeface="Poppins"/>
              </a:defRPr>
            </a:lvl1pPr>
            <a:lvl2pPr lvl="1"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9pPr>
          </a:lstStyle>
          <a:p/>
        </p:txBody>
      </p:sp>
      <p:sp>
        <p:nvSpPr>
          <p:cNvPr id="87" name="Google Shape;87;p75"/>
          <p:cNvSpPr/>
          <p:nvPr>
            <p:ph idx="2" type="pic"/>
          </p:nvPr>
        </p:nvSpPr>
        <p:spPr>
          <a:xfrm>
            <a:off x="2389718" y="929899"/>
            <a:ext cx="7315200" cy="3797677"/>
          </a:xfrm>
          <a:prstGeom prst="rect">
            <a:avLst/>
          </a:prstGeom>
          <a:noFill/>
          <a:ln>
            <a:noFill/>
          </a:ln>
        </p:spPr>
      </p:sp>
      <p:sp>
        <p:nvSpPr>
          <p:cNvPr id="88" name="Google Shape;88;p75"/>
          <p:cNvSpPr txBox="1"/>
          <p:nvPr>
            <p:ph idx="1" type="body"/>
          </p:nvPr>
        </p:nvSpPr>
        <p:spPr>
          <a:xfrm>
            <a:off x="2389718" y="5367338"/>
            <a:ext cx="7315200" cy="80486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80"/>
              </a:spcBef>
              <a:spcAft>
                <a:spcPts val="0"/>
              </a:spcAft>
              <a:buClr>
                <a:srgbClr val="309FCD"/>
              </a:buClr>
              <a:buSzPts val="1400"/>
              <a:buFont typeface="Arial"/>
              <a:buNone/>
              <a:defRPr b="0" i="0" sz="1400" u="none" cap="none" strike="noStrike">
                <a:solidFill>
                  <a:schemeClr val="dk2"/>
                </a:solidFill>
                <a:latin typeface="Poppins"/>
                <a:ea typeface="Poppins"/>
                <a:cs typeface="Poppins"/>
                <a:sym typeface="Poppins"/>
              </a:defRPr>
            </a:lvl1pPr>
            <a:lvl2pPr indent="-228600" lvl="1" marL="914400" marR="0" rtl="0" algn="l">
              <a:lnSpc>
                <a:spcPct val="100000"/>
              </a:lnSpc>
              <a:spcBef>
                <a:spcPts val="240"/>
              </a:spcBef>
              <a:spcAft>
                <a:spcPts val="0"/>
              </a:spcAft>
              <a:buClr>
                <a:srgbClr val="309FCD"/>
              </a:buClr>
              <a:buSzPts val="1200"/>
              <a:buFont typeface="Arial"/>
              <a:buNone/>
              <a:defRPr b="0" i="0" sz="1200" u="none" cap="none" strike="noStrike">
                <a:solidFill>
                  <a:schemeClr val="dk2"/>
                </a:solidFill>
                <a:latin typeface="Poppins"/>
                <a:ea typeface="Poppins"/>
                <a:cs typeface="Poppins"/>
                <a:sym typeface="Poppins"/>
              </a:defRPr>
            </a:lvl2pPr>
            <a:lvl3pPr indent="-228600" lvl="2" marL="1371600" marR="0" rtl="0" algn="l">
              <a:lnSpc>
                <a:spcPct val="100000"/>
              </a:lnSpc>
              <a:spcBef>
                <a:spcPts val="200"/>
              </a:spcBef>
              <a:spcAft>
                <a:spcPts val="0"/>
              </a:spcAft>
              <a:buClr>
                <a:srgbClr val="309FCD"/>
              </a:buClr>
              <a:buSzPts val="1000"/>
              <a:buFont typeface="Arial"/>
              <a:buNone/>
              <a:defRPr b="0" i="0" sz="1000" u="none" cap="none" strike="noStrike">
                <a:solidFill>
                  <a:schemeClr val="dk2"/>
                </a:solidFill>
                <a:latin typeface="Poppins"/>
                <a:ea typeface="Poppins"/>
                <a:cs typeface="Poppins"/>
                <a:sym typeface="Poppins"/>
              </a:defRPr>
            </a:lvl3pPr>
            <a:lvl4pPr indent="-228600" lvl="3" marL="1828800" marR="0" rtl="0" algn="l">
              <a:lnSpc>
                <a:spcPct val="100000"/>
              </a:lnSpc>
              <a:spcBef>
                <a:spcPts val="180"/>
              </a:spcBef>
              <a:spcAft>
                <a:spcPts val="0"/>
              </a:spcAft>
              <a:buClr>
                <a:srgbClr val="309FCD"/>
              </a:buClr>
              <a:buSzPts val="900"/>
              <a:buFont typeface="Arial"/>
              <a:buNone/>
              <a:defRPr b="0" i="0" sz="900" u="none" cap="none" strike="noStrike">
                <a:solidFill>
                  <a:schemeClr val="dk2"/>
                </a:solidFill>
                <a:latin typeface="Poppins"/>
                <a:ea typeface="Poppins"/>
                <a:cs typeface="Poppins"/>
                <a:sym typeface="Poppins"/>
              </a:defRPr>
            </a:lvl4pPr>
            <a:lvl5pPr indent="-228600" lvl="4" marL="2286000" marR="0" rtl="0" algn="l">
              <a:lnSpc>
                <a:spcPct val="100000"/>
              </a:lnSpc>
              <a:spcBef>
                <a:spcPts val="180"/>
              </a:spcBef>
              <a:spcAft>
                <a:spcPts val="0"/>
              </a:spcAft>
              <a:buClr>
                <a:srgbClr val="309FCD"/>
              </a:buClr>
              <a:buSzPts val="900"/>
              <a:buFont typeface="Arial"/>
              <a:buNone/>
              <a:defRPr b="0" i="0" sz="900" u="none" cap="none" strike="noStrike">
                <a:solidFill>
                  <a:schemeClr val="dk2"/>
                </a:solidFill>
                <a:latin typeface="Poppins"/>
                <a:ea typeface="Poppins"/>
                <a:cs typeface="Poppins"/>
                <a:sym typeface="Poppins"/>
              </a:defRPr>
            </a:lvl5pPr>
            <a:lvl6pPr indent="-228600" lvl="5" marL="27432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Picture with Caption">
  <p:cSld name="13_Picture with Caption">
    <p:bg>
      <p:bgPr>
        <a:solidFill>
          <a:srgbClr val="F3F7DF"/>
        </a:solidFill>
      </p:bgPr>
    </p:bg>
    <p:spTree>
      <p:nvGrpSpPr>
        <p:cNvPr id="89" name="Shape 89"/>
        <p:cNvGrpSpPr/>
        <p:nvPr/>
      </p:nvGrpSpPr>
      <p:grpSpPr>
        <a:xfrm>
          <a:off x="0" y="0"/>
          <a:ext cx="0" cy="0"/>
          <a:chOff x="0" y="0"/>
          <a:chExt cx="0" cy="0"/>
        </a:xfrm>
      </p:grpSpPr>
      <p:grpSp>
        <p:nvGrpSpPr>
          <p:cNvPr id="90" name="Google Shape;90;p79"/>
          <p:cNvGrpSpPr/>
          <p:nvPr/>
        </p:nvGrpSpPr>
        <p:grpSpPr>
          <a:xfrm>
            <a:off x="0" y="9739"/>
            <a:ext cx="12192000" cy="6838520"/>
            <a:chOff x="0" y="9739"/>
            <a:chExt cx="12192000" cy="6838520"/>
          </a:xfrm>
        </p:grpSpPr>
        <p:pic>
          <p:nvPicPr>
            <p:cNvPr id="91" name="Google Shape;91;p79"/>
            <p:cNvPicPr preferRelativeResize="0"/>
            <p:nvPr/>
          </p:nvPicPr>
          <p:blipFill rotWithShape="1">
            <a:blip r:embed="rId2">
              <a:alphaModFix/>
            </a:blip>
            <a:srcRect b="0" l="0" r="0" t="0"/>
            <a:stretch/>
          </p:blipFill>
          <p:spPr>
            <a:xfrm>
              <a:off x="0" y="9739"/>
              <a:ext cx="12192000" cy="6838520"/>
            </a:xfrm>
            <a:prstGeom prst="rect">
              <a:avLst/>
            </a:prstGeom>
            <a:noFill/>
            <a:ln>
              <a:noFill/>
            </a:ln>
          </p:spPr>
        </p:pic>
        <p:sp>
          <p:nvSpPr>
            <p:cNvPr id="92" name="Google Shape;92;p79"/>
            <p:cNvSpPr/>
            <p:nvPr/>
          </p:nvSpPr>
          <p:spPr>
            <a:xfrm>
              <a:off x="580571" y="957943"/>
              <a:ext cx="3149600" cy="5239657"/>
            </a:xfrm>
            <a:prstGeom prst="rect">
              <a:avLst/>
            </a:prstGeom>
            <a:solidFill>
              <a:srgbClr val="E9ED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pic>
        <p:nvPicPr>
          <p:cNvPr descr="A person in a yellow shirt and blue pants&#10;&#10;AI-generated content may be incorrect." id="93" name="Google Shape;93;p79"/>
          <p:cNvPicPr preferRelativeResize="0"/>
          <p:nvPr/>
        </p:nvPicPr>
        <p:blipFill rotWithShape="1">
          <a:blip r:embed="rId3">
            <a:alphaModFix/>
          </a:blip>
          <a:srcRect b="0" l="0" r="0" t="0"/>
          <a:stretch/>
        </p:blipFill>
        <p:spPr>
          <a:xfrm>
            <a:off x="580571" y="1283272"/>
            <a:ext cx="2879053" cy="5239657"/>
          </a:xfrm>
          <a:prstGeom prst="rect">
            <a:avLst/>
          </a:prstGeom>
          <a:noFill/>
          <a:ln>
            <a:noFill/>
          </a:ln>
        </p:spPr>
      </p:pic>
      <p:sp>
        <p:nvSpPr>
          <p:cNvPr id="94" name="Google Shape;94;p79"/>
          <p:cNvSpPr txBox="1"/>
          <p:nvPr>
            <p:ph type="title"/>
          </p:nvPr>
        </p:nvSpPr>
        <p:spPr>
          <a:xfrm>
            <a:off x="5210629" y="1230085"/>
            <a:ext cx="6468232" cy="566738"/>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1" i="0" sz="3200" u="none" cap="none" strike="noStrike">
                <a:solidFill>
                  <a:schemeClr val="dk1"/>
                </a:solidFill>
                <a:latin typeface="Poppins"/>
                <a:ea typeface="Poppins"/>
                <a:cs typeface="Poppins"/>
                <a:sym typeface="Poppins"/>
              </a:defRPr>
            </a:lvl1pPr>
            <a:lvl2pPr lvl="1"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9pPr>
          </a:lstStyle>
          <a:p/>
        </p:txBody>
      </p:sp>
      <p:sp>
        <p:nvSpPr>
          <p:cNvPr id="95" name="Google Shape;95;p79"/>
          <p:cNvSpPr txBox="1"/>
          <p:nvPr>
            <p:ph idx="1" type="body"/>
          </p:nvPr>
        </p:nvSpPr>
        <p:spPr>
          <a:xfrm>
            <a:off x="5210629" y="1883907"/>
            <a:ext cx="6468232" cy="80486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400"/>
              </a:spcBef>
              <a:spcAft>
                <a:spcPts val="0"/>
              </a:spcAft>
              <a:buClr>
                <a:srgbClr val="309FCD"/>
              </a:buClr>
              <a:buSzPts val="2000"/>
              <a:buFont typeface="Arial"/>
              <a:buNone/>
              <a:defRPr b="0" i="0" sz="2000" u="none" cap="none" strike="noStrike">
                <a:solidFill>
                  <a:srgbClr val="7F7F7F"/>
                </a:solidFill>
                <a:latin typeface="Poppins"/>
                <a:ea typeface="Poppins"/>
                <a:cs typeface="Poppins"/>
                <a:sym typeface="Poppins"/>
              </a:defRPr>
            </a:lvl1pPr>
            <a:lvl2pPr indent="-228600" lvl="1" marL="914400" marR="0" rtl="0" algn="l">
              <a:lnSpc>
                <a:spcPct val="100000"/>
              </a:lnSpc>
              <a:spcBef>
                <a:spcPts val="240"/>
              </a:spcBef>
              <a:spcAft>
                <a:spcPts val="0"/>
              </a:spcAft>
              <a:buClr>
                <a:srgbClr val="309FCD"/>
              </a:buClr>
              <a:buSzPts val="1200"/>
              <a:buFont typeface="Arial"/>
              <a:buNone/>
              <a:defRPr b="0" i="0" sz="1200" u="none" cap="none" strike="noStrike">
                <a:solidFill>
                  <a:schemeClr val="dk2"/>
                </a:solidFill>
                <a:latin typeface="Poppins"/>
                <a:ea typeface="Poppins"/>
                <a:cs typeface="Poppins"/>
                <a:sym typeface="Poppins"/>
              </a:defRPr>
            </a:lvl2pPr>
            <a:lvl3pPr indent="-228600" lvl="2" marL="1371600" marR="0" rtl="0" algn="l">
              <a:lnSpc>
                <a:spcPct val="100000"/>
              </a:lnSpc>
              <a:spcBef>
                <a:spcPts val="200"/>
              </a:spcBef>
              <a:spcAft>
                <a:spcPts val="0"/>
              </a:spcAft>
              <a:buClr>
                <a:srgbClr val="309FCD"/>
              </a:buClr>
              <a:buSzPts val="1000"/>
              <a:buFont typeface="Arial"/>
              <a:buNone/>
              <a:defRPr b="0" i="0" sz="1000" u="none" cap="none" strike="noStrike">
                <a:solidFill>
                  <a:schemeClr val="dk2"/>
                </a:solidFill>
                <a:latin typeface="Poppins"/>
                <a:ea typeface="Poppins"/>
                <a:cs typeface="Poppins"/>
                <a:sym typeface="Poppins"/>
              </a:defRPr>
            </a:lvl3pPr>
            <a:lvl4pPr indent="-228600" lvl="3" marL="1828800" marR="0" rtl="0" algn="l">
              <a:lnSpc>
                <a:spcPct val="100000"/>
              </a:lnSpc>
              <a:spcBef>
                <a:spcPts val="180"/>
              </a:spcBef>
              <a:spcAft>
                <a:spcPts val="0"/>
              </a:spcAft>
              <a:buClr>
                <a:srgbClr val="309FCD"/>
              </a:buClr>
              <a:buSzPts val="900"/>
              <a:buFont typeface="Arial"/>
              <a:buNone/>
              <a:defRPr b="0" i="0" sz="900" u="none" cap="none" strike="noStrike">
                <a:solidFill>
                  <a:schemeClr val="dk2"/>
                </a:solidFill>
                <a:latin typeface="Poppins"/>
                <a:ea typeface="Poppins"/>
                <a:cs typeface="Poppins"/>
                <a:sym typeface="Poppins"/>
              </a:defRPr>
            </a:lvl4pPr>
            <a:lvl5pPr indent="-228600" lvl="4" marL="2286000" marR="0" rtl="0" algn="l">
              <a:lnSpc>
                <a:spcPct val="100000"/>
              </a:lnSpc>
              <a:spcBef>
                <a:spcPts val="180"/>
              </a:spcBef>
              <a:spcAft>
                <a:spcPts val="0"/>
              </a:spcAft>
              <a:buClr>
                <a:srgbClr val="309FCD"/>
              </a:buClr>
              <a:buSzPts val="900"/>
              <a:buFont typeface="Arial"/>
              <a:buNone/>
              <a:defRPr b="0" i="0" sz="900" u="none" cap="none" strike="noStrike">
                <a:solidFill>
                  <a:schemeClr val="dk2"/>
                </a:solidFill>
                <a:latin typeface="Poppins"/>
                <a:ea typeface="Poppins"/>
                <a:cs typeface="Poppins"/>
                <a:sym typeface="Poppins"/>
              </a:defRPr>
            </a:lvl5pPr>
            <a:lvl6pPr indent="-228600" lvl="5" marL="27432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Picture with Caption">
  <p:cSld name="10_Picture with Caption">
    <p:bg>
      <p:bgPr>
        <a:solidFill>
          <a:srgbClr val="F3F7DF"/>
        </a:solidFill>
      </p:bgPr>
    </p:bg>
    <p:spTree>
      <p:nvGrpSpPr>
        <p:cNvPr id="96" name="Shape 96"/>
        <p:cNvGrpSpPr/>
        <p:nvPr/>
      </p:nvGrpSpPr>
      <p:grpSpPr>
        <a:xfrm>
          <a:off x="0" y="0"/>
          <a:ext cx="0" cy="0"/>
          <a:chOff x="0" y="0"/>
          <a:chExt cx="0" cy="0"/>
        </a:xfrm>
      </p:grpSpPr>
      <p:grpSp>
        <p:nvGrpSpPr>
          <p:cNvPr id="97" name="Google Shape;97;p80"/>
          <p:cNvGrpSpPr/>
          <p:nvPr/>
        </p:nvGrpSpPr>
        <p:grpSpPr>
          <a:xfrm>
            <a:off x="0" y="9739"/>
            <a:ext cx="12192000" cy="6838520"/>
            <a:chOff x="0" y="9739"/>
            <a:chExt cx="12192000" cy="6838520"/>
          </a:xfrm>
        </p:grpSpPr>
        <p:pic>
          <p:nvPicPr>
            <p:cNvPr id="98" name="Google Shape;98;p80"/>
            <p:cNvPicPr preferRelativeResize="0"/>
            <p:nvPr/>
          </p:nvPicPr>
          <p:blipFill rotWithShape="1">
            <a:blip r:embed="rId2">
              <a:alphaModFix/>
            </a:blip>
            <a:srcRect b="0" l="0" r="0" t="0"/>
            <a:stretch/>
          </p:blipFill>
          <p:spPr>
            <a:xfrm>
              <a:off x="0" y="9739"/>
              <a:ext cx="12192000" cy="6838520"/>
            </a:xfrm>
            <a:prstGeom prst="rect">
              <a:avLst/>
            </a:prstGeom>
            <a:noFill/>
            <a:ln>
              <a:noFill/>
            </a:ln>
          </p:spPr>
        </p:pic>
        <p:sp>
          <p:nvSpPr>
            <p:cNvPr id="99" name="Google Shape;99;p80"/>
            <p:cNvSpPr/>
            <p:nvPr/>
          </p:nvSpPr>
          <p:spPr>
            <a:xfrm>
              <a:off x="580571" y="957943"/>
              <a:ext cx="3149600" cy="5239657"/>
            </a:xfrm>
            <a:prstGeom prst="rect">
              <a:avLst/>
            </a:prstGeom>
            <a:solidFill>
              <a:srgbClr val="E9ED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pic>
        <p:nvPicPr>
          <p:cNvPr descr="A person holding a baby&#10;&#10;AI-generated content may be incorrect." id="100" name="Google Shape;100;p80"/>
          <p:cNvPicPr preferRelativeResize="0"/>
          <p:nvPr/>
        </p:nvPicPr>
        <p:blipFill rotWithShape="1">
          <a:blip r:embed="rId3">
            <a:alphaModFix/>
          </a:blip>
          <a:srcRect b="0" l="0" r="0" t="0"/>
          <a:stretch/>
        </p:blipFill>
        <p:spPr>
          <a:xfrm>
            <a:off x="957943" y="1594778"/>
            <a:ext cx="2772228" cy="4305279"/>
          </a:xfrm>
          <a:prstGeom prst="rect">
            <a:avLst/>
          </a:prstGeom>
          <a:noFill/>
          <a:ln>
            <a:noFill/>
          </a:ln>
        </p:spPr>
      </p:pic>
      <p:sp>
        <p:nvSpPr>
          <p:cNvPr id="101" name="Google Shape;101;p80"/>
          <p:cNvSpPr txBox="1"/>
          <p:nvPr>
            <p:ph type="title"/>
          </p:nvPr>
        </p:nvSpPr>
        <p:spPr>
          <a:xfrm>
            <a:off x="5210629" y="1230085"/>
            <a:ext cx="6468232" cy="566738"/>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1" i="0" sz="3200" u="none" cap="none" strike="noStrike">
                <a:solidFill>
                  <a:schemeClr val="dk1"/>
                </a:solidFill>
                <a:latin typeface="Poppins"/>
                <a:ea typeface="Poppins"/>
                <a:cs typeface="Poppins"/>
                <a:sym typeface="Poppins"/>
              </a:defRPr>
            </a:lvl1pPr>
            <a:lvl2pPr lvl="1"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9pPr>
          </a:lstStyle>
          <a:p/>
        </p:txBody>
      </p:sp>
      <p:sp>
        <p:nvSpPr>
          <p:cNvPr id="102" name="Google Shape;102;p80"/>
          <p:cNvSpPr txBox="1"/>
          <p:nvPr>
            <p:ph idx="1" type="body"/>
          </p:nvPr>
        </p:nvSpPr>
        <p:spPr>
          <a:xfrm>
            <a:off x="5210629" y="1883907"/>
            <a:ext cx="6468232" cy="80486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400"/>
              </a:spcBef>
              <a:spcAft>
                <a:spcPts val="0"/>
              </a:spcAft>
              <a:buClr>
                <a:srgbClr val="309FCD"/>
              </a:buClr>
              <a:buSzPts val="2000"/>
              <a:buFont typeface="Arial"/>
              <a:buNone/>
              <a:defRPr b="0" i="0" sz="2000" u="none" cap="none" strike="noStrike">
                <a:solidFill>
                  <a:srgbClr val="7F7F7F"/>
                </a:solidFill>
                <a:latin typeface="Poppins"/>
                <a:ea typeface="Poppins"/>
                <a:cs typeface="Poppins"/>
                <a:sym typeface="Poppins"/>
              </a:defRPr>
            </a:lvl1pPr>
            <a:lvl2pPr indent="-228600" lvl="1" marL="914400" marR="0" rtl="0" algn="l">
              <a:lnSpc>
                <a:spcPct val="100000"/>
              </a:lnSpc>
              <a:spcBef>
                <a:spcPts val="240"/>
              </a:spcBef>
              <a:spcAft>
                <a:spcPts val="0"/>
              </a:spcAft>
              <a:buClr>
                <a:srgbClr val="309FCD"/>
              </a:buClr>
              <a:buSzPts val="1200"/>
              <a:buFont typeface="Arial"/>
              <a:buNone/>
              <a:defRPr b="0" i="0" sz="1200" u="none" cap="none" strike="noStrike">
                <a:solidFill>
                  <a:schemeClr val="dk2"/>
                </a:solidFill>
                <a:latin typeface="Poppins"/>
                <a:ea typeface="Poppins"/>
                <a:cs typeface="Poppins"/>
                <a:sym typeface="Poppins"/>
              </a:defRPr>
            </a:lvl2pPr>
            <a:lvl3pPr indent="-228600" lvl="2" marL="1371600" marR="0" rtl="0" algn="l">
              <a:lnSpc>
                <a:spcPct val="100000"/>
              </a:lnSpc>
              <a:spcBef>
                <a:spcPts val="200"/>
              </a:spcBef>
              <a:spcAft>
                <a:spcPts val="0"/>
              </a:spcAft>
              <a:buClr>
                <a:srgbClr val="309FCD"/>
              </a:buClr>
              <a:buSzPts val="1000"/>
              <a:buFont typeface="Arial"/>
              <a:buNone/>
              <a:defRPr b="0" i="0" sz="1000" u="none" cap="none" strike="noStrike">
                <a:solidFill>
                  <a:schemeClr val="dk2"/>
                </a:solidFill>
                <a:latin typeface="Poppins"/>
                <a:ea typeface="Poppins"/>
                <a:cs typeface="Poppins"/>
                <a:sym typeface="Poppins"/>
              </a:defRPr>
            </a:lvl3pPr>
            <a:lvl4pPr indent="-228600" lvl="3" marL="1828800" marR="0" rtl="0" algn="l">
              <a:lnSpc>
                <a:spcPct val="100000"/>
              </a:lnSpc>
              <a:spcBef>
                <a:spcPts val="180"/>
              </a:spcBef>
              <a:spcAft>
                <a:spcPts val="0"/>
              </a:spcAft>
              <a:buClr>
                <a:srgbClr val="309FCD"/>
              </a:buClr>
              <a:buSzPts val="900"/>
              <a:buFont typeface="Arial"/>
              <a:buNone/>
              <a:defRPr b="0" i="0" sz="900" u="none" cap="none" strike="noStrike">
                <a:solidFill>
                  <a:schemeClr val="dk2"/>
                </a:solidFill>
                <a:latin typeface="Poppins"/>
                <a:ea typeface="Poppins"/>
                <a:cs typeface="Poppins"/>
                <a:sym typeface="Poppins"/>
              </a:defRPr>
            </a:lvl4pPr>
            <a:lvl5pPr indent="-228600" lvl="4" marL="2286000" marR="0" rtl="0" algn="l">
              <a:lnSpc>
                <a:spcPct val="100000"/>
              </a:lnSpc>
              <a:spcBef>
                <a:spcPts val="180"/>
              </a:spcBef>
              <a:spcAft>
                <a:spcPts val="0"/>
              </a:spcAft>
              <a:buClr>
                <a:srgbClr val="309FCD"/>
              </a:buClr>
              <a:buSzPts val="900"/>
              <a:buFont typeface="Arial"/>
              <a:buNone/>
              <a:defRPr b="0" i="0" sz="900" u="none" cap="none" strike="noStrike">
                <a:solidFill>
                  <a:schemeClr val="dk2"/>
                </a:solidFill>
                <a:latin typeface="Poppins"/>
                <a:ea typeface="Poppins"/>
                <a:cs typeface="Poppins"/>
                <a:sym typeface="Poppins"/>
              </a:defRPr>
            </a:lvl5pPr>
            <a:lvl6pPr indent="-228600" lvl="5" marL="27432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Picture with Caption">
  <p:cSld name="14_Picture with Caption">
    <p:bg>
      <p:bgPr>
        <a:solidFill>
          <a:srgbClr val="F3F7DF"/>
        </a:solidFill>
      </p:bgPr>
    </p:bg>
    <p:spTree>
      <p:nvGrpSpPr>
        <p:cNvPr id="103" name="Shape 103"/>
        <p:cNvGrpSpPr/>
        <p:nvPr/>
      </p:nvGrpSpPr>
      <p:grpSpPr>
        <a:xfrm>
          <a:off x="0" y="0"/>
          <a:ext cx="0" cy="0"/>
          <a:chOff x="0" y="0"/>
          <a:chExt cx="0" cy="0"/>
        </a:xfrm>
      </p:grpSpPr>
      <p:grpSp>
        <p:nvGrpSpPr>
          <p:cNvPr id="104" name="Google Shape;104;p81"/>
          <p:cNvGrpSpPr/>
          <p:nvPr/>
        </p:nvGrpSpPr>
        <p:grpSpPr>
          <a:xfrm>
            <a:off x="0" y="19480"/>
            <a:ext cx="12192000" cy="6838520"/>
            <a:chOff x="0" y="9739"/>
            <a:chExt cx="12192000" cy="6838520"/>
          </a:xfrm>
        </p:grpSpPr>
        <p:pic>
          <p:nvPicPr>
            <p:cNvPr id="105" name="Google Shape;105;p81"/>
            <p:cNvPicPr preferRelativeResize="0"/>
            <p:nvPr/>
          </p:nvPicPr>
          <p:blipFill rotWithShape="1">
            <a:blip r:embed="rId2">
              <a:alphaModFix/>
            </a:blip>
            <a:srcRect b="0" l="0" r="0" t="0"/>
            <a:stretch/>
          </p:blipFill>
          <p:spPr>
            <a:xfrm>
              <a:off x="0" y="9739"/>
              <a:ext cx="12192000" cy="6838520"/>
            </a:xfrm>
            <a:prstGeom prst="rect">
              <a:avLst/>
            </a:prstGeom>
            <a:noFill/>
            <a:ln>
              <a:noFill/>
            </a:ln>
          </p:spPr>
        </p:pic>
        <p:sp>
          <p:nvSpPr>
            <p:cNvPr id="106" name="Google Shape;106;p81"/>
            <p:cNvSpPr/>
            <p:nvPr/>
          </p:nvSpPr>
          <p:spPr>
            <a:xfrm>
              <a:off x="580571" y="957943"/>
              <a:ext cx="3149600" cy="5239657"/>
            </a:xfrm>
            <a:prstGeom prst="rect">
              <a:avLst/>
            </a:prstGeom>
            <a:solidFill>
              <a:srgbClr val="EDF7F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pic>
        <p:nvPicPr>
          <p:cNvPr descr="A cartoon of a person&#10;&#10;AI-generated content may be incorrect." id="107" name="Google Shape;107;p81"/>
          <p:cNvPicPr preferRelativeResize="0"/>
          <p:nvPr/>
        </p:nvPicPr>
        <p:blipFill rotWithShape="1">
          <a:blip r:embed="rId3">
            <a:alphaModFix/>
          </a:blip>
          <a:srcRect b="0" l="0" r="0" t="0"/>
          <a:stretch/>
        </p:blipFill>
        <p:spPr>
          <a:xfrm>
            <a:off x="959759" y="1613609"/>
            <a:ext cx="3149599" cy="4453364"/>
          </a:xfrm>
          <a:prstGeom prst="rect">
            <a:avLst/>
          </a:prstGeom>
          <a:noFill/>
          <a:ln>
            <a:noFill/>
          </a:ln>
        </p:spPr>
      </p:pic>
      <p:sp>
        <p:nvSpPr>
          <p:cNvPr id="108" name="Google Shape;108;p81"/>
          <p:cNvSpPr txBox="1"/>
          <p:nvPr>
            <p:ph type="title"/>
          </p:nvPr>
        </p:nvSpPr>
        <p:spPr>
          <a:xfrm>
            <a:off x="5210629" y="1230085"/>
            <a:ext cx="6468232" cy="566738"/>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1" i="0" sz="3200" u="none" cap="none" strike="noStrike">
                <a:solidFill>
                  <a:schemeClr val="dk2"/>
                </a:solidFill>
                <a:latin typeface="Poppins"/>
                <a:ea typeface="Poppins"/>
                <a:cs typeface="Poppins"/>
                <a:sym typeface="Poppins"/>
              </a:defRPr>
            </a:lvl1pPr>
            <a:lvl2pPr lvl="1"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9pPr>
          </a:lstStyle>
          <a:p/>
        </p:txBody>
      </p:sp>
      <p:sp>
        <p:nvSpPr>
          <p:cNvPr id="109" name="Google Shape;109;p81"/>
          <p:cNvSpPr txBox="1"/>
          <p:nvPr>
            <p:ph idx="1" type="body"/>
          </p:nvPr>
        </p:nvSpPr>
        <p:spPr>
          <a:xfrm>
            <a:off x="5210629" y="1883907"/>
            <a:ext cx="6468232" cy="80486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400"/>
              </a:spcBef>
              <a:spcAft>
                <a:spcPts val="0"/>
              </a:spcAft>
              <a:buClr>
                <a:srgbClr val="309FCD"/>
              </a:buClr>
              <a:buSzPts val="2000"/>
              <a:buFont typeface="Arial"/>
              <a:buNone/>
              <a:defRPr b="0" i="0" sz="2000" u="none" cap="none" strike="noStrike">
                <a:solidFill>
                  <a:srgbClr val="7F7F7F"/>
                </a:solidFill>
                <a:latin typeface="Poppins"/>
                <a:ea typeface="Poppins"/>
                <a:cs typeface="Poppins"/>
                <a:sym typeface="Poppins"/>
              </a:defRPr>
            </a:lvl1pPr>
            <a:lvl2pPr indent="-228600" lvl="1" marL="914400" marR="0" rtl="0" algn="l">
              <a:lnSpc>
                <a:spcPct val="100000"/>
              </a:lnSpc>
              <a:spcBef>
                <a:spcPts val="240"/>
              </a:spcBef>
              <a:spcAft>
                <a:spcPts val="0"/>
              </a:spcAft>
              <a:buClr>
                <a:srgbClr val="309FCD"/>
              </a:buClr>
              <a:buSzPts val="1200"/>
              <a:buFont typeface="Arial"/>
              <a:buNone/>
              <a:defRPr b="0" i="0" sz="1200" u="none" cap="none" strike="noStrike">
                <a:solidFill>
                  <a:schemeClr val="dk2"/>
                </a:solidFill>
                <a:latin typeface="Poppins"/>
                <a:ea typeface="Poppins"/>
                <a:cs typeface="Poppins"/>
                <a:sym typeface="Poppins"/>
              </a:defRPr>
            </a:lvl2pPr>
            <a:lvl3pPr indent="-228600" lvl="2" marL="1371600" marR="0" rtl="0" algn="l">
              <a:lnSpc>
                <a:spcPct val="100000"/>
              </a:lnSpc>
              <a:spcBef>
                <a:spcPts val="200"/>
              </a:spcBef>
              <a:spcAft>
                <a:spcPts val="0"/>
              </a:spcAft>
              <a:buClr>
                <a:srgbClr val="309FCD"/>
              </a:buClr>
              <a:buSzPts val="1000"/>
              <a:buFont typeface="Arial"/>
              <a:buNone/>
              <a:defRPr b="0" i="0" sz="1000" u="none" cap="none" strike="noStrike">
                <a:solidFill>
                  <a:schemeClr val="dk2"/>
                </a:solidFill>
                <a:latin typeface="Poppins"/>
                <a:ea typeface="Poppins"/>
                <a:cs typeface="Poppins"/>
                <a:sym typeface="Poppins"/>
              </a:defRPr>
            </a:lvl3pPr>
            <a:lvl4pPr indent="-228600" lvl="3" marL="1828800" marR="0" rtl="0" algn="l">
              <a:lnSpc>
                <a:spcPct val="100000"/>
              </a:lnSpc>
              <a:spcBef>
                <a:spcPts val="180"/>
              </a:spcBef>
              <a:spcAft>
                <a:spcPts val="0"/>
              </a:spcAft>
              <a:buClr>
                <a:srgbClr val="309FCD"/>
              </a:buClr>
              <a:buSzPts val="900"/>
              <a:buFont typeface="Arial"/>
              <a:buNone/>
              <a:defRPr b="0" i="0" sz="900" u="none" cap="none" strike="noStrike">
                <a:solidFill>
                  <a:schemeClr val="dk2"/>
                </a:solidFill>
                <a:latin typeface="Poppins"/>
                <a:ea typeface="Poppins"/>
                <a:cs typeface="Poppins"/>
                <a:sym typeface="Poppins"/>
              </a:defRPr>
            </a:lvl4pPr>
            <a:lvl5pPr indent="-228600" lvl="4" marL="2286000" marR="0" rtl="0" algn="l">
              <a:lnSpc>
                <a:spcPct val="100000"/>
              </a:lnSpc>
              <a:spcBef>
                <a:spcPts val="180"/>
              </a:spcBef>
              <a:spcAft>
                <a:spcPts val="0"/>
              </a:spcAft>
              <a:buClr>
                <a:srgbClr val="309FCD"/>
              </a:buClr>
              <a:buSzPts val="900"/>
              <a:buFont typeface="Arial"/>
              <a:buNone/>
              <a:defRPr b="0" i="0" sz="900" u="none" cap="none" strike="noStrike">
                <a:solidFill>
                  <a:schemeClr val="dk2"/>
                </a:solidFill>
                <a:latin typeface="Poppins"/>
                <a:ea typeface="Poppins"/>
                <a:cs typeface="Poppins"/>
                <a:sym typeface="Poppins"/>
              </a:defRPr>
            </a:lvl5pPr>
            <a:lvl6pPr indent="-228600" lvl="5" marL="27432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Teal">
  <p:cSld name="Section Header-Teal">
    <p:bg>
      <p:bgPr>
        <a:blipFill>
          <a:blip r:embed="rId2">
            <a:alphaModFix/>
          </a:blip>
          <a:stretch>
            <a:fillRect/>
          </a:stretch>
        </a:blipFill>
      </p:bgPr>
    </p:bg>
    <p:spTree>
      <p:nvGrpSpPr>
        <p:cNvPr id="110" name="Shape 110"/>
        <p:cNvGrpSpPr/>
        <p:nvPr/>
      </p:nvGrpSpPr>
      <p:grpSpPr>
        <a:xfrm>
          <a:off x="0" y="0"/>
          <a:ext cx="0" cy="0"/>
          <a:chOff x="0" y="0"/>
          <a:chExt cx="0" cy="0"/>
        </a:xfrm>
      </p:grpSpPr>
      <p:sp>
        <p:nvSpPr>
          <p:cNvPr id="111" name="Google Shape;111;p82"/>
          <p:cNvSpPr/>
          <p:nvPr/>
        </p:nvSpPr>
        <p:spPr>
          <a:xfrm rot="5400000">
            <a:off x="508046" y="2008063"/>
            <a:ext cx="1816442" cy="2832533"/>
          </a:xfrm>
          <a:prstGeom prst="round2SameRect">
            <a:avLst>
              <a:gd fmla="val 50000" name="adj1"/>
              <a:gd fmla="val 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2" name="Google Shape;112;p82"/>
          <p:cNvSpPr txBox="1"/>
          <p:nvPr>
            <p:ph idx="1" type="body"/>
          </p:nvPr>
        </p:nvSpPr>
        <p:spPr>
          <a:xfrm>
            <a:off x="461148" y="2552489"/>
            <a:ext cx="2378912" cy="1821117"/>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1920"/>
              </a:spcBef>
              <a:spcAft>
                <a:spcPts val="0"/>
              </a:spcAft>
              <a:buClr>
                <a:srgbClr val="309FCD"/>
              </a:buClr>
              <a:buSzPts val="9600"/>
              <a:buFont typeface="Arial"/>
              <a:buNone/>
              <a:defRPr b="1" i="0" sz="9600" u="none" cap="none" strike="noStrike">
                <a:solidFill>
                  <a:schemeClr val="accent1"/>
                </a:solidFill>
                <a:latin typeface="Poppins"/>
                <a:ea typeface="Poppins"/>
                <a:cs typeface="Poppins"/>
                <a:sym typeface="Poppins"/>
              </a:defRPr>
            </a:lvl1pPr>
            <a:lvl2pPr indent="-393700" lvl="1" marL="914400" marR="0" rtl="0" algn="l">
              <a:lnSpc>
                <a:spcPct val="100000"/>
              </a:lnSpc>
              <a:spcBef>
                <a:spcPts val="520"/>
              </a:spcBef>
              <a:spcAft>
                <a:spcPts val="0"/>
              </a:spcAft>
              <a:buClr>
                <a:srgbClr val="309FCD"/>
              </a:buClr>
              <a:buSzPts val="2600"/>
              <a:buFont typeface="Arial"/>
              <a:buChar char="–"/>
              <a:defRPr b="0" i="0" sz="2600" u="none" cap="none" strike="noStrike">
                <a:solidFill>
                  <a:schemeClr val="dk2"/>
                </a:solidFill>
                <a:latin typeface="Poppins"/>
                <a:ea typeface="Poppins"/>
                <a:cs typeface="Poppins"/>
                <a:sym typeface="Poppins"/>
              </a:defRPr>
            </a:lvl2pPr>
            <a:lvl3pPr indent="-381000" lvl="2" marL="13716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3pPr>
            <a:lvl4pPr indent="-368300" lvl="3" marL="1828800" marR="0" rtl="0" algn="l">
              <a:lnSpc>
                <a:spcPct val="100000"/>
              </a:lnSpc>
              <a:spcBef>
                <a:spcPts val="440"/>
              </a:spcBef>
              <a:spcAft>
                <a:spcPts val="0"/>
              </a:spcAft>
              <a:buClr>
                <a:srgbClr val="309FCD"/>
              </a:buClr>
              <a:buSzPts val="2200"/>
              <a:buFont typeface="Arial"/>
              <a:buChar char="–"/>
              <a:defRPr b="0" i="0" sz="22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13" name="Google Shape;113;p82"/>
          <p:cNvSpPr txBox="1"/>
          <p:nvPr>
            <p:ph idx="2" type="body"/>
          </p:nvPr>
        </p:nvSpPr>
        <p:spPr>
          <a:xfrm>
            <a:off x="3101546" y="2520779"/>
            <a:ext cx="7887901" cy="1816442"/>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100000"/>
              </a:lnSpc>
              <a:spcBef>
                <a:spcPts val="600"/>
              </a:spcBef>
              <a:spcAft>
                <a:spcPts val="0"/>
              </a:spcAft>
              <a:buClr>
                <a:srgbClr val="309FCD"/>
              </a:buClr>
              <a:buSzPts val="3000"/>
              <a:buFont typeface="Arial"/>
              <a:buNone/>
              <a:defRPr b="1" i="0" sz="3000" u="none" cap="none" strike="noStrike">
                <a:solidFill>
                  <a:schemeClr val="lt1"/>
                </a:solidFill>
                <a:latin typeface="Poppins"/>
                <a:ea typeface="Poppins"/>
                <a:cs typeface="Poppins"/>
                <a:sym typeface="Poppins"/>
              </a:defRPr>
            </a:lvl1pPr>
            <a:lvl2pPr indent="-393700" lvl="1" marL="914400" marR="0" rtl="0" algn="l">
              <a:lnSpc>
                <a:spcPct val="100000"/>
              </a:lnSpc>
              <a:spcBef>
                <a:spcPts val="520"/>
              </a:spcBef>
              <a:spcAft>
                <a:spcPts val="0"/>
              </a:spcAft>
              <a:buClr>
                <a:srgbClr val="309FCD"/>
              </a:buClr>
              <a:buSzPts val="2600"/>
              <a:buFont typeface="Arial"/>
              <a:buChar char="–"/>
              <a:defRPr b="0" i="0" sz="2600" u="none" cap="none" strike="noStrike">
                <a:solidFill>
                  <a:schemeClr val="dk2"/>
                </a:solidFill>
                <a:latin typeface="Poppins"/>
                <a:ea typeface="Poppins"/>
                <a:cs typeface="Poppins"/>
                <a:sym typeface="Poppins"/>
              </a:defRPr>
            </a:lvl2pPr>
            <a:lvl3pPr indent="-381000" lvl="2" marL="13716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3pPr>
            <a:lvl4pPr indent="-368300" lvl="3" marL="1828800" marR="0" rtl="0" algn="l">
              <a:lnSpc>
                <a:spcPct val="100000"/>
              </a:lnSpc>
              <a:spcBef>
                <a:spcPts val="440"/>
              </a:spcBef>
              <a:spcAft>
                <a:spcPts val="0"/>
              </a:spcAft>
              <a:buClr>
                <a:srgbClr val="309FCD"/>
              </a:buClr>
              <a:buSzPts val="2200"/>
              <a:buFont typeface="Arial"/>
              <a:buChar char="–"/>
              <a:defRPr b="0" i="0" sz="22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p">
  <p:cSld name="Map">
    <p:bg>
      <p:bgPr>
        <a:blipFill>
          <a:blip r:embed="rId2">
            <a:alphaModFix/>
          </a:blip>
          <a:stretch>
            <a:fillRect/>
          </a:stretch>
        </a:blipFill>
      </p:bgPr>
    </p:bg>
    <p:spTree>
      <p:nvGrpSpPr>
        <p:cNvPr id="114" name="Shape 114"/>
        <p:cNvGrpSpPr/>
        <p:nvPr/>
      </p:nvGrpSpPr>
      <p:grpSpPr>
        <a:xfrm>
          <a:off x="0" y="0"/>
          <a:ext cx="0" cy="0"/>
          <a:chOff x="0" y="0"/>
          <a:chExt cx="0" cy="0"/>
        </a:xfrm>
      </p:grpSpPr>
      <p:sp>
        <p:nvSpPr>
          <p:cNvPr id="115" name="Google Shape;115;p83"/>
          <p:cNvSpPr txBox="1"/>
          <p:nvPr>
            <p:ph type="title"/>
          </p:nvPr>
        </p:nvSpPr>
        <p:spPr>
          <a:xfrm>
            <a:off x="0" y="190956"/>
            <a:ext cx="10515600" cy="1143000"/>
          </a:xfrm>
          <a:prstGeom prst="rect">
            <a:avLst/>
          </a:prstGeom>
          <a:noFill/>
          <a:ln>
            <a:noFill/>
          </a:ln>
        </p:spPr>
        <p:txBody>
          <a:bodyPr anchorCtr="0" anchor="t" bIns="45700" lIns="804650"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1" i="0" sz="3000" u="none" cap="none" strike="noStrike">
                <a:solidFill>
                  <a:schemeClr val="accent1"/>
                </a:solidFill>
                <a:latin typeface="Poppins SemiBold"/>
                <a:ea typeface="Poppins SemiBold"/>
                <a:cs typeface="Poppins SemiBold"/>
                <a:sym typeface="Poppins SemiBold"/>
              </a:defRPr>
            </a:lvl1pPr>
            <a:lvl2pPr lvl="1"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9pPr>
          </a:lstStyle>
          <a:p/>
        </p:txBody>
      </p:sp>
      <p:pic>
        <p:nvPicPr>
          <p:cNvPr descr="Background pattern&#10;&#10;Description automatically generated" id="116" name="Google Shape;116;p83"/>
          <p:cNvPicPr preferRelativeResize="0"/>
          <p:nvPr/>
        </p:nvPicPr>
        <p:blipFill rotWithShape="1">
          <a:blip r:embed="rId3">
            <a:alphaModFix/>
          </a:blip>
          <a:srcRect b="0" l="0" r="0" t="0"/>
          <a:stretch/>
        </p:blipFill>
        <p:spPr>
          <a:xfrm>
            <a:off x="1185" y="0"/>
            <a:ext cx="12189630" cy="6858000"/>
          </a:xfrm>
          <a:prstGeom prst="rect">
            <a:avLst/>
          </a:prstGeom>
          <a:noFill/>
          <a:ln>
            <a:noFill/>
          </a:ln>
        </p:spPr>
      </p:pic>
      <p:sp>
        <p:nvSpPr>
          <p:cNvPr id="117" name="Google Shape;117;p83"/>
          <p:cNvSpPr/>
          <p:nvPr/>
        </p:nvSpPr>
        <p:spPr>
          <a:xfrm rot="5400000">
            <a:off x="515572" y="2012734"/>
            <a:ext cx="1816442" cy="2832533"/>
          </a:xfrm>
          <a:prstGeom prst="round2SameRect">
            <a:avLst>
              <a:gd fmla="val 50000" name="adj1"/>
              <a:gd fmla="val 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accent3"/>
              </a:solidFill>
              <a:latin typeface="Calibri"/>
              <a:ea typeface="Calibri"/>
              <a:cs typeface="Calibri"/>
              <a:sym typeface="Calibri"/>
            </a:endParaRPr>
          </a:p>
        </p:txBody>
      </p:sp>
      <p:sp>
        <p:nvSpPr>
          <p:cNvPr id="118" name="Google Shape;118;p83"/>
          <p:cNvSpPr txBox="1"/>
          <p:nvPr>
            <p:ph idx="1" type="body"/>
          </p:nvPr>
        </p:nvSpPr>
        <p:spPr>
          <a:xfrm>
            <a:off x="461148" y="2552489"/>
            <a:ext cx="2378912" cy="1821117"/>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1920"/>
              </a:spcBef>
              <a:spcAft>
                <a:spcPts val="0"/>
              </a:spcAft>
              <a:buClr>
                <a:srgbClr val="309FCD"/>
              </a:buClr>
              <a:buSzPts val="9600"/>
              <a:buFont typeface="Arial"/>
              <a:buNone/>
              <a:defRPr b="1" i="0" sz="9600" u="none" cap="none" strike="noStrike">
                <a:solidFill>
                  <a:schemeClr val="accent4"/>
                </a:solidFill>
                <a:latin typeface="Poppins"/>
                <a:ea typeface="Poppins"/>
                <a:cs typeface="Poppins"/>
                <a:sym typeface="Poppins"/>
              </a:defRPr>
            </a:lvl1pPr>
            <a:lvl2pPr indent="-393700" lvl="1" marL="914400" marR="0" rtl="0" algn="l">
              <a:lnSpc>
                <a:spcPct val="100000"/>
              </a:lnSpc>
              <a:spcBef>
                <a:spcPts val="520"/>
              </a:spcBef>
              <a:spcAft>
                <a:spcPts val="0"/>
              </a:spcAft>
              <a:buClr>
                <a:srgbClr val="309FCD"/>
              </a:buClr>
              <a:buSzPts val="2600"/>
              <a:buFont typeface="Arial"/>
              <a:buChar char="–"/>
              <a:defRPr b="0" i="0" sz="2600" u="none" cap="none" strike="noStrike">
                <a:solidFill>
                  <a:schemeClr val="dk2"/>
                </a:solidFill>
                <a:latin typeface="Poppins"/>
                <a:ea typeface="Poppins"/>
                <a:cs typeface="Poppins"/>
                <a:sym typeface="Poppins"/>
              </a:defRPr>
            </a:lvl2pPr>
            <a:lvl3pPr indent="-381000" lvl="2" marL="13716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3pPr>
            <a:lvl4pPr indent="-368300" lvl="3" marL="1828800" marR="0" rtl="0" algn="l">
              <a:lnSpc>
                <a:spcPct val="100000"/>
              </a:lnSpc>
              <a:spcBef>
                <a:spcPts val="440"/>
              </a:spcBef>
              <a:spcAft>
                <a:spcPts val="0"/>
              </a:spcAft>
              <a:buClr>
                <a:srgbClr val="309FCD"/>
              </a:buClr>
              <a:buSzPts val="2200"/>
              <a:buFont typeface="Arial"/>
              <a:buChar char="–"/>
              <a:defRPr b="0" i="0" sz="22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19" name="Google Shape;119;p83"/>
          <p:cNvSpPr txBox="1"/>
          <p:nvPr>
            <p:ph idx="2" type="body"/>
          </p:nvPr>
        </p:nvSpPr>
        <p:spPr>
          <a:xfrm>
            <a:off x="3101546" y="2520779"/>
            <a:ext cx="7887901" cy="1816442"/>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100000"/>
              </a:lnSpc>
              <a:spcBef>
                <a:spcPts val="600"/>
              </a:spcBef>
              <a:spcAft>
                <a:spcPts val="0"/>
              </a:spcAft>
              <a:buClr>
                <a:srgbClr val="309FCD"/>
              </a:buClr>
              <a:buSzPts val="3000"/>
              <a:buFont typeface="Arial"/>
              <a:buNone/>
              <a:defRPr b="1" i="0" sz="3000" u="none" cap="none" strike="noStrike">
                <a:solidFill>
                  <a:schemeClr val="lt1"/>
                </a:solidFill>
                <a:latin typeface="Poppins"/>
                <a:ea typeface="Poppins"/>
                <a:cs typeface="Poppins"/>
                <a:sym typeface="Poppins"/>
              </a:defRPr>
            </a:lvl1pPr>
            <a:lvl2pPr indent="-393700" lvl="1" marL="914400" marR="0" rtl="0" algn="l">
              <a:lnSpc>
                <a:spcPct val="100000"/>
              </a:lnSpc>
              <a:spcBef>
                <a:spcPts val="520"/>
              </a:spcBef>
              <a:spcAft>
                <a:spcPts val="0"/>
              </a:spcAft>
              <a:buClr>
                <a:srgbClr val="309FCD"/>
              </a:buClr>
              <a:buSzPts val="2600"/>
              <a:buFont typeface="Arial"/>
              <a:buChar char="–"/>
              <a:defRPr b="0" i="0" sz="2600" u="none" cap="none" strike="noStrike">
                <a:solidFill>
                  <a:schemeClr val="dk2"/>
                </a:solidFill>
                <a:latin typeface="Poppins"/>
                <a:ea typeface="Poppins"/>
                <a:cs typeface="Poppins"/>
                <a:sym typeface="Poppins"/>
              </a:defRPr>
            </a:lvl2pPr>
            <a:lvl3pPr indent="-381000" lvl="2" marL="13716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3pPr>
            <a:lvl4pPr indent="-368300" lvl="3" marL="1828800" marR="0" rtl="0" algn="l">
              <a:lnSpc>
                <a:spcPct val="100000"/>
              </a:lnSpc>
              <a:spcBef>
                <a:spcPts val="440"/>
              </a:spcBef>
              <a:spcAft>
                <a:spcPts val="0"/>
              </a:spcAft>
              <a:buClr>
                <a:srgbClr val="309FCD"/>
              </a:buClr>
              <a:buSzPts val="2200"/>
              <a:buFont typeface="Arial"/>
              <a:buChar char="–"/>
              <a:defRPr b="0" i="0" sz="22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Section Header-Photo-Gray">
  <p:cSld name="3_Section Header-Photo-Gray">
    <p:spTree>
      <p:nvGrpSpPr>
        <p:cNvPr id="120" name="Shape 120"/>
        <p:cNvGrpSpPr/>
        <p:nvPr/>
      </p:nvGrpSpPr>
      <p:grpSpPr>
        <a:xfrm>
          <a:off x="0" y="0"/>
          <a:ext cx="0" cy="0"/>
          <a:chOff x="0" y="0"/>
          <a:chExt cx="0" cy="0"/>
        </a:xfrm>
      </p:grpSpPr>
      <p:pic>
        <p:nvPicPr>
          <p:cNvPr descr="A group of women posing for a photo&#10;&#10;Description automatically generated" id="121" name="Google Shape;121;p84"/>
          <p:cNvPicPr preferRelativeResize="0"/>
          <p:nvPr/>
        </p:nvPicPr>
        <p:blipFill rotWithShape="1">
          <a:blip r:embed="rId2">
            <a:alphaModFix/>
          </a:blip>
          <a:srcRect b="8622" l="0" r="0" t="2048"/>
          <a:stretch/>
        </p:blipFill>
        <p:spPr>
          <a:xfrm>
            <a:off x="-2" y="0"/>
            <a:ext cx="11515728" cy="6858000"/>
          </a:xfrm>
          <a:prstGeom prst="rect">
            <a:avLst/>
          </a:prstGeom>
          <a:noFill/>
          <a:ln>
            <a:noFill/>
          </a:ln>
        </p:spPr>
      </p:pic>
      <p:sp>
        <p:nvSpPr>
          <p:cNvPr id="122" name="Google Shape;122;p84"/>
          <p:cNvSpPr/>
          <p:nvPr/>
        </p:nvSpPr>
        <p:spPr>
          <a:xfrm>
            <a:off x="-1" y="4511575"/>
            <a:ext cx="12192001" cy="144052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3" name="Google Shape;123;p84"/>
          <p:cNvSpPr/>
          <p:nvPr/>
        </p:nvSpPr>
        <p:spPr>
          <a:xfrm rot="5400000">
            <a:off x="508046" y="3815577"/>
            <a:ext cx="1816442" cy="2832533"/>
          </a:xfrm>
          <a:prstGeom prst="round2SameRect">
            <a:avLst>
              <a:gd fmla="val 50000" name="adj1"/>
              <a:gd fmla="val 0" name="adj2"/>
            </a:avLst>
          </a:prstGeom>
          <a:solidFill>
            <a:srgbClr val="DF9F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24" name="Google Shape;124;p84"/>
          <p:cNvPicPr preferRelativeResize="0"/>
          <p:nvPr/>
        </p:nvPicPr>
        <p:blipFill rotWithShape="1">
          <a:blip r:embed="rId3">
            <a:alphaModFix/>
          </a:blip>
          <a:srcRect b="-77" l="64005" r="0" t="78"/>
          <a:stretch/>
        </p:blipFill>
        <p:spPr>
          <a:xfrm>
            <a:off x="7803472" y="0"/>
            <a:ext cx="4388528" cy="6858000"/>
          </a:xfrm>
          <a:prstGeom prst="rect">
            <a:avLst/>
          </a:prstGeom>
          <a:noFill/>
          <a:ln>
            <a:noFill/>
          </a:ln>
        </p:spPr>
      </p:pic>
      <p:sp>
        <p:nvSpPr>
          <p:cNvPr id="125" name="Google Shape;125;p84"/>
          <p:cNvSpPr/>
          <p:nvPr/>
        </p:nvSpPr>
        <p:spPr>
          <a:xfrm>
            <a:off x="-1" y="4511575"/>
            <a:ext cx="12192001" cy="144052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6" name="Google Shape;126;p84"/>
          <p:cNvSpPr/>
          <p:nvPr/>
        </p:nvSpPr>
        <p:spPr>
          <a:xfrm rot="5400000">
            <a:off x="508046" y="3815577"/>
            <a:ext cx="1816442" cy="2832533"/>
          </a:xfrm>
          <a:prstGeom prst="round2SameRect">
            <a:avLst>
              <a:gd fmla="val 50000" name="adj1"/>
              <a:gd fmla="val 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7" name="Google Shape;127;p84"/>
          <p:cNvSpPr txBox="1"/>
          <p:nvPr>
            <p:ph idx="1" type="body"/>
          </p:nvPr>
        </p:nvSpPr>
        <p:spPr>
          <a:xfrm>
            <a:off x="461148" y="4360000"/>
            <a:ext cx="2378912" cy="1821117"/>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1920"/>
              </a:spcBef>
              <a:spcAft>
                <a:spcPts val="0"/>
              </a:spcAft>
              <a:buClr>
                <a:srgbClr val="309FCD"/>
              </a:buClr>
              <a:buSzPts val="9600"/>
              <a:buFont typeface="Arial"/>
              <a:buNone/>
              <a:defRPr b="1" i="0" sz="9600" u="none" cap="none" strike="noStrike">
                <a:solidFill>
                  <a:schemeClr val="lt1"/>
                </a:solidFill>
                <a:latin typeface="Poppins"/>
                <a:ea typeface="Poppins"/>
                <a:cs typeface="Poppins"/>
                <a:sym typeface="Poppins"/>
              </a:defRPr>
            </a:lvl1pPr>
            <a:lvl2pPr indent="-393700" lvl="1" marL="914400" marR="0" rtl="0" algn="l">
              <a:lnSpc>
                <a:spcPct val="100000"/>
              </a:lnSpc>
              <a:spcBef>
                <a:spcPts val="520"/>
              </a:spcBef>
              <a:spcAft>
                <a:spcPts val="0"/>
              </a:spcAft>
              <a:buClr>
                <a:srgbClr val="309FCD"/>
              </a:buClr>
              <a:buSzPts val="2600"/>
              <a:buFont typeface="Arial"/>
              <a:buChar char="–"/>
              <a:defRPr b="0" i="0" sz="2600" u="none" cap="none" strike="noStrike">
                <a:solidFill>
                  <a:schemeClr val="dk2"/>
                </a:solidFill>
                <a:latin typeface="Poppins"/>
                <a:ea typeface="Poppins"/>
                <a:cs typeface="Poppins"/>
                <a:sym typeface="Poppins"/>
              </a:defRPr>
            </a:lvl2pPr>
            <a:lvl3pPr indent="-381000" lvl="2" marL="13716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3pPr>
            <a:lvl4pPr indent="-368300" lvl="3" marL="1828800" marR="0" rtl="0" algn="l">
              <a:lnSpc>
                <a:spcPct val="100000"/>
              </a:lnSpc>
              <a:spcBef>
                <a:spcPts val="440"/>
              </a:spcBef>
              <a:spcAft>
                <a:spcPts val="0"/>
              </a:spcAft>
              <a:buClr>
                <a:srgbClr val="309FCD"/>
              </a:buClr>
              <a:buSzPts val="2200"/>
              <a:buFont typeface="Arial"/>
              <a:buChar char="–"/>
              <a:defRPr b="0" i="0" sz="22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8" name="Google Shape;128;p84"/>
          <p:cNvSpPr txBox="1"/>
          <p:nvPr>
            <p:ph idx="2" type="body"/>
          </p:nvPr>
        </p:nvSpPr>
        <p:spPr>
          <a:xfrm>
            <a:off x="3101546" y="4328290"/>
            <a:ext cx="7887901" cy="1816442"/>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100000"/>
              </a:lnSpc>
              <a:spcBef>
                <a:spcPts val="600"/>
              </a:spcBef>
              <a:spcAft>
                <a:spcPts val="0"/>
              </a:spcAft>
              <a:buClr>
                <a:srgbClr val="309FCD"/>
              </a:buClr>
              <a:buSzPts val="3000"/>
              <a:buFont typeface="Arial"/>
              <a:buNone/>
              <a:defRPr b="1" i="0" sz="3000" u="none" cap="none" strike="noStrike">
                <a:solidFill>
                  <a:schemeClr val="accent1"/>
                </a:solidFill>
                <a:latin typeface="Poppins"/>
                <a:ea typeface="Poppins"/>
                <a:cs typeface="Poppins"/>
                <a:sym typeface="Poppins"/>
              </a:defRPr>
            </a:lvl1pPr>
            <a:lvl2pPr indent="-393700" lvl="1" marL="914400" marR="0" rtl="0" algn="l">
              <a:lnSpc>
                <a:spcPct val="100000"/>
              </a:lnSpc>
              <a:spcBef>
                <a:spcPts val="520"/>
              </a:spcBef>
              <a:spcAft>
                <a:spcPts val="0"/>
              </a:spcAft>
              <a:buClr>
                <a:srgbClr val="309FCD"/>
              </a:buClr>
              <a:buSzPts val="2600"/>
              <a:buFont typeface="Arial"/>
              <a:buChar char="–"/>
              <a:defRPr b="0" i="0" sz="2600" u="none" cap="none" strike="noStrike">
                <a:solidFill>
                  <a:schemeClr val="dk2"/>
                </a:solidFill>
                <a:latin typeface="Poppins"/>
                <a:ea typeface="Poppins"/>
                <a:cs typeface="Poppins"/>
                <a:sym typeface="Poppins"/>
              </a:defRPr>
            </a:lvl2pPr>
            <a:lvl3pPr indent="-381000" lvl="2" marL="13716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3pPr>
            <a:lvl4pPr indent="-368300" lvl="3" marL="1828800" marR="0" rtl="0" algn="l">
              <a:lnSpc>
                <a:spcPct val="100000"/>
              </a:lnSpc>
              <a:spcBef>
                <a:spcPts val="440"/>
              </a:spcBef>
              <a:spcAft>
                <a:spcPts val="0"/>
              </a:spcAft>
              <a:buClr>
                <a:srgbClr val="309FCD"/>
              </a:buClr>
              <a:buSzPts val="2200"/>
              <a:buFont typeface="Arial"/>
              <a:buChar char="–"/>
              <a:defRPr b="0" i="0" sz="22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_Blue">
  <p:cSld name="Section Header_Blue">
    <p:spTree>
      <p:nvGrpSpPr>
        <p:cNvPr id="129" name="Shape 129"/>
        <p:cNvGrpSpPr/>
        <p:nvPr/>
      </p:nvGrpSpPr>
      <p:grpSpPr>
        <a:xfrm>
          <a:off x="0" y="0"/>
          <a:ext cx="0" cy="0"/>
          <a:chOff x="0" y="0"/>
          <a:chExt cx="0" cy="0"/>
        </a:xfrm>
      </p:grpSpPr>
      <p:pic>
        <p:nvPicPr>
          <p:cNvPr descr="A blue and green triangle pattern&#10;&#10;Description automatically generated" id="130" name="Google Shape;130;p85"/>
          <p:cNvPicPr preferRelativeResize="0"/>
          <p:nvPr/>
        </p:nvPicPr>
        <p:blipFill rotWithShape="1">
          <a:blip r:embed="rId2">
            <a:alphaModFix/>
          </a:blip>
          <a:srcRect b="0" l="0" r="0" t="0"/>
          <a:stretch/>
        </p:blipFill>
        <p:spPr>
          <a:xfrm>
            <a:off x="1184" y="0"/>
            <a:ext cx="12190815" cy="6858667"/>
          </a:xfrm>
          <a:prstGeom prst="rect">
            <a:avLst/>
          </a:prstGeom>
          <a:noFill/>
          <a:ln>
            <a:noFill/>
          </a:ln>
        </p:spPr>
      </p:pic>
      <p:sp>
        <p:nvSpPr>
          <p:cNvPr id="131" name="Google Shape;131;p85"/>
          <p:cNvSpPr txBox="1"/>
          <p:nvPr>
            <p:ph idx="1" type="body"/>
          </p:nvPr>
        </p:nvSpPr>
        <p:spPr>
          <a:xfrm>
            <a:off x="461148" y="2552489"/>
            <a:ext cx="2378912" cy="1821117"/>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1920"/>
              </a:spcBef>
              <a:spcAft>
                <a:spcPts val="0"/>
              </a:spcAft>
              <a:buClr>
                <a:srgbClr val="309FCD"/>
              </a:buClr>
              <a:buSzPts val="9600"/>
              <a:buFont typeface="Arial"/>
              <a:buNone/>
              <a:defRPr b="1" i="0" sz="9600" u="none" cap="none" strike="noStrike">
                <a:solidFill>
                  <a:srgbClr val="DF9F3B"/>
                </a:solidFill>
                <a:latin typeface="Poppins"/>
                <a:ea typeface="Poppins"/>
                <a:cs typeface="Poppins"/>
                <a:sym typeface="Poppins"/>
              </a:defRPr>
            </a:lvl1pPr>
            <a:lvl2pPr indent="-393700" lvl="1" marL="914400" marR="0" rtl="0" algn="l">
              <a:lnSpc>
                <a:spcPct val="100000"/>
              </a:lnSpc>
              <a:spcBef>
                <a:spcPts val="520"/>
              </a:spcBef>
              <a:spcAft>
                <a:spcPts val="0"/>
              </a:spcAft>
              <a:buClr>
                <a:srgbClr val="309FCD"/>
              </a:buClr>
              <a:buSzPts val="2600"/>
              <a:buFont typeface="Arial"/>
              <a:buChar char="–"/>
              <a:defRPr b="0" i="0" sz="2600" u="none" cap="none" strike="noStrike">
                <a:solidFill>
                  <a:schemeClr val="dk2"/>
                </a:solidFill>
                <a:latin typeface="Poppins"/>
                <a:ea typeface="Poppins"/>
                <a:cs typeface="Poppins"/>
                <a:sym typeface="Poppins"/>
              </a:defRPr>
            </a:lvl2pPr>
            <a:lvl3pPr indent="-381000" lvl="2" marL="13716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3pPr>
            <a:lvl4pPr indent="-368300" lvl="3" marL="1828800" marR="0" rtl="0" algn="l">
              <a:lnSpc>
                <a:spcPct val="100000"/>
              </a:lnSpc>
              <a:spcBef>
                <a:spcPts val="440"/>
              </a:spcBef>
              <a:spcAft>
                <a:spcPts val="0"/>
              </a:spcAft>
              <a:buClr>
                <a:srgbClr val="309FCD"/>
              </a:buClr>
              <a:buSzPts val="2200"/>
              <a:buFont typeface="Arial"/>
              <a:buChar char="–"/>
              <a:defRPr b="0" i="0" sz="22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32" name="Google Shape;132;p85"/>
          <p:cNvSpPr txBox="1"/>
          <p:nvPr>
            <p:ph idx="2" type="body"/>
          </p:nvPr>
        </p:nvSpPr>
        <p:spPr>
          <a:xfrm>
            <a:off x="3101546" y="2520779"/>
            <a:ext cx="7887901" cy="1816442"/>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100000"/>
              </a:lnSpc>
              <a:spcBef>
                <a:spcPts val="600"/>
              </a:spcBef>
              <a:spcAft>
                <a:spcPts val="0"/>
              </a:spcAft>
              <a:buClr>
                <a:srgbClr val="309FCD"/>
              </a:buClr>
              <a:buSzPts val="3000"/>
              <a:buFont typeface="Arial"/>
              <a:buNone/>
              <a:defRPr b="1" i="0" sz="3000" u="none" cap="none" strike="noStrike">
                <a:solidFill>
                  <a:schemeClr val="lt1"/>
                </a:solidFill>
                <a:latin typeface="Poppins"/>
                <a:ea typeface="Poppins"/>
                <a:cs typeface="Poppins"/>
                <a:sym typeface="Poppins"/>
              </a:defRPr>
            </a:lvl1pPr>
            <a:lvl2pPr indent="-393700" lvl="1" marL="914400" marR="0" rtl="0" algn="l">
              <a:lnSpc>
                <a:spcPct val="100000"/>
              </a:lnSpc>
              <a:spcBef>
                <a:spcPts val="520"/>
              </a:spcBef>
              <a:spcAft>
                <a:spcPts val="0"/>
              </a:spcAft>
              <a:buClr>
                <a:srgbClr val="309FCD"/>
              </a:buClr>
              <a:buSzPts val="2600"/>
              <a:buFont typeface="Arial"/>
              <a:buChar char="–"/>
              <a:defRPr b="0" i="0" sz="2600" u="none" cap="none" strike="noStrike">
                <a:solidFill>
                  <a:schemeClr val="dk2"/>
                </a:solidFill>
                <a:latin typeface="Poppins"/>
                <a:ea typeface="Poppins"/>
                <a:cs typeface="Poppins"/>
                <a:sym typeface="Poppins"/>
              </a:defRPr>
            </a:lvl2pPr>
            <a:lvl3pPr indent="-381000" lvl="2" marL="13716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3pPr>
            <a:lvl4pPr indent="-368300" lvl="3" marL="1828800" marR="0" rtl="0" algn="l">
              <a:lnSpc>
                <a:spcPct val="100000"/>
              </a:lnSpc>
              <a:spcBef>
                <a:spcPts val="440"/>
              </a:spcBef>
              <a:spcAft>
                <a:spcPts val="0"/>
              </a:spcAft>
              <a:buClr>
                <a:srgbClr val="309FCD"/>
              </a:buClr>
              <a:buSzPts val="2200"/>
              <a:buFont typeface="Arial"/>
              <a:buChar char="–"/>
              <a:defRPr b="0" i="0" sz="22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33" name="Google Shape;133;p85"/>
          <p:cNvSpPr/>
          <p:nvPr/>
        </p:nvSpPr>
        <p:spPr>
          <a:xfrm rot="5400000">
            <a:off x="508045" y="2012734"/>
            <a:ext cx="1816442" cy="2832533"/>
          </a:xfrm>
          <a:prstGeom prst="round2SameRect">
            <a:avLst>
              <a:gd fmla="val 50000" name="adj1"/>
              <a:gd fmla="val 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accent3"/>
              </a:solidFill>
              <a:latin typeface="Calibri"/>
              <a:ea typeface="Calibri"/>
              <a:cs typeface="Calibri"/>
              <a:sym typeface="Calibri"/>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_Gray">
  <p:cSld name="Section Header_Gray">
    <p:spTree>
      <p:nvGrpSpPr>
        <p:cNvPr id="134" name="Shape 134"/>
        <p:cNvGrpSpPr/>
        <p:nvPr/>
      </p:nvGrpSpPr>
      <p:grpSpPr>
        <a:xfrm>
          <a:off x="0" y="0"/>
          <a:ext cx="0" cy="0"/>
          <a:chOff x="0" y="0"/>
          <a:chExt cx="0" cy="0"/>
        </a:xfrm>
      </p:grpSpPr>
      <p:pic>
        <p:nvPicPr>
          <p:cNvPr descr="A grey and brown triangle pattern&#10;&#10;Description automatically generated with medium confidence" id="135" name="Google Shape;135;p8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36" name="Google Shape;136;p86"/>
          <p:cNvSpPr txBox="1"/>
          <p:nvPr>
            <p:ph idx="1" type="body"/>
          </p:nvPr>
        </p:nvSpPr>
        <p:spPr>
          <a:xfrm>
            <a:off x="461148" y="2552489"/>
            <a:ext cx="2378912" cy="1821117"/>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1920"/>
              </a:spcBef>
              <a:spcAft>
                <a:spcPts val="0"/>
              </a:spcAft>
              <a:buClr>
                <a:srgbClr val="309FCD"/>
              </a:buClr>
              <a:buSzPts val="9600"/>
              <a:buFont typeface="Arial"/>
              <a:buNone/>
              <a:defRPr b="1" i="0" sz="9600" u="none" cap="none" strike="noStrike">
                <a:solidFill>
                  <a:srgbClr val="DF9F3B"/>
                </a:solidFill>
                <a:latin typeface="Poppins"/>
                <a:ea typeface="Poppins"/>
                <a:cs typeface="Poppins"/>
                <a:sym typeface="Poppins"/>
              </a:defRPr>
            </a:lvl1pPr>
            <a:lvl2pPr indent="-393700" lvl="1" marL="914400" marR="0" rtl="0" algn="l">
              <a:lnSpc>
                <a:spcPct val="100000"/>
              </a:lnSpc>
              <a:spcBef>
                <a:spcPts val="520"/>
              </a:spcBef>
              <a:spcAft>
                <a:spcPts val="0"/>
              </a:spcAft>
              <a:buClr>
                <a:srgbClr val="309FCD"/>
              </a:buClr>
              <a:buSzPts val="2600"/>
              <a:buFont typeface="Arial"/>
              <a:buChar char="–"/>
              <a:defRPr b="0" i="0" sz="2600" u="none" cap="none" strike="noStrike">
                <a:solidFill>
                  <a:schemeClr val="dk2"/>
                </a:solidFill>
                <a:latin typeface="Poppins"/>
                <a:ea typeface="Poppins"/>
                <a:cs typeface="Poppins"/>
                <a:sym typeface="Poppins"/>
              </a:defRPr>
            </a:lvl2pPr>
            <a:lvl3pPr indent="-381000" lvl="2" marL="13716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3pPr>
            <a:lvl4pPr indent="-368300" lvl="3" marL="1828800" marR="0" rtl="0" algn="l">
              <a:lnSpc>
                <a:spcPct val="100000"/>
              </a:lnSpc>
              <a:spcBef>
                <a:spcPts val="440"/>
              </a:spcBef>
              <a:spcAft>
                <a:spcPts val="0"/>
              </a:spcAft>
              <a:buClr>
                <a:srgbClr val="309FCD"/>
              </a:buClr>
              <a:buSzPts val="2200"/>
              <a:buFont typeface="Arial"/>
              <a:buChar char="–"/>
              <a:defRPr b="0" i="0" sz="22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37" name="Google Shape;137;p86"/>
          <p:cNvSpPr txBox="1"/>
          <p:nvPr>
            <p:ph idx="2" type="body"/>
          </p:nvPr>
        </p:nvSpPr>
        <p:spPr>
          <a:xfrm>
            <a:off x="3101546" y="2520779"/>
            <a:ext cx="7887901" cy="1816442"/>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100000"/>
              </a:lnSpc>
              <a:spcBef>
                <a:spcPts val="600"/>
              </a:spcBef>
              <a:spcAft>
                <a:spcPts val="0"/>
              </a:spcAft>
              <a:buClr>
                <a:srgbClr val="309FCD"/>
              </a:buClr>
              <a:buSzPts val="3000"/>
              <a:buFont typeface="Arial"/>
              <a:buNone/>
              <a:defRPr b="1" i="0" sz="3000" u="none" cap="none" strike="noStrike">
                <a:solidFill>
                  <a:schemeClr val="lt1"/>
                </a:solidFill>
                <a:latin typeface="Poppins"/>
                <a:ea typeface="Poppins"/>
                <a:cs typeface="Poppins"/>
                <a:sym typeface="Poppins"/>
              </a:defRPr>
            </a:lvl1pPr>
            <a:lvl2pPr indent="-393700" lvl="1" marL="914400" marR="0" rtl="0" algn="l">
              <a:lnSpc>
                <a:spcPct val="100000"/>
              </a:lnSpc>
              <a:spcBef>
                <a:spcPts val="520"/>
              </a:spcBef>
              <a:spcAft>
                <a:spcPts val="0"/>
              </a:spcAft>
              <a:buClr>
                <a:srgbClr val="309FCD"/>
              </a:buClr>
              <a:buSzPts val="2600"/>
              <a:buFont typeface="Arial"/>
              <a:buChar char="–"/>
              <a:defRPr b="0" i="0" sz="2600" u="none" cap="none" strike="noStrike">
                <a:solidFill>
                  <a:schemeClr val="dk2"/>
                </a:solidFill>
                <a:latin typeface="Poppins"/>
                <a:ea typeface="Poppins"/>
                <a:cs typeface="Poppins"/>
                <a:sym typeface="Poppins"/>
              </a:defRPr>
            </a:lvl2pPr>
            <a:lvl3pPr indent="-381000" lvl="2" marL="13716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3pPr>
            <a:lvl4pPr indent="-368300" lvl="3" marL="1828800" marR="0" rtl="0" algn="l">
              <a:lnSpc>
                <a:spcPct val="100000"/>
              </a:lnSpc>
              <a:spcBef>
                <a:spcPts val="440"/>
              </a:spcBef>
              <a:spcAft>
                <a:spcPts val="0"/>
              </a:spcAft>
              <a:buClr>
                <a:srgbClr val="309FCD"/>
              </a:buClr>
              <a:buSzPts val="2200"/>
              <a:buFont typeface="Arial"/>
              <a:buChar char="–"/>
              <a:defRPr b="0" i="0" sz="22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38" name="Google Shape;138;p86"/>
          <p:cNvSpPr/>
          <p:nvPr/>
        </p:nvSpPr>
        <p:spPr>
          <a:xfrm rot="5400000">
            <a:off x="515572" y="2012734"/>
            <a:ext cx="1816442" cy="2832533"/>
          </a:xfrm>
          <a:prstGeom prst="round2SameRect">
            <a:avLst>
              <a:gd fmla="val 50000" name="adj1"/>
              <a:gd fmla="val 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accent3"/>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Picture with Caption">
  <p:cSld name="8_Picture with Caption">
    <p:bg>
      <p:bgPr>
        <a:solidFill>
          <a:srgbClr val="F3F7DF"/>
        </a:solidFill>
      </p:bgPr>
    </p:bg>
    <p:spTree>
      <p:nvGrpSpPr>
        <p:cNvPr id="20" name="Shape 20"/>
        <p:cNvGrpSpPr/>
        <p:nvPr/>
      </p:nvGrpSpPr>
      <p:grpSpPr>
        <a:xfrm>
          <a:off x="0" y="0"/>
          <a:ext cx="0" cy="0"/>
          <a:chOff x="0" y="0"/>
          <a:chExt cx="0" cy="0"/>
        </a:xfrm>
      </p:grpSpPr>
      <p:pic>
        <p:nvPicPr>
          <p:cNvPr id="21" name="Google Shape;21;p78"/>
          <p:cNvPicPr preferRelativeResize="0"/>
          <p:nvPr/>
        </p:nvPicPr>
        <p:blipFill rotWithShape="1">
          <a:blip r:embed="rId2">
            <a:alphaModFix/>
          </a:blip>
          <a:srcRect b="0" l="0" r="0" t="0"/>
          <a:stretch/>
        </p:blipFill>
        <p:spPr>
          <a:xfrm>
            <a:off x="0" y="9739"/>
            <a:ext cx="12192000" cy="6838520"/>
          </a:xfrm>
          <a:prstGeom prst="rect">
            <a:avLst/>
          </a:prstGeom>
          <a:noFill/>
          <a:ln>
            <a:noFill/>
          </a:ln>
        </p:spPr>
      </p:pic>
      <p:sp>
        <p:nvSpPr>
          <p:cNvPr id="22" name="Google Shape;22;p78"/>
          <p:cNvSpPr txBox="1"/>
          <p:nvPr>
            <p:ph type="title"/>
          </p:nvPr>
        </p:nvSpPr>
        <p:spPr>
          <a:xfrm>
            <a:off x="5210629" y="1230085"/>
            <a:ext cx="6468232" cy="566738"/>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1" i="0" sz="3200" u="none" cap="none" strike="noStrike">
                <a:solidFill>
                  <a:schemeClr val="accent5"/>
                </a:solidFill>
                <a:latin typeface="Poppins"/>
                <a:ea typeface="Poppins"/>
                <a:cs typeface="Poppins"/>
                <a:sym typeface="Poppins"/>
              </a:defRPr>
            </a:lvl1pPr>
            <a:lvl2pPr lvl="1"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9pPr>
          </a:lstStyle>
          <a:p/>
        </p:txBody>
      </p:sp>
      <p:sp>
        <p:nvSpPr>
          <p:cNvPr id="23" name="Google Shape;23;p78"/>
          <p:cNvSpPr txBox="1"/>
          <p:nvPr>
            <p:ph idx="1" type="body"/>
          </p:nvPr>
        </p:nvSpPr>
        <p:spPr>
          <a:xfrm>
            <a:off x="5210629" y="1883907"/>
            <a:ext cx="6468232" cy="80486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400"/>
              </a:spcBef>
              <a:spcAft>
                <a:spcPts val="0"/>
              </a:spcAft>
              <a:buClr>
                <a:srgbClr val="309FCD"/>
              </a:buClr>
              <a:buSzPts val="2000"/>
              <a:buFont typeface="Arial"/>
              <a:buNone/>
              <a:defRPr b="0" i="0" sz="2000" u="none" cap="none" strike="noStrike">
                <a:solidFill>
                  <a:srgbClr val="7F7F7F"/>
                </a:solidFill>
                <a:latin typeface="Poppins"/>
                <a:ea typeface="Poppins"/>
                <a:cs typeface="Poppins"/>
                <a:sym typeface="Poppins"/>
              </a:defRPr>
            </a:lvl1pPr>
            <a:lvl2pPr indent="-228600" lvl="1" marL="914400" marR="0" rtl="0" algn="l">
              <a:lnSpc>
                <a:spcPct val="100000"/>
              </a:lnSpc>
              <a:spcBef>
                <a:spcPts val="240"/>
              </a:spcBef>
              <a:spcAft>
                <a:spcPts val="0"/>
              </a:spcAft>
              <a:buClr>
                <a:srgbClr val="309FCD"/>
              </a:buClr>
              <a:buSzPts val="1200"/>
              <a:buFont typeface="Arial"/>
              <a:buNone/>
              <a:defRPr b="0" i="0" sz="1200" u="none" cap="none" strike="noStrike">
                <a:solidFill>
                  <a:schemeClr val="dk2"/>
                </a:solidFill>
                <a:latin typeface="Poppins"/>
                <a:ea typeface="Poppins"/>
                <a:cs typeface="Poppins"/>
                <a:sym typeface="Poppins"/>
              </a:defRPr>
            </a:lvl2pPr>
            <a:lvl3pPr indent="-228600" lvl="2" marL="1371600" marR="0" rtl="0" algn="l">
              <a:lnSpc>
                <a:spcPct val="100000"/>
              </a:lnSpc>
              <a:spcBef>
                <a:spcPts val="200"/>
              </a:spcBef>
              <a:spcAft>
                <a:spcPts val="0"/>
              </a:spcAft>
              <a:buClr>
                <a:srgbClr val="309FCD"/>
              </a:buClr>
              <a:buSzPts val="1000"/>
              <a:buFont typeface="Arial"/>
              <a:buNone/>
              <a:defRPr b="0" i="0" sz="1000" u="none" cap="none" strike="noStrike">
                <a:solidFill>
                  <a:schemeClr val="dk2"/>
                </a:solidFill>
                <a:latin typeface="Poppins"/>
                <a:ea typeface="Poppins"/>
                <a:cs typeface="Poppins"/>
                <a:sym typeface="Poppins"/>
              </a:defRPr>
            </a:lvl3pPr>
            <a:lvl4pPr indent="-228600" lvl="3" marL="1828800" marR="0" rtl="0" algn="l">
              <a:lnSpc>
                <a:spcPct val="100000"/>
              </a:lnSpc>
              <a:spcBef>
                <a:spcPts val="180"/>
              </a:spcBef>
              <a:spcAft>
                <a:spcPts val="0"/>
              </a:spcAft>
              <a:buClr>
                <a:srgbClr val="309FCD"/>
              </a:buClr>
              <a:buSzPts val="900"/>
              <a:buFont typeface="Arial"/>
              <a:buNone/>
              <a:defRPr b="0" i="0" sz="900" u="none" cap="none" strike="noStrike">
                <a:solidFill>
                  <a:schemeClr val="dk2"/>
                </a:solidFill>
                <a:latin typeface="Poppins"/>
                <a:ea typeface="Poppins"/>
                <a:cs typeface="Poppins"/>
                <a:sym typeface="Poppins"/>
              </a:defRPr>
            </a:lvl4pPr>
            <a:lvl5pPr indent="-228600" lvl="4" marL="2286000" marR="0" rtl="0" algn="l">
              <a:lnSpc>
                <a:spcPct val="100000"/>
              </a:lnSpc>
              <a:spcBef>
                <a:spcPts val="180"/>
              </a:spcBef>
              <a:spcAft>
                <a:spcPts val="0"/>
              </a:spcAft>
              <a:buClr>
                <a:srgbClr val="309FCD"/>
              </a:buClr>
              <a:buSzPts val="900"/>
              <a:buFont typeface="Arial"/>
              <a:buNone/>
              <a:defRPr b="0" i="0" sz="900" u="none" cap="none" strike="noStrike">
                <a:solidFill>
                  <a:schemeClr val="dk2"/>
                </a:solidFill>
                <a:latin typeface="Poppins"/>
                <a:ea typeface="Poppins"/>
                <a:cs typeface="Poppins"/>
                <a:sym typeface="Poppins"/>
              </a:defRPr>
            </a:lvl5pPr>
            <a:lvl6pPr indent="-228600" lvl="5" marL="27432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ditable Map">
  <p:cSld name="Editable Map">
    <p:bg>
      <p:bgPr>
        <a:blipFill>
          <a:blip r:embed="rId2">
            <a:alphaModFix/>
          </a:blip>
          <a:stretch>
            <a:fillRect/>
          </a:stretch>
        </a:blipFill>
      </p:bgPr>
    </p:bg>
    <p:spTree>
      <p:nvGrpSpPr>
        <p:cNvPr id="139" name="Shape 139"/>
        <p:cNvGrpSpPr/>
        <p:nvPr/>
      </p:nvGrpSpPr>
      <p:grpSpPr>
        <a:xfrm>
          <a:off x="0" y="0"/>
          <a:ext cx="0" cy="0"/>
          <a:chOff x="0" y="0"/>
          <a:chExt cx="0" cy="0"/>
        </a:xfrm>
      </p:grpSpPr>
      <p:sp>
        <p:nvSpPr>
          <p:cNvPr id="140" name="Google Shape;140;p87"/>
          <p:cNvSpPr txBox="1"/>
          <p:nvPr>
            <p:ph type="title"/>
          </p:nvPr>
        </p:nvSpPr>
        <p:spPr>
          <a:xfrm>
            <a:off x="-146968" y="158049"/>
            <a:ext cx="6636978" cy="1143000"/>
          </a:xfrm>
          <a:prstGeom prst="rect">
            <a:avLst/>
          </a:prstGeom>
          <a:noFill/>
          <a:ln>
            <a:noFill/>
          </a:ln>
        </p:spPr>
        <p:txBody>
          <a:bodyPr anchorCtr="0" anchor="t" bIns="45700" lIns="804650"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1" i="0" sz="3000" u="none" cap="none" strike="noStrike">
                <a:solidFill>
                  <a:schemeClr val="accent1"/>
                </a:solidFill>
                <a:latin typeface="Poppins SemiBold"/>
                <a:ea typeface="Poppins SemiBold"/>
                <a:cs typeface="Poppins SemiBold"/>
                <a:sym typeface="Poppins SemiBold"/>
              </a:defRPr>
            </a:lvl1pPr>
            <a:lvl2pPr lvl="1"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9pPr>
          </a:lstStyle>
          <a:p/>
        </p:txBody>
      </p:sp>
      <p:sp>
        <p:nvSpPr>
          <p:cNvPr id="141" name="Google Shape;141;p87"/>
          <p:cNvSpPr/>
          <p:nvPr/>
        </p:nvSpPr>
        <p:spPr>
          <a:xfrm>
            <a:off x="9882553" y="0"/>
            <a:ext cx="2039815"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2" name="Google Shape;142;p87"/>
          <p:cNvSpPr/>
          <p:nvPr/>
        </p:nvSpPr>
        <p:spPr>
          <a:xfrm>
            <a:off x="11852056" y="0"/>
            <a:ext cx="110119" cy="6858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colorful triangle pattern&#10;&#10;Description automatically generated" id="143" name="Google Shape;143;p87"/>
          <p:cNvPicPr preferRelativeResize="0"/>
          <p:nvPr/>
        </p:nvPicPr>
        <p:blipFill rotWithShape="1">
          <a:blip r:embed="rId3">
            <a:alphaModFix/>
          </a:blip>
          <a:srcRect b="0" l="81807" r="15982" t="0"/>
          <a:stretch/>
        </p:blipFill>
        <p:spPr>
          <a:xfrm>
            <a:off x="11922368" y="0"/>
            <a:ext cx="269632" cy="6858000"/>
          </a:xfrm>
          <a:prstGeom prst="rect">
            <a:avLst/>
          </a:prstGeom>
          <a:noFill/>
          <a:ln>
            <a:noFill/>
          </a:ln>
        </p:spPr>
      </p:pic>
      <p:pic>
        <p:nvPicPr>
          <p:cNvPr id="144" name="Google Shape;144;p87"/>
          <p:cNvPicPr preferRelativeResize="0"/>
          <p:nvPr/>
        </p:nvPicPr>
        <p:blipFill rotWithShape="1">
          <a:blip r:embed="rId4">
            <a:alphaModFix/>
          </a:blip>
          <a:srcRect b="0" l="0" r="0" t="0"/>
          <a:stretch/>
        </p:blipFill>
        <p:spPr>
          <a:xfrm>
            <a:off x="-2" y="375464"/>
            <a:ext cx="496601" cy="708171"/>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Editable Map">
  <p:cSld name="3_Editable Map">
    <p:bg>
      <p:bgPr>
        <a:blipFill>
          <a:blip r:embed="rId2">
            <a:alphaModFix/>
          </a:blip>
          <a:stretch>
            <a:fillRect/>
          </a:stretch>
        </a:blipFill>
      </p:bgPr>
    </p:bg>
    <p:spTree>
      <p:nvGrpSpPr>
        <p:cNvPr id="145" name="Shape 145"/>
        <p:cNvGrpSpPr/>
        <p:nvPr/>
      </p:nvGrpSpPr>
      <p:grpSpPr>
        <a:xfrm>
          <a:off x="0" y="0"/>
          <a:ext cx="0" cy="0"/>
          <a:chOff x="0" y="0"/>
          <a:chExt cx="0" cy="0"/>
        </a:xfrm>
      </p:grpSpPr>
      <p:sp>
        <p:nvSpPr>
          <p:cNvPr id="146" name="Google Shape;146;p88"/>
          <p:cNvSpPr txBox="1"/>
          <p:nvPr>
            <p:ph type="title"/>
          </p:nvPr>
        </p:nvSpPr>
        <p:spPr>
          <a:xfrm>
            <a:off x="-146968" y="158049"/>
            <a:ext cx="6636978" cy="1143000"/>
          </a:xfrm>
          <a:prstGeom prst="rect">
            <a:avLst/>
          </a:prstGeom>
          <a:noFill/>
          <a:ln>
            <a:noFill/>
          </a:ln>
        </p:spPr>
        <p:txBody>
          <a:bodyPr anchorCtr="0" anchor="t" bIns="45700" lIns="804650"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1" i="0" sz="3000" u="none" cap="none" strike="noStrike">
                <a:solidFill>
                  <a:schemeClr val="accent1"/>
                </a:solidFill>
                <a:latin typeface="Poppins SemiBold"/>
                <a:ea typeface="Poppins SemiBold"/>
                <a:cs typeface="Poppins SemiBold"/>
                <a:sym typeface="Poppins SemiBold"/>
              </a:defRPr>
            </a:lvl1pPr>
            <a:lvl2pPr lvl="1"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9pPr>
          </a:lstStyle>
          <a:p/>
        </p:txBody>
      </p:sp>
      <p:sp>
        <p:nvSpPr>
          <p:cNvPr id="147" name="Google Shape;147;p88"/>
          <p:cNvSpPr/>
          <p:nvPr/>
        </p:nvSpPr>
        <p:spPr>
          <a:xfrm>
            <a:off x="9882553" y="0"/>
            <a:ext cx="2039815"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8" name="Google Shape;148;p88"/>
          <p:cNvSpPr/>
          <p:nvPr/>
        </p:nvSpPr>
        <p:spPr>
          <a:xfrm>
            <a:off x="11852056" y="0"/>
            <a:ext cx="110119" cy="6858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colorful triangle pattern&#10;&#10;Description automatically generated" id="149" name="Google Shape;149;p88"/>
          <p:cNvPicPr preferRelativeResize="0"/>
          <p:nvPr/>
        </p:nvPicPr>
        <p:blipFill rotWithShape="1">
          <a:blip r:embed="rId3">
            <a:alphaModFix/>
          </a:blip>
          <a:srcRect b="0" l="81807" r="15982" t="0"/>
          <a:stretch/>
        </p:blipFill>
        <p:spPr>
          <a:xfrm>
            <a:off x="11922368" y="0"/>
            <a:ext cx="269632" cy="6858000"/>
          </a:xfrm>
          <a:prstGeom prst="rect">
            <a:avLst/>
          </a:prstGeom>
          <a:noFill/>
          <a:ln>
            <a:noFill/>
          </a:ln>
        </p:spPr>
      </p:pic>
      <p:pic>
        <p:nvPicPr>
          <p:cNvPr id="150" name="Google Shape;150;p88"/>
          <p:cNvPicPr preferRelativeResize="0"/>
          <p:nvPr/>
        </p:nvPicPr>
        <p:blipFill rotWithShape="1">
          <a:blip r:embed="rId4">
            <a:alphaModFix/>
          </a:blip>
          <a:srcRect b="0" l="0" r="0" t="0"/>
          <a:stretch/>
        </p:blipFill>
        <p:spPr>
          <a:xfrm>
            <a:off x="-2" y="375464"/>
            <a:ext cx="496601" cy="708171"/>
          </a:xfrm>
          <a:prstGeom prst="rect">
            <a:avLst/>
          </a:prstGeom>
          <a:noFill/>
          <a:ln>
            <a:noFill/>
          </a:ln>
        </p:spPr>
      </p:pic>
      <p:pic>
        <p:nvPicPr>
          <p:cNvPr id="151" name="Google Shape;151;p88"/>
          <p:cNvPicPr preferRelativeResize="0"/>
          <p:nvPr/>
        </p:nvPicPr>
        <p:blipFill rotWithShape="1">
          <a:blip r:embed="rId5">
            <a:alphaModFix/>
          </a:blip>
          <a:srcRect b="0" l="0" r="0" t="0"/>
          <a:stretch/>
        </p:blipFill>
        <p:spPr>
          <a:xfrm>
            <a:off x="0" y="375464"/>
            <a:ext cx="496601" cy="708171"/>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Editable Map">
  <p:cSld name="4_Editable Map">
    <p:bg>
      <p:bgPr>
        <a:blipFill>
          <a:blip r:embed="rId2">
            <a:alphaModFix/>
          </a:blip>
          <a:stretch>
            <a:fillRect/>
          </a:stretch>
        </a:blipFill>
      </p:bgPr>
    </p:bg>
    <p:spTree>
      <p:nvGrpSpPr>
        <p:cNvPr id="152" name="Shape 152"/>
        <p:cNvGrpSpPr/>
        <p:nvPr/>
      </p:nvGrpSpPr>
      <p:grpSpPr>
        <a:xfrm>
          <a:off x="0" y="0"/>
          <a:ext cx="0" cy="0"/>
          <a:chOff x="0" y="0"/>
          <a:chExt cx="0" cy="0"/>
        </a:xfrm>
      </p:grpSpPr>
      <p:sp>
        <p:nvSpPr>
          <p:cNvPr id="153" name="Google Shape;153;p89"/>
          <p:cNvSpPr txBox="1"/>
          <p:nvPr>
            <p:ph type="title"/>
          </p:nvPr>
        </p:nvSpPr>
        <p:spPr>
          <a:xfrm>
            <a:off x="-146968" y="158049"/>
            <a:ext cx="6636978" cy="1143000"/>
          </a:xfrm>
          <a:prstGeom prst="rect">
            <a:avLst/>
          </a:prstGeom>
          <a:noFill/>
          <a:ln>
            <a:noFill/>
          </a:ln>
        </p:spPr>
        <p:txBody>
          <a:bodyPr anchorCtr="0" anchor="t" bIns="45700" lIns="804650"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1" i="0" sz="3000" u="none" cap="none" strike="noStrike">
                <a:solidFill>
                  <a:schemeClr val="accent1"/>
                </a:solidFill>
                <a:latin typeface="Poppins SemiBold"/>
                <a:ea typeface="Poppins SemiBold"/>
                <a:cs typeface="Poppins SemiBold"/>
                <a:sym typeface="Poppins SemiBold"/>
              </a:defRPr>
            </a:lvl1pPr>
            <a:lvl2pPr lvl="1"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9pPr>
          </a:lstStyle>
          <a:p/>
        </p:txBody>
      </p:sp>
      <p:sp>
        <p:nvSpPr>
          <p:cNvPr id="154" name="Google Shape;154;p89"/>
          <p:cNvSpPr/>
          <p:nvPr/>
        </p:nvSpPr>
        <p:spPr>
          <a:xfrm>
            <a:off x="9882553" y="0"/>
            <a:ext cx="2039815"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55" name="Google Shape;155;p89"/>
          <p:cNvSpPr/>
          <p:nvPr/>
        </p:nvSpPr>
        <p:spPr>
          <a:xfrm>
            <a:off x="11852056" y="0"/>
            <a:ext cx="110119" cy="6858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colorful triangle pattern&#10;&#10;Description automatically generated" id="156" name="Google Shape;156;p89"/>
          <p:cNvPicPr preferRelativeResize="0"/>
          <p:nvPr/>
        </p:nvPicPr>
        <p:blipFill rotWithShape="1">
          <a:blip r:embed="rId3">
            <a:alphaModFix/>
          </a:blip>
          <a:srcRect b="0" l="81807" r="15982" t="0"/>
          <a:stretch/>
        </p:blipFill>
        <p:spPr>
          <a:xfrm>
            <a:off x="11922368" y="0"/>
            <a:ext cx="269632" cy="6858000"/>
          </a:xfrm>
          <a:prstGeom prst="rect">
            <a:avLst/>
          </a:prstGeom>
          <a:noFill/>
          <a:ln>
            <a:noFill/>
          </a:ln>
        </p:spPr>
      </p:pic>
      <p:pic>
        <p:nvPicPr>
          <p:cNvPr id="157" name="Google Shape;157;p89"/>
          <p:cNvPicPr preferRelativeResize="0"/>
          <p:nvPr/>
        </p:nvPicPr>
        <p:blipFill rotWithShape="1">
          <a:blip r:embed="rId4">
            <a:alphaModFix/>
          </a:blip>
          <a:srcRect b="0" l="0" r="0" t="0"/>
          <a:stretch/>
        </p:blipFill>
        <p:spPr>
          <a:xfrm>
            <a:off x="-2" y="375464"/>
            <a:ext cx="496601" cy="708171"/>
          </a:xfrm>
          <a:prstGeom prst="rect">
            <a:avLst/>
          </a:prstGeom>
          <a:noFill/>
          <a:ln>
            <a:noFill/>
          </a:ln>
        </p:spPr>
      </p:pic>
      <p:pic>
        <p:nvPicPr>
          <p:cNvPr id="158" name="Google Shape;158;p89"/>
          <p:cNvPicPr preferRelativeResize="0"/>
          <p:nvPr/>
        </p:nvPicPr>
        <p:blipFill rotWithShape="1">
          <a:blip r:embed="rId5">
            <a:alphaModFix/>
          </a:blip>
          <a:srcRect b="0" l="0" r="0" t="0"/>
          <a:stretch/>
        </p:blipFill>
        <p:spPr>
          <a:xfrm>
            <a:off x="-1" y="375464"/>
            <a:ext cx="496601" cy="708171"/>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p-Green">
  <p:cSld name="Map-Green">
    <p:bg>
      <p:bgPr>
        <a:blipFill>
          <a:blip r:embed="rId2">
            <a:alphaModFix/>
          </a:blip>
          <a:stretch>
            <a:fillRect/>
          </a:stretch>
        </a:blipFill>
      </p:bgPr>
    </p:bg>
    <p:spTree>
      <p:nvGrpSpPr>
        <p:cNvPr id="159" name="Shape 159"/>
        <p:cNvGrpSpPr/>
        <p:nvPr/>
      </p:nvGrpSpPr>
      <p:grpSpPr>
        <a:xfrm>
          <a:off x="0" y="0"/>
          <a:ext cx="0" cy="0"/>
          <a:chOff x="0" y="0"/>
          <a:chExt cx="0" cy="0"/>
        </a:xfrm>
      </p:grpSpPr>
      <p:sp>
        <p:nvSpPr>
          <p:cNvPr id="160" name="Google Shape;160;p90"/>
          <p:cNvSpPr txBox="1"/>
          <p:nvPr>
            <p:ph type="title"/>
          </p:nvPr>
        </p:nvSpPr>
        <p:spPr>
          <a:xfrm>
            <a:off x="-146968" y="158049"/>
            <a:ext cx="6636978" cy="1143000"/>
          </a:xfrm>
          <a:prstGeom prst="rect">
            <a:avLst/>
          </a:prstGeom>
          <a:noFill/>
          <a:ln>
            <a:noFill/>
          </a:ln>
        </p:spPr>
        <p:txBody>
          <a:bodyPr anchorCtr="0" anchor="t" bIns="45700" lIns="804650"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1" i="0" sz="3000" u="none" cap="none" strike="noStrike">
                <a:solidFill>
                  <a:schemeClr val="accent1"/>
                </a:solidFill>
                <a:latin typeface="Poppins SemiBold"/>
                <a:ea typeface="Poppins SemiBold"/>
                <a:cs typeface="Poppins SemiBold"/>
                <a:sym typeface="Poppins SemiBold"/>
              </a:defRPr>
            </a:lvl1pPr>
            <a:lvl2pPr lvl="1"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9pPr>
          </a:lstStyle>
          <a:p/>
        </p:txBody>
      </p:sp>
      <p:sp>
        <p:nvSpPr>
          <p:cNvPr id="161" name="Google Shape;161;p90"/>
          <p:cNvSpPr/>
          <p:nvPr/>
        </p:nvSpPr>
        <p:spPr>
          <a:xfrm>
            <a:off x="9882553" y="0"/>
            <a:ext cx="2039815"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2" name="Google Shape;162;p90"/>
          <p:cNvSpPr/>
          <p:nvPr/>
        </p:nvSpPr>
        <p:spPr>
          <a:xfrm>
            <a:off x="11852056" y="0"/>
            <a:ext cx="110119" cy="6858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colorful triangle pattern&#10;&#10;Description automatically generated" id="163" name="Google Shape;163;p90"/>
          <p:cNvPicPr preferRelativeResize="0"/>
          <p:nvPr/>
        </p:nvPicPr>
        <p:blipFill rotWithShape="1">
          <a:blip r:embed="rId3">
            <a:alphaModFix/>
          </a:blip>
          <a:srcRect b="0" l="81807" r="15982" t="0"/>
          <a:stretch/>
        </p:blipFill>
        <p:spPr>
          <a:xfrm>
            <a:off x="11922368" y="0"/>
            <a:ext cx="269632" cy="6858000"/>
          </a:xfrm>
          <a:prstGeom prst="rect">
            <a:avLst/>
          </a:prstGeom>
          <a:noFill/>
          <a:ln>
            <a:noFill/>
          </a:ln>
        </p:spPr>
      </p:pic>
      <p:pic>
        <p:nvPicPr>
          <p:cNvPr id="164" name="Google Shape;164;p90"/>
          <p:cNvPicPr preferRelativeResize="0"/>
          <p:nvPr/>
        </p:nvPicPr>
        <p:blipFill rotWithShape="1">
          <a:blip r:embed="rId4">
            <a:alphaModFix/>
          </a:blip>
          <a:srcRect b="0" l="0" r="0" t="0"/>
          <a:stretch/>
        </p:blipFill>
        <p:spPr>
          <a:xfrm>
            <a:off x="-2" y="375464"/>
            <a:ext cx="496601" cy="708171"/>
          </a:xfrm>
          <a:prstGeom prst="rect">
            <a:avLst/>
          </a:prstGeom>
          <a:noFill/>
          <a:ln>
            <a:noFill/>
          </a:ln>
        </p:spPr>
      </p:pic>
      <p:pic>
        <p:nvPicPr>
          <p:cNvPr id="165" name="Google Shape;165;p90"/>
          <p:cNvPicPr preferRelativeResize="0"/>
          <p:nvPr/>
        </p:nvPicPr>
        <p:blipFill rotWithShape="1">
          <a:blip r:embed="rId5">
            <a:alphaModFix/>
          </a:blip>
          <a:srcRect b="0" l="0" r="0" t="0"/>
          <a:stretch/>
        </p:blipFill>
        <p:spPr>
          <a:xfrm>
            <a:off x="-1" y="375464"/>
            <a:ext cx="496601" cy="708171"/>
          </a:xfrm>
          <a:prstGeom prst="rect">
            <a:avLst/>
          </a:prstGeom>
          <a:noFill/>
          <a:ln>
            <a:noFill/>
          </a:ln>
        </p:spPr>
      </p:pic>
      <p:pic>
        <p:nvPicPr>
          <p:cNvPr id="166" name="Google Shape;166;p90"/>
          <p:cNvPicPr preferRelativeResize="0"/>
          <p:nvPr/>
        </p:nvPicPr>
        <p:blipFill rotWithShape="1">
          <a:blip r:embed="rId6">
            <a:alphaModFix/>
          </a:blip>
          <a:srcRect b="0" l="0" r="0" t="0"/>
          <a:stretch/>
        </p:blipFill>
        <p:spPr>
          <a:xfrm>
            <a:off x="-3" y="375463"/>
            <a:ext cx="496601" cy="708171"/>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p-Blue">
  <p:cSld name="Map-Blue">
    <p:bg>
      <p:bgPr>
        <a:blipFill>
          <a:blip r:embed="rId2">
            <a:alphaModFix/>
          </a:blip>
          <a:stretch>
            <a:fillRect/>
          </a:stretch>
        </a:blipFill>
      </p:bgPr>
    </p:bg>
    <p:spTree>
      <p:nvGrpSpPr>
        <p:cNvPr id="167" name="Shape 167"/>
        <p:cNvGrpSpPr/>
        <p:nvPr/>
      </p:nvGrpSpPr>
      <p:grpSpPr>
        <a:xfrm>
          <a:off x="0" y="0"/>
          <a:ext cx="0" cy="0"/>
          <a:chOff x="0" y="0"/>
          <a:chExt cx="0" cy="0"/>
        </a:xfrm>
      </p:grpSpPr>
      <p:sp>
        <p:nvSpPr>
          <p:cNvPr id="168" name="Google Shape;168;p91"/>
          <p:cNvSpPr txBox="1"/>
          <p:nvPr>
            <p:ph type="title"/>
          </p:nvPr>
        </p:nvSpPr>
        <p:spPr>
          <a:xfrm>
            <a:off x="-146968" y="158049"/>
            <a:ext cx="6636978" cy="1143000"/>
          </a:xfrm>
          <a:prstGeom prst="rect">
            <a:avLst/>
          </a:prstGeom>
          <a:noFill/>
          <a:ln>
            <a:noFill/>
          </a:ln>
        </p:spPr>
        <p:txBody>
          <a:bodyPr anchorCtr="0" anchor="t" bIns="45700" lIns="804650"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1" i="0" sz="3000" u="none" cap="none" strike="noStrike">
                <a:solidFill>
                  <a:schemeClr val="accent1"/>
                </a:solidFill>
                <a:latin typeface="Poppins SemiBold"/>
                <a:ea typeface="Poppins SemiBold"/>
                <a:cs typeface="Poppins SemiBold"/>
                <a:sym typeface="Poppins SemiBold"/>
              </a:defRPr>
            </a:lvl1pPr>
            <a:lvl2pPr lvl="1"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9pPr>
          </a:lstStyle>
          <a:p/>
        </p:txBody>
      </p:sp>
      <p:sp>
        <p:nvSpPr>
          <p:cNvPr id="169" name="Google Shape;169;p91"/>
          <p:cNvSpPr/>
          <p:nvPr/>
        </p:nvSpPr>
        <p:spPr>
          <a:xfrm>
            <a:off x="9882553" y="0"/>
            <a:ext cx="2039815"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0" name="Google Shape;170;p91"/>
          <p:cNvSpPr/>
          <p:nvPr/>
        </p:nvSpPr>
        <p:spPr>
          <a:xfrm>
            <a:off x="11852056" y="0"/>
            <a:ext cx="110119" cy="6858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colorful triangle pattern&#10;&#10;Description automatically generated" id="171" name="Google Shape;171;p91"/>
          <p:cNvPicPr preferRelativeResize="0"/>
          <p:nvPr/>
        </p:nvPicPr>
        <p:blipFill rotWithShape="1">
          <a:blip r:embed="rId3">
            <a:alphaModFix/>
          </a:blip>
          <a:srcRect b="0" l="81807" r="15982" t="0"/>
          <a:stretch/>
        </p:blipFill>
        <p:spPr>
          <a:xfrm>
            <a:off x="11922368" y="0"/>
            <a:ext cx="269632" cy="6858000"/>
          </a:xfrm>
          <a:prstGeom prst="rect">
            <a:avLst/>
          </a:prstGeom>
          <a:noFill/>
          <a:ln>
            <a:noFill/>
          </a:ln>
        </p:spPr>
      </p:pic>
      <p:pic>
        <p:nvPicPr>
          <p:cNvPr id="172" name="Google Shape;172;p91"/>
          <p:cNvPicPr preferRelativeResize="0"/>
          <p:nvPr/>
        </p:nvPicPr>
        <p:blipFill rotWithShape="1">
          <a:blip r:embed="rId4">
            <a:alphaModFix/>
          </a:blip>
          <a:srcRect b="0" l="0" r="0" t="0"/>
          <a:stretch/>
        </p:blipFill>
        <p:spPr>
          <a:xfrm>
            <a:off x="-2" y="375464"/>
            <a:ext cx="496601" cy="708171"/>
          </a:xfrm>
          <a:prstGeom prst="rect">
            <a:avLst/>
          </a:prstGeom>
          <a:noFill/>
          <a:ln>
            <a:noFill/>
          </a:ln>
        </p:spPr>
      </p:pic>
      <p:pic>
        <p:nvPicPr>
          <p:cNvPr id="173" name="Google Shape;173;p91"/>
          <p:cNvPicPr preferRelativeResize="0"/>
          <p:nvPr/>
        </p:nvPicPr>
        <p:blipFill rotWithShape="1">
          <a:blip r:embed="rId5">
            <a:alphaModFix/>
          </a:blip>
          <a:srcRect b="0" l="0" r="0" t="0"/>
          <a:stretch/>
        </p:blipFill>
        <p:spPr>
          <a:xfrm>
            <a:off x="-1" y="375464"/>
            <a:ext cx="496601" cy="708171"/>
          </a:xfrm>
          <a:prstGeom prst="rect">
            <a:avLst/>
          </a:prstGeom>
          <a:noFill/>
          <a:ln>
            <a:noFill/>
          </a:ln>
        </p:spPr>
      </p:pic>
      <p:pic>
        <p:nvPicPr>
          <p:cNvPr id="174" name="Google Shape;174;p91"/>
          <p:cNvPicPr preferRelativeResize="0"/>
          <p:nvPr/>
        </p:nvPicPr>
        <p:blipFill rotWithShape="1">
          <a:blip r:embed="rId6">
            <a:alphaModFix/>
          </a:blip>
          <a:srcRect b="0" l="0" r="0" t="0"/>
          <a:stretch/>
        </p:blipFill>
        <p:spPr>
          <a:xfrm>
            <a:off x="0" y="375468"/>
            <a:ext cx="496598" cy="708166"/>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y Connected – Complete">
  <p:cSld name="Stay Connected – Complete">
    <p:bg>
      <p:bgPr>
        <a:blipFill>
          <a:blip r:embed="rId2">
            <a:alphaModFix/>
          </a:blip>
          <a:stretch>
            <a:fillRect/>
          </a:stretch>
        </a:blipFill>
      </p:bgPr>
    </p:bg>
    <p:spTree>
      <p:nvGrpSpPr>
        <p:cNvPr id="175" name="Shape 175"/>
        <p:cNvGrpSpPr/>
        <p:nvPr/>
      </p:nvGrpSpPr>
      <p:grpSpPr>
        <a:xfrm>
          <a:off x="0" y="0"/>
          <a:ext cx="0" cy="0"/>
          <a:chOff x="0" y="0"/>
          <a:chExt cx="0" cy="0"/>
        </a:xfrm>
      </p:grpSpPr>
      <p:sp>
        <p:nvSpPr>
          <p:cNvPr id="176" name="Google Shape;176;p92"/>
          <p:cNvSpPr txBox="1"/>
          <p:nvPr/>
        </p:nvSpPr>
        <p:spPr>
          <a:xfrm>
            <a:off x="0" y="190956"/>
            <a:ext cx="10515600" cy="1143000"/>
          </a:xfrm>
          <a:prstGeom prst="rect">
            <a:avLst/>
          </a:prstGeom>
          <a:noFill/>
          <a:ln>
            <a:noFill/>
          </a:ln>
        </p:spPr>
        <p:txBody>
          <a:bodyPr anchorCtr="0" anchor="ctr" bIns="45700" lIns="804650" spcFirstLastPara="1" rIns="91425" wrap="square" tIns="45700">
            <a:normAutofit/>
          </a:bodyPr>
          <a:lstStyle/>
          <a:p>
            <a:pPr indent="0" lvl="0" marL="0" marR="0" rtl="0" algn="l">
              <a:lnSpc>
                <a:spcPct val="90000"/>
              </a:lnSpc>
              <a:spcBef>
                <a:spcPts val="0"/>
              </a:spcBef>
              <a:spcAft>
                <a:spcPts val="0"/>
              </a:spcAft>
              <a:buClr>
                <a:schemeClr val="accent1"/>
              </a:buClr>
              <a:buSzPts val="3000"/>
              <a:buFont typeface="Poppins"/>
              <a:buNone/>
            </a:pPr>
            <a:r>
              <a:rPr b="1" i="0" lang="en-US" sz="3000" u="none" cap="none" strike="noStrike">
                <a:solidFill>
                  <a:schemeClr val="accent1"/>
                </a:solidFill>
                <a:latin typeface="Poppins"/>
                <a:ea typeface="Poppins"/>
                <a:cs typeface="Poppins"/>
                <a:sym typeface="Poppins"/>
              </a:rPr>
              <a:t>STAY CONNECTED</a:t>
            </a:r>
            <a:endParaRPr b="0" i="0" sz="1400" u="none" cap="none" strike="noStrike">
              <a:solidFill>
                <a:srgbClr val="000000"/>
              </a:solidFill>
              <a:latin typeface="Arial"/>
              <a:ea typeface="Arial"/>
              <a:cs typeface="Arial"/>
              <a:sym typeface="Arial"/>
            </a:endParaRPr>
          </a:p>
        </p:txBody>
      </p:sp>
      <p:pic>
        <p:nvPicPr>
          <p:cNvPr id="177" name="Google Shape;177;p92"/>
          <p:cNvPicPr preferRelativeResize="0"/>
          <p:nvPr/>
        </p:nvPicPr>
        <p:blipFill rotWithShape="1">
          <a:blip r:embed="rId3">
            <a:alphaModFix/>
          </a:blip>
          <a:srcRect b="0" l="0" r="0" t="0"/>
          <a:stretch/>
        </p:blipFill>
        <p:spPr>
          <a:xfrm>
            <a:off x="817860" y="1863000"/>
            <a:ext cx="787625" cy="793170"/>
          </a:xfrm>
          <a:prstGeom prst="rect">
            <a:avLst/>
          </a:prstGeom>
          <a:noFill/>
          <a:ln>
            <a:noFill/>
          </a:ln>
        </p:spPr>
      </p:pic>
      <p:sp>
        <p:nvSpPr>
          <p:cNvPr id="178" name="Google Shape;178;p92"/>
          <p:cNvSpPr/>
          <p:nvPr/>
        </p:nvSpPr>
        <p:spPr>
          <a:xfrm>
            <a:off x="764930" y="1814014"/>
            <a:ext cx="893484" cy="893484"/>
          </a:xfrm>
          <a:prstGeom prst="ellipse">
            <a:avLst/>
          </a:prstGeom>
          <a:noFill/>
          <a:ln cap="flat" cmpd="sng" w="19050">
            <a:solidFill>
              <a:srgbClr val="0E8389">
                <a:alpha val="50196"/>
              </a:srgbClr>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200"/>
              <a:buFont typeface="Arial"/>
              <a:buNone/>
            </a:pPr>
            <a:r>
              <a:t/>
            </a:r>
            <a:endParaRPr b="0" i="0" sz="3200" u="none" cap="none" strike="noStrike">
              <a:solidFill>
                <a:schemeClr val="lt1"/>
              </a:solidFill>
              <a:latin typeface="Calibri"/>
              <a:ea typeface="Calibri"/>
              <a:cs typeface="Calibri"/>
              <a:sym typeface="Calibri"/>
            </a:endParaRPr>
          </a:p>
        </p:txBody>
      </p:sp>
      <p:grpSp>
        <p:nvGrpSpPr>
          <p:cNvPr id="179" name="Google Shape;179;p92"/>
          <p:cNvGrpSpPr/>
          <p:nvPr/>
        </p:nvGrpSpPr>
        <p:grpSpPr>
          <a:xfrm>
            <a:off x="764930" y="2851251"/>
            <a:ext cx="893484" cy="893484"/>
            <a:chOff x="764930" y="2292326"/>
            <a:chExt cx="685498" cy="685498"/>
          </a:xfrm>
        </p:grpSpPr>
        <p:pic>
          <p:nvPicPr>
            <p:cNvPr id="180" name="Google Shape;180;p92"/>
            <p:cNvPicPr preferRelativeResize="0"/>
            <p:nvPr/>
          </p:nvPicPr>
          <p:blipFill rotWithShape="1">
            <a:blip r:embed="rId4">
              <a:alphaModFix/>
            </a:blip>
            <a:srcRect b="0" l="0" r="0" t="0"/>
            <a:stretch/>
          </p:blipFill>
          <p:spPr>
            <a:xfrm>
              <a:off x="805538" y="2332934"/>
              <a:ext cx="604282" cy="604282"/>
            </a:xfrm>
            <a:prstGeom prst="rect">
              <a:avLst/>
            </a:prstGeom>
            <a:noFill/>
            <a:ln>
              <a:noFill/>
            </a:ln>
          </p:spPr>
        </p:pic>
        <p:sp>
          <p:nvSpPr>
            <p:cNvPr id="181" name="Google Shape;181;p92"/>
            <p:cNvSpPr/>
            <p:nvPr/>
          </p:nvSpPr>
          <p:spPr>
            <a:xfrm>
              <a:off x="764930" y="2292326"/>
              <a:ext cx="685498" cy="685498"/>
            </a:xfrm>
            <a:prstGeom prst="ellipse">
              <a:avLst/>
            </a:prstGeom>
            <a:noFill/>
            <a:ln cap="flat" cmpd="sng" w="19050">
              <a:solidFill>
                <a:srgbClr val="E0A141">
                  <a:alpha val="50196"/>
                </a:srgbClr>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200"/>
                <a:buFont typeface="Arial"/>
                <a:buNone/>
              </a:pPr>
              <a:r>
                <a:t/>
              </a:r>
              <a:endParaRPr b="0" i="0" sz="3200" u="none" cap="none" strike="noStrike">
                <a:solidFill>
                  <a:schemeClr val="lt1"/>
                </a:solidFill>
                <a:latin typeface="Calibri"/>
                <a:ea typeface="Calibri"/>
                <a:cs typeface="Calibri"/>
                <a:sym typeface="Calibri"/>
              </a:endParaRPr>
            </a:p>
          </p:txBody>
        </p:sp>
      </p:grpSp>
      <p:grpSp>
        <p:nvGrpSpPr>
          <p:cNvPr id="182" name="Google Shape;182;p92"/>
          <p:cNvGrpSpPr/>
          <p:nvPr/>
        </p:nvGrpSpPr>
        <p:grpSpPr>
          <a:xfrm>
            <a:off x="764930" y="3888488"/>
            <a:ext cx="893484" cy="893484"/>
            <a:chOff x="764930" y="3118638"/>
            <a:chExt cx="685498" cy="685498"/>
          </a:xfrm>
        </p:grpSpPr>
        <p:pic>
          <p:nvPicPr>
            <p:cNvPr id="183" name="Google Shape;183;p92"/>
            <p:cNvPicPr preferRelativeResize="0"/>
            <p:nvPr/>
          </p:nvPicPr>
          <p:blipFill rotWithShape="1">
            <a:blip r:embed="rId5">
              <a:alphaModFix/>
            </a:blip>
            <a:srcRect b="0" l="0" r="0" t="0"/>
            <a:stretch/>
          </p:blipFill>
          <p:spPr>
            <a:xfrm>
              <a:off x="805538" y="3159248"/>
              <a:ext cx="604282" cy="604282"/>
            </a:xfrm>
            <a:prstGeom prst="rect">
              <a:avLst/>
            </a:prstGeom>
            <a:noFill/>
            <a:ln>
              <a:noFill/>
            </a:ln>
          </p:spPr>
        </p:pic>
        <p:sp>
          <p:nvSpPr>
            <p:cNvPr id="184" name="Google Shape;184;p92"/>
            <p:cNvSpPr/>
            <p:nvPr/>
          </p:nvSpPr>
          <p:spPr>
            <a:xfrm>
              <a:off x="764930" y="3118638"/>
              <a:ext cx="685498" cy="685498"/>
            </a:xfrm>
            <a:prstGeom prst="ellipse">
              <a:avLst/>
            </a:prstGeom>
            <a:noFill/>
            <a:ln cap="flat" cmpd="sng" w="19050">
              <a:solidFill>
                <a:srgbClr val="AF315A">
                  <a:alpha val="50196"/>
                </a:srgbClr>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200"/>
                <a:buFont typeface="Arial"/>
                <a:buNone/>
              </a:pPr>
              <a:r>
                <a:t/>
              </a:r>
              <a:endParaRPr b="0" i="0" sz="3200" u="none" cap="none" strike="noStrike">
                <a:solidFill>
                  <a:schemeClr val="lt1"/>
                </a:solidFill>
                <a:latin typeface="Calibri"/>
                <a:ea typeface="Calibri"/>
                <a:cs typeface="Calibri"/>
                <a:sym typeface="Calibri"/>
              </a:endParaRPr>
            </a:p>
          </p:txBody>
        </p:sp>
      </p:grpSp>
      <p:grpSp>
        <p:nvGrpSpPr>
          <p:cNvPr id="185" name="Google Shape;185;p92"/>
          <p:cNvGrpSpPr/>
          <p:nvPr/>
        </p:nvGrpSpPr>
        <p:grpSpPr>
          <a:xfrm>
            <a:off x="764930" y="4925725"/>
            <a:ext cx="893484" cy="893484"/>
            <a:chOff x="764930" y="3944950"/>
            <a:chExt cx="685498" cy="685498"/>
          </a:xfrm>
        </p:grpSpPr>
        <p:pic>
          <p:nvPicPr>
            <p:cNvPr id="186" name="Google Shape;186;p92"/>
            <p:cNvPicPr preferRelativeResize="0"/>
            <p:nvPr/>
          </p:nvPicPr>
          <p:blipFill rotWithShape="1">
            <a:blip r:embed="rId6">
              <a:alphaModFix/>
            </a:blip>
            <a:srcRect b="0" l="0" r="0" t="0"/>
            <a:stretch/>
          </p:blipFill>
          <p:spPr>
            <a:xfrm>
              <a:off x="805538" y="3988035"/>
              <a:ext cx="604282" cy="604282"/>
            </a:xfrm>
            <a:prstGeom prst="rect">
              <a:avLst/>
            </a:prstGeom>
            <a:noFill/>
            <a:ln>
              <a:noFill/>
            </a:ln>
          </p:spPr>
        </p:pic>
        <p:sp>
          <p:nvSpPr>
            <p:cNvPr id="187" name="Google Shape;187;p92"/>
            <p:cNvSpPr/>
            <p:nvPr/>
          </p:nvSpPr>
          <p:spPr>
            <a:xfrm>
              <a:off x="764930" y="3944950"/>
              <a:ext cx="685498" cy="685498"/>
            </a:xfrm>
            <a:prstGeom prst="ellipse">
              <a:avLst/>
            </a:prstGeom>
            <a:noFill/>
            <a:ln cap="flat" cmpd="sng" w="19050">
              <a:solidFill>
                <a:schemeClr val="accent5">
                  <a:alpha val="50196"/>
                </a:schemeClr>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200"/>
                <a:buFont typeface="Arial"/>
                <a:buNone/>
              </a:pPr>
              <a:r>
                <a:t/>
              </a:r>
              <a:endParaRPr b="0" i="0" sz="3200" u="none" cap="none" strike="noStrike">
                <a:solidFill>
                  <a:schemeClr val="lt1"/>
                </a:solidFill>
                <a:latin typeface="Calibri"/>
                <a:ea typeface="Calibri"/>
                <a:cs typeface="Calibri"/>
                <a:sym typeface="Calibri"/>
              </a:endParaRPr>
            </a:p>
          </p:txBody>
        </p:sp>
      </p:grpSp>
      <p:sp>
        <p:nvSpPr>
          <p:cNvPr id="188" name="Google Shape;188;p92"/>
          <p:cNvSpPr/>
          <p:nvPr/>
        </p:nvSpPr>
        <p:spPr>
          <a:xfrm>
            <a:off x="1828824" y="1982586"/>
            <a:ext cx="2285819"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0" i="0" lang="en-US" sz="2800" u="sng" cap="none" strike="noStrike">
                <a:solidFill>
                  <a:srgbClr val="635F59"/>
                </a:solidFill>
                <a:latin typeface="Calibri"/>
                <a:ea typeface="Calibri"/>
                <a:cs typeface="Calibri"/>
                <a:sym typeface="Calibri"/>
                <a:hlinkClick r:id="rId7">
                  <a:extLst>
                    <a:ext uri="{A12FA001-AC4F-418D-AE19-62706E023703}">
                      <ahyp:hlinkClr val="tx"/>
                    </a:ext>
                  </a:extLst>
                </a:hlinkClick>
              </a:rPr>
              <a:t>@MOSAICproj</a:t>
            </a:r>
            <a:endParaRPr b="0" i="0" sz="2800" u="none" cap="none" strike="noStrike">
              <a:solidFill>
                <a:srgbClr val="635F59"/>
              </a:solidFill>
              <a:latin typeface="Calibri"/>
              <a:ea typeface="Calibri"/>
              <a:cs typeface="Calibri"/>
              <a:sym typeface="Calibri"/>
            </a:endParaRPr>
          </a:p>
        </p:txBody>
      </p:sp>
      <p:sp>
        <p:nvSpPr>
          <p:cNvPr id="189" name="Google Shape;189;p92"/>
          <p:cNvSpPr/>
          <p:nvPr/>
        </p:nvSpPr>
        <p:spPr>
          <a:xfrm>
            <a:off x="1828824" y="3026594"/>
            <a:ext cx="2682401"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0" i="0" lang="en-US" sz="2800" u="sng" cap="none" strike="noStrike">
                <a:solidFill>
                  <a:schemeClr val="dk1"/>
                </a:solidFill>
                <a:latin typeface="Calibri"/>
                <a:ea typeface="Calibri"/>
                <a:cs typeface="Calibri"/>
                <a:sym typeface="Calibri"/>
                <a:hlinkClick r:id="rId8">
                  <a:extLst>
                    <a:ext uri="{A12FA001-AC4F-418D-AE19-62706E023703}">
                      <ahyp:hlinkClr val="tx"/>
                    </a:ext>
                  </a:extLst>
                </a:hlinkClick>
              </a:rPr>
              <a:t>MOSAIC LinkedIn</a:t>
            </a:r>
            <a:endParaRPr b="0" i="0" sz="2800" u="none" cap="none" strike="noStrike">
              <a:solidFill>
                <a:schemeClr val="dk1"/>
              </a:solidFill>
              <a:latin typeface="Calibri"/>
              <a:ea typeface="Calibri"/>
              <a:cs typeface="Calibri"/>
              <a:sym typeface="Calibri"/>
            </a:endParaRPr>
          </a:p>
        </p:txBody>
      </p:sp>
      <p:sp>
        <p:nvSpPr>
          <p:cNvPr id="190" name="Google Shape;190;p92"/>
          <p:cNvSpPr/>
          <p:nvPr/>
        </p:nvSpPr>
        <p:spPr>
          <a:xfrm>
            <a:off x="1828824" y="4058231"/>
            <a:ext cx="2097626"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0" i="0" lang="en-US" sz="2800" u="sng" cap="none" strike="noStrike">
                <a:solidFill>
                  <a:schemeClr val="dk1"/>
                </a:solidFill>
                <a:latin typeface="Calibri"/>
                <a:ea typeface="Calibri"/>
                <a:cs typeface="Calibri"/>
                <a:sym typeface="Calibri"/>
                <a:hlinkClick r:id="rId9">
                  <a:extLst>
                    <a:ext uri="{A12FA001-AC4F-418D-AE19-62706E023703}">
                      <ahyp:hlinkClr val="tx"/>
                    </a:ext>
                  </a:extLst>
                </a:hlinkClick>
              </a:rPr>
              <a:t>MOSAIC Blog</a:t>
            </a:r>
            <a:endParaRPr b="0" i="0" sz="2800" u="none" cap="none" strike="noStrike">
              <a:solidFill>
                <a:schemeClr val="dk1"/>
              </a:solidFill>
              <a:latin typeface="Calibri"/>
              <a:ea typeface="Calibri"/>
              <a:cs typeface="Calibri"/>
              <a:sym typeface="Calibri"/>
            </a:endParaRPr>
          </a:p>
        </p:txBody>
      </p:sp>
      <p:sp>
        <p:nvSpPr>
          <p:cNvPr id="191" name="Google Shape;191;p92"/>
          <p:cNvSpPr/>
          <p:nvPr/>
        </p:nvSpPr>
        <p:spPr>
          <a:xfrm>
            <a:off x="1828824" y="5089868"/>
            <a:ext cx="2839752"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0" i="0" lang="en-US" sz="2800" u="sng" cap="none" strike="noStrike">
                <a:solidFill>
                  <a:schemeClr val="dk1"/>
                </a:solidFill>
                <a:latin typeface="Calibri"/>
                <a:ea typeface="Calibri"/>
                <a:cs typeface="Calibri"/>
                <a:sym typeface="Calibri"/>
                <a:hlinkClick r:id="rId10">
                  <a:extLst>
                    <a:ext uri="{A12FA001-AC4F-418D-AE19-62706E023703}">
                      <ahyp:hlinkClr val="tx"/>
                    </a:ext>
                  </a:extLst>
                </a:hlinkClick>
              </a:rPr>
              <a:t>MOSAIC Webpage</a:t>
            </a:r>
            <a:endParaRPr b="0" i="0" sz="2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y Connected – Blank">
  <p:cSld name="Stay Connected – Blank">
    <p:bg>
      <p:bgPr>
        <a:blipFill>
          <a:blip r:embed="rId2">
            <a:alphaModFix/>
          </a:blip>
          <a:stretch>
            <a:fillRect/>
          </a:stretch>
        </a:blipFill>
      </p:bgPr>
    </p:bg>
    <p:spTree>
      <p:nvGrpSpPr>
        <p:cNvPr id="192" name="Shape 192"/>
        <p:cNvGrpSpPr/>
        <p:nvPr/>
      </p:nvGrpSpPr>
      <p:grpSpPr>
        <a:xfrm>
          <a:off x="0" y="0"/>
          <a:ext cx="0" cy="0"/>
          <a:chOff x="0" y="0"/>
          <a:chExt cx="0" cy="0"/>
        </a:xfrm>
      </p:grpSpPr>
      <p:sp>
        <p:nvSpPr>
          <p:cNvPr id="193" name="Google Shape;193;p93"/>
          <p:cNvSpPr txBox="1"/>
          <p:nvPr>
            <p:ph idx="1" type="body"/>
          </p:nvPr>
        </p:nvSpPr>
        <p:spPr>
          <a:xfrm>
            <a:off x="1583766" y="1557149"/>
            <a:ext cx="8493292" cy="490871"/>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560"/>
              </a:spcBef>
              <a:spcAft>
                <a:spcPts val="0"/>
              </a:spcAft>
              <a:buClr>
                <a:srgbClr val="309FCD"/>
              </a:buClr>
              <a:buSzPts val="2800"/>
              <a:buFont typeface="Arial"/>
              <a:buNone/>
              <a:defRPr b="0" i="0" sz="2800" u="none" cap="none" strike="noStrike">
                <a:solidFill>
                  <a:srgbClr val="635F59"/>
                </a:solidFill>
                <a:latin typeface="Poppins"/>
                <a:ea typeface="Poppins"/>
                <a:cs typeface="Poppins"/>
                <a:sym typeface="Poppins"/>
              </a:defRPr>
            </a:lvl1pPr>
            <a:lvl2pPr indent="-393700" lvl="1" marL="914400" marR="0" rtl="0" algn="l">
              <a:lnSpc>
                <a:spcPct val="100000"/>
              </a:lnSpc>
              <a:spcBef>
                <a:spcPts val="520"/>
              </a:spcBef>
              <a:spcAft>
                <a:spcPts val="0"/>
              </a:spcAft>
              <a:buClr>
                <a:srgbClr val="309FCD"/>
              </a:buClr>
              <a:buSzPts val="2600"/>
              <a:buFont typeface="Arial"/>
              <a:buChar char="–"/>
              <a:defRPr b="0" i="0" sz="2600" u="none" cap="none" strike="noStrike">
                <a:solidFill>
                  <a:schemeClr val="dk2"/>
                </a:solidFill>
                <a:latin typeface="Poppins"/>
                <a:ea typeface="Poppins"/>
                <a:cs typeface="Poppins"/>
                <a:sym typeface="Poppins"/>
              </a:defRPr>
            </a:lvl2pPr>
            <a:lvl3pPr indent="-381000" lvl="2" marL="13716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3pPr>
            <a:lvl4pPr indent="-368300" lvl="3" marL="1828800" marR="0" rtl="0" algn="l">
              <a:lnSpc>
                <a:spcPct val="100000"/>
              </a:lnSpc>
              <a:spcBef>
                <a:spcPts val="440"/>
              </a:spcBef>
              <a:spcAft>
                <a:spcPts val="0"/>
              </a:spcAft>
              <a:buClr>
                <a:srgbClr val="309FCD"/>
              </a:buClr>
              <a:buSzPts val="2200"/>
              <a:buFont typeface="Arial"/>
              <a:buChar char="–"/>
              <a:defRPr b="0" i="0" sz="22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94" name="Google Shape;194;p93"/>
          <p:cNvSpPr txBox="1"/>
          <p:nvPr/>
        </p:nvSpPr>
        <p:spPr>
          <a:xfrm>
            <a:off x="0" y="190956"/>
            <a:ext cx="10515600" cy="1143000"/>
          </a:xfrm>
          <a:prstGeom prst="rect">
            <a:avLst/>
          </a:prstGeom>
          <a:noFill/>
          <a:ln>
            <a:noFill/>
          </a:ln>
        </p:spPr>
        <p:txBody>
          <a:bodyPr anchorCtr="0" anchor="ctr" bIns="45700" lIns="804650" spcFirstLastPara="1" rIns="91425" wrap="square" tIns="45700">
            <a:normAutofit/>
          </a:bodyPr>
          <a:lstStyle/>
          <a:p>
            <a:pPr indent="0" lvl="0" marL="0" marR="0" rtl="0" algn="l">
              <a:lnSpc>
                <a:spcPct val="90000"/>
              </a:lnSpc>
              <a:spcBef>
                <a:spcPts val="0"/>
              </a:spcBef>
              <a:spcAft>
                <a:spcPts val="0"/>
              </a:spcAft>
              <a:buClr>
                <a:schemeClr val="accent1"/>
              </a:buClr>
              <a:buSzPts val="3000"/>
              <a:buFont typeface="Poppins"/>
              <a:buNone/>
            </a:pPr>
            <a:r>
              <a:rPr b="1" i="0" lang="en-US" sz="3000" u="none" cap="none" strike="noStrike">
                <a:solidFill>
                  <a:schemeClr val="accent1"/>
                </a:solidFill>
                <a:latin typeface="Poppins"/>
                <a:ea typeface="Poppins"/>
                <a:cs typeface="Poppins"/>
                <a:sym typeface="Poppins"/>
              </a:rPr>
              <a:t>STAY CONNECTED</a:t>
            </a:r>
            <a:endParaRPr b="0" i="0" sz="1400" u="none" cap="none" strike="noStrike">
              <a:solidFill>
                <a:srgbClr val="000000"/>
              </a:solidFill>
              <a:latin typeface="Arial"/>
              <a:ea typeface="Arial"/>
              <a:cs typeface="Arial"/>
              <a:sym typeface="Arial"/>
            </a:endParaRPr>
          </a:p>
        </p:txBody>
      </p:sp>
      <p:grpSp>
        <p:nvGrpSpPr>
          <p:cNvPr id="195" name="Google Shape;195;p93"/>
          <p:cNvGrpSpPr/>
          <p:nvPr/>
        </p:nvGrpSpPr>
        <p:grpSpPr>
          <a:xfrm>
            <a:off x="764930" y="1459835"/>
            <a:ext cx="685498" cy="685498"/>
            <a:chOff x="764930" y="1459835"/>
            <a:chExt cx="685498" cy="685498"/>
          </a:xfrm>
        </p:grpSpPr>
        <p:pic>
          <p:nvPicPr>
            <p:cNvPr id="196" name="Google Shape;196;p93"/>
            <p:cNvPicPr preferRelativeResize="0"/>
            <p:nvPr/>
          </p:nvPicPr>
          <p:blipFill rotWithShape="1">
            <a:blip r:embed="rId3">
              <a:alphaModFix/>
            </a:blip>
            <a:srcRect b="0" l="0" r="0" t="0"/>
            <a:stretch/>
          </p:blipFill>
          <p:spPr>
            <a:xfrm>
              <a:off x="805539" y="1497418"/>
              <a:ext cx="604281" cy="608535"/>
            </a:xfrm>
            <a:prstGeom prst="rect">
              <a:avLst/>
            </a:prstGeom>
            <a:noFill/>
            <a:ln>
              <a:noFill/>
            </a:ln>
          </p:spPr>
        </p:pic>
        <p:sp>
          <p:nvSpPr>
            <p:cNvPr id="197" name="Google Shape;197;p93"/>
            <p:cNvSpPr/>
            <p:nvPr/>
          </p:nvSpPr>
          <p:spPr>
            <a:xfrm>
              <a:off x="764930" y="1459835"/>
              <a:ext cx="685498" cy="685498"/>
            </a:xfrm>
            <a:prstGeom prst="ellipse">
              <a:avLst/>
            </a:prstGeom>
            <a:noFill/>
            <a:ln cap="flat" cmpd="sng" w="19050">
              <a:solidFill>
                <a:srgbClr val="0E8389">
                  <a:alpha val="50196"/>
                </a:srgbClr>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200"/>
                <a:buFont typeface="Arial"/>
                <a:buNone/>
              </a:pPr>
              <a:r>
                <a:t/>
              </a:r>
              <a:endParaRPr b="0" i="0" sz="3200" u="none" cap="none" strike="noStrike">
                <a:solidFill>
                  <a:schemeClr val="lt1"/>
                </a:solidFill>
                <a:latin typeface="Calibri"/>
                <a:ea typeface="Calibri"/>
                <a:cs typeface="Calibri"/>
                <a:sym typeface="Calibri"/>
              </a:endParaRPr>
            </a:p>
          </p:txBody>
        </p:sp>
      </p:grpSp>
      <p:grpSp>
        <p:nvGrpSpPr>
          <p:cNvPr id="198" name="Google Shape;198;p93"/>
          <p:cNvGrpSpPr/>
          <p:nvPr/>
        </p:nvGrpSpPr>
        <p:grpSpPr>
          <a:xfrm>
            <a:off x="764930" y="2255623"/>
            <a:ext cx="685498" cy="685498"/>
            <a:chOff x="764930" y="2292326"/>
            <a:chExt cx="685498" cy="685498"/>
          </a:xfrm>
        </p:grpSpPr>
        <p:pic>
          <p:nvPicPr>
            <p:cNvPr id="199" name="Google Shape;199;p93"/>
            <p:cNvPicPr preferRelativeResize="0"/>
            <p:nvPr/>
          </p:nvPicPr>
          <p:blipFill rotWithShape="1">
            <a:blip r:embed="rId4">
              <a:alphaModFix/>
            </a:blip>
            <a:srcRect b="0" l="0" r="0" t="0"/>
            <a:stretch/>
          </p:blipFill>
          <p:spPr>
            <a:xfrm>
              <a:off x="805538" y="2332934"/>
              <a:ext cx="604282" cy="604282"/>
            </a:xfrm>
            <a:prstGeom prst="rect">
              <a:avLst/>
            </a:prstGeom>
            <a:noFill/>
            <a:ln>
              <a:noFill/>
            </a:ln>
          </p:spPr>
        </p:pic>
        <p:sp>
          <p:nvSpPr>
            <p:cNvPr id="200" name="Google Shape;200;p93"/>
            <p:cNvSpPr/>
            <p:nvPr/>
          </p:nvSpPr>
          <p:spPr>
            <a:xfrm>
              <a:off x="764930" y="2292326"/>
              <a:ext cx="685498" cy="685498"/>
            </a:xfrm>
            <a:prstGeom prst="ellipse">
              <a:avLst/>
            </a:prstGeom>
            <a:noFill/>
            <a:ln cap="flat" cmpd="sng" w="19050">
              <a:solidFill>
                <a:srgbClr val="E0A141">
                  <a:alpha val="50196"/>
                </a:srgbClr>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200"/>
                <a:buFont typeface="Arial"/>
                <a:buNone/>
              </a:pPr>
              <a:r>
                <a:t/>
              </a:r>
              <a:endParaRPr b="0" i="0" sz="3200" u="none" cap="none" strike="noStrike">
                <a:solidFill>
                  <a:schemeClr val="lt1"/>
                </a:solidFill>
                <a:latin typeface="Calibri"/>
                <a:ea typeface="Calibri"/>
                <a:cs typeface="Calibri"/>
                <a:sym typeface="Calibri"/>
              </a:endParaRPr>
            </a:p>
          </p:txBody>
        </p:sp>
      </p:grpSp>
      <p:grpSp>
        <p:nvGrpSpPr>
          <p:cNvPr id="201" name="Google Shape;201;p93"/>
          <p:cNvGrpSpPr/>
          <p:nvPr/>
        </p:nvGrpSpPr>
        <p:grpSpPr>
          <a:xfrm>
            <a:off x="764930" y="3051411"/>
            <a:ext cx="685498" cy="685498"/>
            <a:chOff x="764930" y="3118638"/>
            <a:chExt cx="685498" cy="685498"/>
          </a:xfrm>
        </p:grpSpPr>
        <p:pic>
          <p:nvPicPr>
            <p:cNvPr id="202" name="Google Shape;202;p93"/>
            <p:cNvPicPr preferRelativeResize="0"/>
            <p:nvPr/>
          </p:nvPicPr>
          <p:blipFill rotWithShape="1">
            <a:blip r:embed="rId5">
              <a:alphaModFix/>
            </a:blip>
            <a:srcRect b="0" l="0" r="0" t="0"/>
            <a:stretch/>
          </p:blipFill>
          <p:spPr>
            <a:xfrm>
              <a:off x="805538" y="3159248"/>
              <a:ext cx="604282" cy="604282"/>
            </a:xfrm>
            <a:prstGeom prst="rect">
              <a:avLst/>
            </a:prstGeom>
            <a:noFill/>
            <a:ln>
              <a:noFill/>
            </a:ln>
          </p:spPr>
        </p:pic>
        <p:sp>
          <p:nvSpPr>
            <p:cNvPr id="203" name="Google Shape;203;p93"/>
            <p:cNvSpPr/>
            <p:nvPr/>
          </p:nvSpPr>
          <p:spPr>
            <a:xfrm>
              <a:off x="764930" y="3118638"/>
              <a:ext cx="685498" cy="685498"/>
            </a:xfrm>
            <a:prstGeom prst="ellipse">
              <a:avLst/>
            </a:prstGeom>
            <a:noFill/>
            <a:ln cap="flat" cmpd="sng" w="19050">
              <a:solidFill>
                <a:srgbClr val="AF315A">
                  <a:alpha val="50196"/>
                </a:srgbClr>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200"/>
                <a:buFont typeface="Arial"/>
                <a:buNone/>
              </a:pPr>
              <a:r>
                <a:t/>
              </a:r>
              <a:endParaRPr b="0" i="0" sz="3200" u="none" cap="none" strike="noStrike">
                <a:solidFill>
                  <a:schemeClr val="lt1"/>
                </a:solidFill>
                <a:latin typeface="Calibri"/>
                <a:ea typeface="Calibri"/>
                <a:cs typeface="Calibri"/>
                <a:sym typeface="Calibri"/>
              </a:endParaRPr>
            </a:p>
          </p:txBody>
        </p:sp>
      </p:grpSp>
      <p:grpSp>
        <p:nvGrpSpPr>
          <p:cNvPr id="204" name="Google Shape;204;p93"/>
          <p:cNvGrpSpPr/>
          <p:nvPr/>
        </p:nvGrpSpPr>
        <p:grpSpPr>
          <a:xfrm>
            <a:off x="764930" y="3847199"/>
            <a:ext cx="685498" cy="685498"/>
            <a:chOff x="764930" y="3944950"/>
            <a:chExt cx="685498" cy="685498"/>
          </a:xfrm>
        </p:grpSpPr>
        <p:pic>
          <p:nvPicPr>
            <p:cNvPr id="205" name="Google Shape;205;p93"/>
            <p:cNvPicPr preferRelativeResize="0"/>
            <p:nvPr/>
          </p:nvPicPr>
          <p:blipFill rotWithShape="1">
            <a:blip r:embed="rId6">
              <a:alphaModFix/>
            </a:blip>
            <a:srcRect b="0" l="0" r="0" t="0"/>
            <a:stretch/>
          </p:blipFill>
          <p:spPr>
            <a:xfrm>
              <a:off x="805538" y="3988035"/>
              <a:ext cx="604282" cy="604282"/>
            </a:xfrm>
            <a:prstGeom prst="rect">
              <a:avLst/>
            </a:prstGeom>
            <a:noFill/>
            <a:ln>
              <a:noFill/>
            </a:ln>
          </p:spPr>
        </p:pic>
        <p:sp>
          <p:nvSpPr>
            <p:cNvPr id="206" name="Google Shape;206;p93"/>
            <p:cNvSpPr/>
            <p:nvPr/>
          </p:nvSpPr>
          <p:spPr>
            <a:xfrm>
              <a:off x="764930" y="3944950"/>
              <a:ext cx="685498" cy="685498"/>
            </a:xfrm>
            <a:prstGeom prst="ellipse">
              <a:avLst/>
            </a:prstGeom>
            <a:noFill/>
            <a:ln cap="flat" cmpd="sng" w="19050">
              <a:solidFill>
                <a:schemeClr val="accent5">
                  <a:alpha val="50196"/>
                </a:schemeClr>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200"/>
                <a:buFont typeface="Arial"/>
                <a:buNone/>
              </a:pPr>
              <a:r>
                <a:t/>
              </a:r>
              <a:endParaRPr b="0" i="0" sz="3200" u="none" cap="none" strike="noStrike">
                <a:solidFill>
                  <a:schemeClr val="lt1"/>
                </a:solidFill>
                <a:latin typeface="Calibri"/>
                <a:ea typeface="Calibri"/>
                <a:cs typeface="Calibri"/>
                <a:sym typeface="Calibri"/>
              </a:endParaRPr>
            </a:p>
          </p:txBody>
        </p:sp>
      </p:grpSp>
      <p:grpSp>
        <p:nvGrpSpPr>
          <p:cNvPr id="207" name="Google Shape;207;p93"/>
          <p:cNvGrpSpPr/>
          <p:nvPr/>
        </p:nvGrpSpPr>
        <p:grpSpPr>
          <a:xfrm>
            <a:off x="764930" y="4642987"/>
            <a:ext cx="685498" cy="685498"/>
            <a:chOff x="764930" y="4800610"/>
            <a:chExt cx="685498" cy="685498"/>
          </a:xfrm>
        </p:grpSpPr>
        <p:pic>
          <p:nvPicPr>
            <p:cNvPr id="208" name="Google Shape;208;p93"/>
            <p:cNvPicPr preferRelativeResize="0"/>
            <p:nvPr/>
          </p:nvPicPr>
          <p:blipFill rotWithShape="1">
            <a:blip r:embed="rId7">
              <a:alphaModFix/>
            </a:blip>
            <a:srcRect b="0" l="0" r="0" t="0"/>
            <a:stretch/>
          </p:blipFill>
          <p:spPr>
            <a:xfrm>
              <a:off x="805538" y="4841220"/>
              <a:ext cx="604282" cy="604282"/>
            </a:xfrm>
            <a:prstGeom prst="rect">
              <a:avLst/>
            </a:prstGeom>
            <a:noFill/>
            <a:ln>
              <a:noFill/>
            </a:ln>
          </p:spPr>
        </p:pic>
        <p:sp>
          <p:nvSpPr>
            <p:cNvPr id="209" name="Google Shape;209;p93"/>
            <p:cNvSpPr/>
            <p:nvPr/>
          </p:nvSpPr>
          <p:spPr>
            <a:xfrm>
              <a:off x="764930" y="4800610"/>
              <a:ext cx="685498" cy="685498"/>
            </a:xfrm>
            <a:prstGeom prst="ellipse">
              <a:avLst/>
            </a:prstGeom>
            <a:noFill/>
            <a:ln cap="flat" cmpd="sng" w="19050">
              <a:solidFill>
                <a:schemeClr val="accent4">
                  <a:alpha val="50196"/>
                </a:schemeClr>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200"/>
                <a:buFont typeface="Arial"/>
                <a:buNone/>
              </a:pPr>
              <a:r>
                <a:t/>
              </a:r>
              <a:endParaRPr b="0" i="0" sz="3200" u="none" cap="none" strike="noStrike">
                <a:solidFill>
                  <a:schemeClr val="lt1"/>
                </a:solidFill>
                <a:latin typeface="Calibri"/>
                <a:ea typeface="Calibri"/>
                <a:cs typeface="Calibri"/>
                <a:sym typeface="Calibri"/>
              </a:endParaRPr>
            </a:p>
          </p:txBody>
        </p:sp>
      </p:grpSp>
      <p:grpSp>
        <p:nvGrpSpPr>
          <p:cNvPr id="210" name="Google Shape;210;p93"/>
          <p:cNvGrpSpPr/>
          <p:nvPr/>
        </p:nvGrpSpPr>
        <p:grpSpPr>
          <a:xfrm>
            <a:off x="764930" y="5438775"/>
            <a:ext cx="685498" cy="685498"/>
            <a:chOff x="764930" y="5626923"/>
            <a:chExt cx="685498" cy="685498"/>
          </a:xfrm>
        </p:grpSpPr>
        <p:pic>
          <p:nvPicPr>
            <p:cNvPr id="211" name="Google Shape;211;p93"/>
            <p:cNvPicPr preferRelativeResize="0"/>
            <p:nvPr/>
          </p:nvPicPr>
          <p:blipFill rotWithShape="1">
            <a:blip r:embed="rId8">
              <a:alphaModFix/>
            </a:blip>
            <a:srcRect b="0" l="0" r="0" t="0"/>
            <a:stretch/>
          </p:blipFill>
          <p:spPr>
            <a:xfrm>
              <a:off x="805538" y="5670008"/>
              <a:ext cx="604282" cy="604282"/>
            </a:xfrm>
            <a:prstGeom prst="rect">
              <a:avLst/>
            </a:prstGeom>
            <a:noFill/>
            <a:ln>
              <a:noFill/>
            </a:ln>
          </p:spPr>
        </p:pic>
        <p:sp>
          <p:nvSpPr>
            <p:cNvPr id="212" name="Google Shape;212;p93"/>
            <p:cNvSpPr/>
            <p:nvPr/>
          </p:nvSpPr>
          <p:spPr>
            <a:xfrm>
              <a:off x="764930" y="5626923"/>
              <a:ext cx="685498" cy="685498"/>
            </a:xfrm>
            <a:prstGeom prst="ellipse">
              <a:avLst/>
            </a:prstGeom>
            <a:noFill/>
            <a:ln cap="flat" cmpd="sng" w="19050">
              <a:solidFill>
                <a:schemeClr val="accent1">
                  <a:alpha val="50196"/>
                </a:schemeClr>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200"/>
                <a:buFont typeface="Arial"/>
                <a:buNone/>
              </a:pPr>
              <a:r>
                <a:t/>
              </a:r>
              <a:endParaRPr b="0" i="0" sz="3200" u="none" cap="none" strike="noStrike">
                <a:solidFill>
                  <a:schemeClr val="lt1"/>
                </a:solidFill>
                <a:latin typeface="Calibri"/>
                <a:ea typeface="Calibri"/>
                <a:cs typeface="Calibri"/>
                <a:sym typeface="Calibri"/>
              </a:endParaRPr>
            </a:p>
          </p:txBody>
        </p:sp>
      </p:grpSp>
      <p:sp>
        <p:nvSpPr>
          <p:cNvPr id="213" name="Google Shape;213;p93"/>
          <p:cNvSpPr txBox="1"/>
          <p:nvPr>
            <p:ph idx="2" type="body"/>
          </p:nvPr>
        </p:nvSpPr>
        <p:spPr>
          <a:xfrm>
            <a:off x="1583766" y="2352937"/>
            <a:ext cx="8493292" cy="490871"/>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560"/>
              </a:spcBef>
              <a:spcAft>
                <a:spcPts val="0"/>
              </a:spcAft>
              <a:buClr>
                <a:srgbClr val="309FCD"/>
              </a:buClr>
              <a:buSzPts val="2800"/>
              <a:buFont typeface="Arial"/>
              <a:buNone/>
              <a:defRPr b="0" i="0" sz="2800" u="none" cap="none" strike="noStrike">
                <a:solidFill>
                  <a:srgbClr val="635F59"/>
                </a:solidFill>
                <a:latin typeface="Poppins"/>
                <a:ea typeface="Poppins"/>
                <a:cs typeface="Poppins"/>
                <a:sym typeface="Poppins"/>
              </a:defRPr>
            </a:lvl1pPr>
            <a:lvl2pPr indent="-393700" lvl="1" marL="914400" marR="0" rtl="0" algn="l">
              <a:lnSpc>
                <a:spcPct val="100000"/>
              </a:lnSpc>
              <a:spcBef>
                <a:spcPts val="520"/>
              </a:spcBef>
              <a:spcAft>
                <a:spcPts val="0"/>
              </a:spcAft>
              <a:buClr>
                <a:srgbClr val="309FCD"/>
              </a:buClr>
              <a:buSzPts val="2600"/>
              <a:buFont typeface="Arial"/>
              <a:buChar char="–"/>
              <a:defRPr b="0" i="0" sz="2600" u="none" cap="none" strike="noStrike">
                <a:solidFill>
                  <a:schemeClr val="dk2"/>
                </a:solidFill>
                <a:latin typeface="Poppins"/>
                <a:ea typeface="Poppins"/>
                <a:cs typeface="Poppins"/>
                <a:sym typeface="Poppins"/>
              </a:defRPr>
            </a:lvl2pPr>
            <a:lvl3pPr indent="-381000" lvl="2" marL="13716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3pPr>
            <a:lvl4pPr indent="-368300" lvl="3" marL="1828800" marR="0" rtl="0" algn="l">
              <a:lnSpc>
                <a:spcPct val="100000"/>
              </a:lnSpc>
              <a:spcBef>
                <a:spcPts val="440"/>
              </a:spcBef>
              <a:spcAft>
                <a:spcPts val="0"/>
              </a:spcAft>
              <a:buClr>
                <a:srgbClr val="309FCD"/>
              </a:buClr>
              <a:buSzPts val="2200"/>
              <a:buFont typeface="Arial"/>
              <a:buChar char="–"/>
              <a:defRPr b="0" i="0" sz="22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14" name="Google Shape;214;p93"/>
          <p:cNvSpPr txBox="1"/>
          <p:nvPr>
            <p:ph idx="3" type="body"/>
          </p:nvPr>
        </p:nvSpPr>
        <p:spPr>
          <a:xfrm>
            <a:off x="1583766" y="3148725"/>
            <a:ext cx="8493292" cy="490871"/>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560"/>
              </a:spcBef>
              <a:spcAft>
                <a:spcPts val="0"/>
              </a:spcAft>
              <a:buClr>
                <a:srgbClr val="309FCD"/>
              </a:buClr>
              <a:buSzPts val="2800"/>
              <a:buFont typeface="Arial"/>
              <a:buNone/>
              <a:defRPr b="0" i="0" sz="2800" u="none" cap="none" strike="noStrike">
                <a:solidFill>
                  <a:srgbClr val="635F59"/>
                </a:solidFill>
                <a:latin typeface="Poppins"/>
                <a:ea typeface="Poppins"/>
                <a:cs typeface="Poppins"/>
                <a:sym typeface="Poppins"/>
              </a:defRPr>
            </a:lvl1pPr>
            <a:lvl2pPr indent="-393700" lvl="1" marL="914400" marR="0" rtl="0" algn="l">
              <a:lnSpc>
                <a:spcPct val="100000"/>
              </a:lnSpc>
              <a:spcBef>
                <a:spcPts val="520"/>
              </a:spcBef>
              <a:spcAft>
                <a:spcPts val="0"/>
              </a:spcAft>
              <a:buClr>
                <a:srgbClr val="309FCD"/>
              </a:buClr>
              <a:buSzPts val="2600"/>
              <a:buFont typeface="Arial"/>
              <a:buChar char="–"/>
              <a:defRPr b="0" i="0" sz="2600" u="none" cap="none" strike="noStrike">
                <a:solidFill>
                  <a:schemeClr val="dk2"/>
                </a:solidFill>
                <a:latin typeface="Poppins"/>
                <a:ea typeface="Poppins"/>
                <a:cs typeface="Poppins"/>
                <a:sym typeface="Poppins"/>
              </a:defRPr>
            </a:lvl2pPr>
            <a:lvl3pPr indent="-381000" lvl="2" marL="13716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3pPr>
            <a:lvl4pPr indent="-368300" lvl="3" marL="1828800" marR="0" rtl="0" algn="l">
              <a:lnSpc>
                <a:spcPct val="100000"/>
              </a:lnSpc>
              <a:spcBef>
                <a:spcPts val="440"/>
              </a:spcBef>
              <a:spcAft>
                <a:spcPts val="0"/>
              </a:spcAft>
              <a:buClr>
                <a:srgbClr val="309FCD"/>
              </a:buClr>
              <a:buSzPts val="2200"/>
              <a:buFont typeface="Arial"/>
              <a:buChar char="–"/>
              <a:defRPr b="0" i="0" sz="22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15" name="Google Shape;215;p93"/>
          <p:cNvSpPr txBox="1"/>
          <p:nvPr>
            <p:ph idx="4" type="body"/>
          </p:nvPr>
        </p:nvSpPr>
        <p:spPr>
          <a:xfrm>
            <a:off x="1583766" y="3944513"/>
            <a:ext cx="8493292" cy="490871"/>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560"/>
              </a:spcBef>
              <a:spcAft>
                <a:spcPts val="0"/>
              </a:spcAft>
              <a:buClr>
                <a:srgbClr val="309FCD"/>
              </a:buClr>
              <a:buSzPts val="2800"/>
              <a:buFont typeface="Arial"/>
              <a:buNone/>
              <a:defRPr b="0" i="0" sz="2800" u="none" cap="none" strike="noStrike">
                <a:solidFill>
                  <a:srgbClr val="635F59"/>
                </a:solidFill>
                <a:latin typeface="Poppins"/>
                <a:ea typeface="Poppins"/>
                <a:cs typeface="Poppins"/>
                <a:sym typeface="Poppins"/>
              </a:defRPr>
            </a:lvl1pPr>
            <a:lvl2pPr indent="-393700" lvl="1" marL="914400" marR="0" rtl="0" algn="l">
              <a:lnSpc>
                <a:spcPct val="100000"/>
              </a:lnSpc>
              <a:spcBef>
                <a:spcPts val="520"/>
              </a:spcBef>
              <a:spcAft>
                <a:spcPts val="0"/>
              </a:spcAft>
              <a:buClr>
                <a:srgbClr val="309FCD"/>
              </a:buClr>
              <a:buSzPts val="2600"/>
              <a:buFont typeface="Arial"/>
              <a:buChar char="–"/>
              <a:defRPr b="0" i="0" sz="2600" u="none" cap="none" strike="noStrike">
                <a:solidFill>
                  <a:schemeClr val="dk2"/>
                </a:solidFill>
                <a:latin typeface="Poppins"/>
                <a:ea typeface="Poppins"/>
                <a:cs typeface="Poppins"/>
                <a:sym typeface="Poppins"/>
              </a:defRPr>
            </a:lvl2pPr>
            <a:lvl3pPr indent="-381000" lvl="2" marL="13716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3pPr>
            <a:lvl4pPr indent="-368300" lvl="3" marL="1828800" marR="0" rtl="0" algn="l">
              <a:lnSpc>
                <a:spcPct val="100000"/>
              </a:lnSpc>
              <a:spcBef>
                <a:spcPts val="440"/>
              </a:spcBef>
              <a:spcAft>
                <a:spcPts val="0"/>
              </a:spcAft>
              <a:buClr>
                <a:srgbClr val="309FCD"/>
              </a:buClr>
              <a:buSzPts val="2200"/>
              <a:buFont typeface="Arial"/>
              <a:buChar char="–"/>
              <a:defRPr b="0" i="0" sz="22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16" name="Google Shape;216;p93"/>
          <p:cNvSpPr txBox="1"/>
          <p:nvPr>
            <p:ph idx="5" type="body"/>
          </p:nvPr>
        </p:nvSpPr>
        <p:spPr>
          <a:xfrm>
            <a:off x="1583766" y="4740301"/>
            <a:ext cx="8493292" cy="490871"/>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560"/>
              </a:spcBef>
              <a:spcAft>
                <a:spcPts val="0"/>
              </a:spcAft>
              <a:buClr>
                <a:srgbClr val="309FCD"/>
              </a:buClr>
              <a:buSzPts val="2800"/>
              <a:buFont typeface="Arial"/>
              <a:buNone/>
              <a:defRPr b="0" i="0" sz="2800" u="none" cap="none" strike="noStrike">
                <a:solidFill>
                  <a:srgbClr val="635F59"/>
                </a:solidFill>
                <a:latin typeface="Poppins"/>
                <a:ea typeface="Poppins"/>
                <a:cs typeface="Poppins"/>
                <a:sym typeface="Poppins"/>
              </a:defRPr>
            </a:lvl1pPr>
            <a:lvl2pPr indent="-393700" lvl="1" marL="914400" marR="0" rtl="0" algn="l">
              <a:lnSpc>
                <a:spcPct val="100000"/>
              </a:lnSpc>
              <a:spcBef>
                <a:spcPts val="520"/>
              </a:spcBef>
              <a:spcAft>
                <a:spcPts val="0"/>
              </a:spcAft>
              <a:buClr>
                <a:srgbClr val="309FCD"/>
              </a:buClr>
              <a:buSzPts val="2600"/>
              <a:buFont typeface="Arial"/>
              <a:buChar char="–"/>
              <a:defRPr b="0" i="0" sz="2600" u="none" cap="none" strike="noStrike">
                <a:solidFill>
                  <a:schemeClr val="dk2"/>
                </a:solidFill>
                <a:latin typeface="Poppins"/>
                <a:ea typeface="Poppins"/>
                <a:cs typeface="Poppins"/>
                <a:sym typeface="Poppins"/>
              </a:defRPr>
            </a:lvl2pPr>
            <a:lvl3pPr indent="-381000" lvl="2" marL="13716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3pPr>
            <a:lvl4pPr indent="-368300" lvl="3" marL="1828800" marR="0" rtl="0" algn="l">
              <a:lnSpc>
                <a:spcPct val="100000"/>
              </a:lnSpc>
              <a:spcBef>
                <a:spcPts val="440"/>
              </a:spcBef>
              <a:spcAft>
                <a:spcPts val="0"/>
              </a:spcAft>
              <a:buClr>
                <a:srgbClr val="309FCD"/>
              </a:buClr>
              <a:buSzPts val="2200"/>
              <a:buFont typeface="Arial"/>
              <a:buChar char="–"/>
              <a:defRPr b="0" i="0" sz="22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17" name="Google Shape;217;p93"/>
          <p:cNvSpPr txBox="1"/>
          <p:nvPr>
            <p:ph idx="6" type="body"/>
          </p:nvPr>
        </p:nvSpPr>
        <p:spPr>
          <a:xfrm>
            <a:off x="1583766" y="5536089"/>
            <a:ext cx="8493292" cy="490871"/>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520"/>
              </a:spcBef>
              <a:spcAft>
                <a:spcPts val="0"/>
              </a:spcAft>
              <a:buClr>
                <a:srgbClr val="309FCD"/>
              </a:buClr>
              <a:buSzPts val="2600"/>
              <a:buFont typeface="Arial"/>
              <a:buNone/>
              <a:defRPr b="0" i="0" sz="2600" u="none" cap="none" strike="noStrike">
                <a:solidFill>
                  <a:srgbClr val="635F59"/>
                </a:solidFill>
                <a:latin typeface="Poppins"/>
                <a:ea typeface="Poppins"/>
                <a:cs typeface="Poppins"/>
                <a:sym typeface="Poppins"/>
              </a:defRPr>
            </a:lvl1pPr>
            <a:lvl2pPr indent="-393700" lvl="1" marL="914400" marR="0" rtl="0" algn="l">
              <a:lnSpc>
                <a:spcPct val="100000"/>
              </a:lnSpc>
              <a:spcBef>
                <a:spcPts val="520"/>
              </a:spcBef>
              <a:spcAft>
                <a:spcPts val="0"/>
              </a:spcAft>
              <a:buClr>
                <a:srgbClr val="309FCD"/>
              </a:buClr>
              <a:buSzPts val="2600"/>
              <a:buFont typeface="Arial"/>
              <a:buChar char="–"/>
              <a:defRPr b="0" i="0" sz="2600" u="none" cap="none" strike="noStrike">
                <a:solidFill>
                  <a:schemeClr val="dk2"/>
                </a:solidFill>
                <a:latin typeface="Poppins"/>
                <a:ea typeface="Poppins"/>
                <a:cs typeface="Poppins"/>
                <a:sym typeface="Poppins"/>
              </a:defRPr>
            </a:lvl2pPr>
            <a:lvl3pPr indent="-381000" lvl="2" marL="13716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3pPr>
            <a:lvl4pPr indent="-368300" lvl="3" marL="1828800" marR="0" rtl="0" algn="l">
              <a:lnSpc>
                <a:spcPct val="100000"/>
              </a:lnSpc>
              <a:spcBef>
                <a:spcPts val="440"/>
              </a:spcBef>
              <a:spcAft>
                <a:spcPts val="0"/>
              </a:spcAft>
              <a:buClr>
                <a:srgbClr val="309FCD"/>
              </a:buClr>
              <a:buSzPts val="2200"/>
              <a:buFont typeface="Arial"/>
              <a:buChar char="–"/>
              <a:defRPr b="0" i="0" sz="22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24" name="Shape 24"/>
        <p:cNvGrpSpPr/>
        <p:nvPr/>
      </p:nvGrpSpPr>
      <p:grpSpPr>
        <a:xfrm>
          <a:off x="0" y="0"/>
          <a:ext cx="0" cy="0"/>
          <a:chOff x="0" y="0"/>
          <a:chExt cx="0" cy="0"/>
        </a:xfrm>
      </p:grpSpPr>
      <p:pic>
        <p:nvPicPr>
          <p:cNvPr descr="A close up of a logo&#10;&#10;Description automatically generated" id="25" name="Google Shape;25;p58"/>
          <p:cNvPicPr preferRelativeResize="0"/>
          <p:nvPr/>
        </p:nvPicPr>
        <p:blipFill rotWithShape="1">
          <a:blip r:embed="rId2">
            <a:alphaModFix/>
          </a:blip>
          <a:srcRect b="0" l="-1" r="-154" t="0"/>
          <a:stretch/>
        </p:blipFill>
        <p:spPr>
          <a:xfrm>
            <a:off x="0" y="0"/>
            <a:ext cx="12282285" cy="68580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Picture with Caption">
  <p:cSld name="4_Picture with Caption">
    <p:bg>
      <p:bgPr>
        <a:solidFill>
          <a:srgbClr val="F3F7DF"/>
        </a:solidFill>
      </p:bgPr>
    </p:bg>
    <p:spTree>
      <p:nvGrpSpPr>
        <p:cNvPr id="26" name="Shape 26"/>
        <p:cNvGrpSpPr/>
        <p:nvPr/>
      </p:nvGrpSpPr>
      <p:grpSpPr>
        <a:xfrm>
          <a:off x="0" y="0"/>
          <a:ext cx="0" cy="0"/>
          <a:chOff x="0" y="0"/>
          <a:chExt cx="0" cy="0"/>
        </a:xfrm>
      </p:grpSpPr>
      <p:pic>
        <p:nvPicPr>
          <p:cNvPr descr="A white rectangular object with a light in the middle&#10;&#10;AI-generated content may be incorrect." id="27" name="Google Shape;27;p76"/>
          <p:cNvPicPr preferRelativeResize="0"/>
          <p:nvPr/>
        </p:nvPicPr>
        <p:blipFill rotWithShape="1">
          <a:blip r:embed="rId2">
            <a:alphaModFix/>
          </a:blip>
          <a:srcRect b="0" l="0" r="0" t="0"/>
          <a:stretch/>
        </p:blipFill>
        <p:spPr>
          <a:xfrm>
            <a:off x="0" y="5156"/>
            <a:ext cx="12192000" cy="6847687"/>
          </a:xfrm>
          <a:prstGeom prst="rect">
            <a:avLst/>
          </a:prstGeom>
          <a:noFill/>
          <a:ln>
            <a:noFill/>
          </a:ln>
        </p:spPr>
      </p:pic>
      <p:sp>
        <p:nvSpPr>
          <p:cNvPr id="28" name="Google Shape;28;p76"/>
          <p:cNvSpPr txBox="1"/>
          <p:nvPr>
            <p:ph type="title"/>
          </p:nvPr>
        </p:nvSpPr>
        <p:spPr>
          <a:xfrm>
            <a:off x="4363661" y="1230085"/>
            <a:ext cx="7315200" cy="566738"/>
          </a:xfrm>
          <a:prstGeom prst="rect">
            <a:avLst/>
          </a:prstGeom>
          <a:noFill/>
          <a:ln>
            <a:noFill/>
          </a:ln>
        </p:spPr>
        <p:txBody>
          <a:bodyPr anchorCtr="0" anchor="b"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1" i="0" sz="3200" u="none" cap="none" strike="noStrike">
                <a:solidFill>
                  <a:schemeClr val="dk2"/>
                </a:solidFill>
                <a:latin typeface="Poppins"/>
                <a:ea typeface="Poppins"/>
                <a:cs typeface="Poppins"/>
                <a:sym typeface="Poppins"/>
              </a:defRPr>
            </a:lvl1pPr>
            <a:lvl2pPr lvl="1"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1" i="0" sz="2800" u="none" cap="none" strike="noStrike">
                <a:solidFill>
                  <a:srgbClr val="717074"/>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1" i="0" sz="2800" u="none" cap="none" strike="noStrike">
                <a:solidFill>
                  <a:srgbClr val="5C6F7A"/>
                </a:solidFill>
                <a:latin typeface="Calibri"/>
                <a:ea typeface="Calibri"/>
                <a:cs typeface="Calibri"/>
                <a:sym typeface="Calibri"/>
              </a:defRPr>
            </a:lvl9pPr>
          </a:lstStyle>
          <a:p/>
        </p:txBody>
      </p:sp>
      <p:sp>
        <p:nvSpPr>
          <p:cNvPr id="29" name="Google Shape;29;p76"/>
          <p:cNvSpPr txBox="1"/>
          <p:nvPr>
            <p:ph idx="1" type="body"/>
          </p:nvPr>
        </p:nvSpPr>
        <p:spPr>
          <a:xfrm>
            <a:off x="4363661" y="1883907"/>
            <a:ext cx="7315200" cy="804862"/>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400"/>
              </a:spcBef>
              <a:spcAft>
                <a:spcPts val="0"/>
              </a:spcAft>
              <a:buClr>
                <a:srgbClr val="309FCD"/>
              </a:buClr>
              <a:buSzPts val="2000"/>
              <a:buFont typeface="Arial"/>
              <a:buNone/>
              <a:defRPr b="0" i="0" sz="2000" u="none" cap="none" strike="noStrike">
                <a:solidFill>
                  <a:srgbClr val="7F7F7F"/>
                </a:solidFill>
                <a:latin typeface="Poppins"/>
                <a:ea typeface="Poppins"/>
                <a:cs typeface="Poppins"/>
                <a:sym typeface="Poppins"/>
              </a:defRPr>
            </a:lvl1pPr>
            <a:lvl2pPr indent="-228600" lvl="1" marL="914400" marR="0" rtl="0" algn="l">
              <a:lnSpc>
                <a:spcPct val="100000"/>
              </a:lnSpc>
              <a:spcBef>
                <a:spcPts val="240"/>
              </a:spcBef>
              <a:spcAft>
                <a:spcPts val="0"/>
              </a:spcAft>
              <a:buClr>
                <a:srgbClr val="309FCD"/>
              </a:buClr>
              <a:buSzPts val="1200"/>
              <a:buFont typeface="Arial"/>
              <a:buNone/>
              <a:defRPr b="0" i="0" sz="1200" u="none" cap="none" strike="noStrike">
                <a:solidFill>
                  <a:schemeClr val="dk2"/>
                </a:solidFill>
                <a:latin typeface="Poppins"/>
                <a:ea typeface="Poppins"/>
                <a:cs typeface="Poppins"/>
                <a:sym typeface="Poppins"/>
              </a:defRPr>
            </a:lvl2pPr>
            <a:lvl3pPr indent="-228600" lvl="2" marL="1371600" marR="0" rtl="0" algn="l">
              <a:lnSpc>
                <a:spcPct val="100000"/>
              </a:lnSpc>
              <a:spcBef>
                <a:spcPts val="200"/>
              </a:spcBef>
              <a:spcAft>
                <a:spcPts val="0"/>
              </a:spcAft>
              <a:buClr>
                <a:srgbClr val="309FCD"/>
              </a:buClr>
              <a:buSzPts val="1000"/>
              <a:buFont typeface="Arial"/>
              <a:buNone/>
              <a:defRPr b="0" i="0" sz="1000" u="none" cap="none" strike="noStrike">
                <a:solidFill>
                  <a:schemeClr val="dk2"/>
                </a:solidFill>
                <a:latin typeface="Poppins"/>
                <a:ea typeface="Poppins"/>
                <a:cs typeface="Poppins"/>
                <a:sym typeface="Poppins"/>
              </a:defRPr>
            </a:lvl3pPr>
            <a:lvl4pPr indent="-228600" lvl="3" marL="1828800" marR="0" rtl="0" algn="l">
              <a:lnSpc>
                <a:spcPct val="100000"/>
              </a:lnSpc>
              <a:spcBef>
                <a:spcPts val="180"/>
              </a:spcBef>
              <a:spcAft>
                <a:spcPts val="0"/>
              </a:spcAft>
              <a:buClr>
                <a:srgbClr val="309FCD"/>
              </a:buClr>
              <a:buSzPts val="900"/>
              <a:buFont typeface="Arial"/>
              <a:buNone/>
              <a:defRPr b="0" i="0" sz="900" u="none" cap="none" strike="noStrike">
                <a:solidFill>
                  <a:schemeClr val="dk2"/>
                </a:solidFill>
                <a:latin typeface="Poppins"/>
                <a:ea typeface="Poppins"/>
                <a:cs typeface="Poppins"/>
                <a:sym typeface="Poppins"/>
              </a:defRPr>
            </a:lvl4pPr>
            <a:lvl5pPr indent="-228600" lvl="4" marL="2286000" marR="0" rtl="0" algn="l">
              <a:lnSpc>
                <a:spcPct val="100000"/>
              </a:lnSpc>
              <a:spcBef>
                <a:spcPts val="180"/>
              </a:spcBef>
              <a:spcAft>
                <a:spcPts val="0"/>
              </a:spcAft>
              <a:buClr>
                <a:srgbClr val="309FCD"/>
              </a:buClr>
              <a:buSzPts val="900"/>
              <a:buFont typeface="Arial"/>
              <a:buNone/>
              <a:defRPr b="0" i="0" sz="900" u="none" cap="none" strike="noStrike">
                <a:solidFill>
                  <a:schemeClr val="dk2"/>
                </a:solidFill>
                <a:latin typeface="Poppins"/>
                <a:ea typeface="Poppins"/>
                <a:cs typeface="Poppins"/>
                <a:sym typeface="Poppins"/>
              </a:defRPr>
            </a:lvl5pPr>
            <a:lvl6pPr indent="-228600" lvl="5" marL="27432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lank">
  <p:cSld name="3_Blank">
    <p:spTree>
      <p:nvGrpSpPr>
        <p:cNvPr id="30" name="Shape 30"/>
        <p:cNvGrpSpPr/>
        <p:nvPr/>
      </p:nvGrpSpPr>
      <p:grpSpPr>
        <a:xfrm>
          <a:off x="0" y="0"/>
          <a:ext cx="0" cy="0"/>
          <a:chOff x="0" y="0"/>
          <a:chExt cx="0" cy="0"/>
        </a:xfrm>
      </p:grpSpPr>
      <p:sp>
        <p:nvSpPr>
          <p:cNvPr id="31" name="Google Shape;31;p56"/>
          <p:cNvSpPr/>
          <p:nvPr/>
        </p:nvSpPr>
        <p:spPr>
          <a:xfrm>
            <a:off x="11262785" y="6646863"/>
            <a:ext cx="637116" cy="2778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lt1"/>
                </a:solidFill>
                <a:latin typeface="Calibri"/>
                <a:ea typeface="Calibri"/>
                <a:cs typeface="Calibri"/>
                <a:sym typeface="Calibri"/>
              </a:rPr>
              <a:t>‹#›</a:t>
            </a:fld>
            <a:endParaRPr b="0" i="0" sz="1200" u="none" cap="none" strike="noStrike">
              <a:solidFill>
                <a:schemeClr val="lt1"/>
              </a:solidFill>
              <a:latin typeface="Calibri"/>
              <a:ea typeface="Calibri"/>
              <a:cs typeface="Calibri"/>
              <a:sym typeface="Calibri"/>
            </a:endParaRPr>
          </a:p>
        </p:txBody>
      </p:sp>
      <p:pic>
        <p:nvPicPr>
          <p:cNvPr descr="A picture containing fish&#10;&#10;Description automatically generated" id="32" name="Google Shape;32;p56"/>
          <p:cNvPicPr preferRelativeResize="0"/>
          <p:nvPr/>
        </p:nvPicPr>
        <p:blipFill rotWithShape="1">
          <a:blip r:embed="rId2">
            <a:alphaModFix/>
          </a:blip>
          <a:srcRect b="-109" l="6297" r="0" t="1"/>
          <a:stretch/>
        </p:blipFill>
        <p:spPr>
          <a:xfrm>
            <a:off x="1" y="1"/>
            <a:ext cx="12192000" cy="6924675"/>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lank">
  <p:cSld name="2_Blank">
    <p:spTree>
      <p:nvGrpSpPr>
        <p:cNvPr id="33" name="Shape 33"/>
        <p:cNvGrpSpPr/>
        <p:nvPr/>
      </p:nvGrpSpPr>
      <p:grpSpPr>
        <a:xfrm>
          <a:off x="0" y="0"/>
          <a:ext cx="0" cy="0"/>
          <a:chOff x="0" y="0"/>
          <a:chExt cx="0" cy="0"/>
        </a:xfrm>
      </p:grpSpPr>
      <p:sp>
        <p:nvSpPr>
          <p:cNvPr id="34" name="Google Shape;34;p65"/>
          <p:cNvSpPr/>
          <p:nvPr/>
        </p:nvSpPr>
        <p:spPr>
          <a:xfrm>
            <a:off x="11262785" y="6646863"/>
            <a:ext cx="637116" cy="2778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lt1"/>
                </a:solidFill>
                <a:latin typeface="Calibri"/>
                <a:ea typeface="Calibri"/>
                <a:cs typeface="Calibri"/>
                <a:sym typeface="Calibri"/>
              </a:rPr>
              <a:t>‹#›</a:t>
            </a:fld>
            <a:endParaRPr b="0" i="0" sz="1200" u="none" cap="none" strike="noStrike">
              <a:solidFill>
                <a:schemeClr val="lt1"/>
              </a:solidFill>
              <a:latin typeface="Calibri"/>
              <a:ea typeface="Calibri"/>
              <a:cs typeface="Calibri"/>
              <a:sym typeface="Calibri"/>
            </a:endParaRPr>
          </a:p>
        </p:txBody>
      </p:sp>
      <p:pic>
        <p:nvPicPr>
          <p:cNvPr descr="A picture containing fish&#10;&#10;Description automatically generated" id="35" name="Google Shape;35;p65"/>
          <p:cNvPicPr preferRelativeResize="0"/>
          <p:nvPr/>
        </p:nvPicPr>
        <p:blipFill rotWithShape="1">
          <a:blip r:embed="rId2">
            <a:alphaModFix/>
          </a:blip>
          <a:srcRect b="-109" l="6297" r="0" t="1"/>
          <a:stretch/>
        </p:blipFill>
        <p:spPr>
          <a:xfrm>
            <a:off x="1" y="1"/>
            <a:ext cx="12192000" cy="6924675"/>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al">
  <p:cSld name="1_Teal">
    <p:bg>
      <p:bgPr>
        <a:solidFill>
          <a:srgbClr val="E9EFF0"/>
        </a:solidFill>
      </p:bgPr>
    </p:bg>
    <p:spTree>
      <p:nvGrpSpPr>
        <p:cNvPr id="36" name="Shape 36"/>
        <p:cNvGrpSpPr/>
        <p:nvPr/>
      </p:nvGrpSpPr>
      <p:grpSpPr>
        <a:xfrm>
          <a:off x="0" y="0"/>
          <a:ext cx="0" cy="0"/>
          <a:chOff x="0" y="0"/>
          <a:chExt cx="0" cy="0"/>
        </a:xfrm>
      </p:grpSpPr>
      <p:sp>
        <p:nvSpPr>
          <p:cNvPr id="37" name="Google Shape;37;p60"/>
          <p:cNvSpPr txBox="1"/>
          <p:nvPr>
            <p:ph idx="1" type="body"/>
          </p:nvPr>
        </p:nvSpPr>
        <p:spPr>
          <a:xfrm>
            <a:off x="812800" y="1519588"/>
            <a:ext cx="10265835" cy="444537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00000"/>
              </a:lnSpc>
              <a:spcBef>
                <a:spcPts val="560"/>
              </a:spcBef>
              <a:spcAft>
                <a:spcPts val="0"/>
              </a:spcAft>
              <a:buClr>
                <a:srgbClr val="309FCD"/>
              </a:buClr>
              <a:buSzPts val="2800"/>
              <a:buFont typeface="Arial"/>
              <a:buChar char="•"/>
              <a:defRPr b="0" i="0" sz="2800" u="none" cap="none" strike="noStrike">
                <a:solidFill>
                  <a:schemeClr val="dk2"/>
                </a:solidFill>
                <a:latin typeface="Poppins"/>
                <a:ea typeface="Poppins"/>
                <a:cs typeface="Poppins"/>
                <a:sym typeface="Poppins"/>
              </a:defRPr>
            </a:lvl1pPr>
            <a:lvl2pPr indent="-393700" lvl="1" marL="914400" marR="0" rtl="0" algn="l">
              <a:lnSpc>
                <a:spcPct val="100000"/>
              </a:lnSpc>
              <a:spcBef>
                <a:spcPts val="520"/>
              </a:spcBef>
              <a:spcAft>
                <a:spcPts val="0"/>
              </a:spcAft>
              <a:buClr>
                <a:srgbClr val="309FCD"/>
              </a:buClr>
              <a:buSzPts val="2600"/>
              <a:buFont typeface="Arial"/>
              <a:buChar char="–"/>
              <a:defRPr b="0" i="0" sz="2600" u="none" cap="none" strike="noStrike">
                <a:solidFill>
                  <a:schemeClr val="dk2"/>
                </a:solidFill>
                <a:latin typeface="Poppins"/>
                <a:ea typeface="Poppins"/>
                <a:cs typeface="Poppins"/>
                <a:sym typeface="Poppins"/>
              </a:defRPr>
            </a:lvl2pPr>
            <a:lvl3pPr indent="-381000" lvl="2" marL="1371600" marR="0" rtl="0" algn="l">
              <a:lnSpc>
                <a:spcPct val="100000"/>
              </a:lnSpc>
              <a:spcBef>
                <a:spcPts val="480"/>
              </a:spcBef>
              <a:spcAft>
                <a:spcPts val="0"/>
              </a:spcAft>
              <a:buClr>
                <a:srgbClr val="309FCD"/>
              </a:buClr>
              <a:buSzPts val="2400"/>
              <a:buFont typeface="Arial"/>
              <a:buChar char="•"/>
              <a:defRPr b="0" i="0" sz="2400" u="none" cap="none" strike="noStrike">
                <a:solidFill>
                  <a:schemeClr val="dk2"/>
                </a:solidFill>
                <a:latin typeface="Poppins"/>
                <a:ea typeface="Poppins"/>
                <a:cs typeface="Poppins"/>
                <a:sym typeface="Poppins"/>
              </a:defRPr>
            </a:lvl3pPr>
            <a:lvl4pPr indent="-368300" lvl="3" marL="1828800" marR="0" rtl="0" algn="l">
              <a:lnSpc>
                <a:spcPct val="100000"/>
              </a:lnSpc>
              <a:spcBef>
                <a:spcPts val="440"/>
              </a:spcBef>
              <a:spcAft>
                <a:spcPts val="0"/>
              </a:spcAft>
              <a:buClr>
                <a:srgbClr val="309FCD"/>
              </a:buClr>
              <a:buSzPts val="2200"/>
              <a:buFont typeface="Arial"/>
              <a:buChar char="–"/>
              <a:defRPr b="0" i="0" sz="2200" u="none" cap="none" strike="noStrike">
                <a:solidFill>
                  <a:schemeClr val="dk2"/>
                </a:solidFill>
                <a:latin typeface="Poppins"/>
                <a:ea typeface="Poppins"/>
                <a:cs typeface="Poppins"/>
                <a:sym typeface="Poppins"/>
              </a:defRPr>
            </a:lvl4pPr>
            <a:lvl5pPr indent="-342900" lvl="4" marL="2286000" marR="0" rtl="0" algn="l">
              <a:lnSpc>
                <a:spcPct val="100000"/>
              </a:lnSpc>
              <a:spcBef>
                <a:spcPts val="360"/>
              </a:spcBef>
              <a:spcAft>
                <a:spcPts val="0"/>
              </a:spcAft>
              <a:buClr>
                <a:srgbClr val="309FCD"/>
              </a:buClr>
              <a:buSzPts val="1800"/>
              <a:buFont typeface="Arial"/>
              <a:buChar char="•"/>
              <a:defRPr b="0" i="0" sz="1800" u="none" cap="none" strike="noStrike">
                <a:solidFill>
                  <a:schemeClr val="dk2"/>
                </a:solidFill>
                <a:latin typeface="Poppins"/>
                <a:ea typeface="Poppins"/>
                <a:cs typeface="Poppins"/>
                <a:sym typeface="Poppins"/>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38" name="Google Shape;38;p60"/>
          <p:cNvSpPr txBox="1"/>
          <p:nvPr/>
        </p:nvSpPr>
        <p:spPr>
          <a:xfrm>
            <a:off x="0" y="190956"/>
            <a:ext cx="10515600" cy="1143000"/>
          </a:xfrm>
          <a:prstGeom prst="rect">
            <a:avLst/>
          </a:prstGeom>
          <a:noFill/>
          <a:ln>
            <a:noFill/>
          </a:ln>
        </p:spPr>
        <p:txBody>
          <a:bodyPr anchorCtr="0" anchor="ctr" bIns="45700" lIns="804650" spcFirstLastPara="1" rIns="91425" wrap="square" tIns="45700">
            <a:normAutofit/>
          </a:bodyPr>
          <a:lstStyle/>
          <a:p>
            <a:pPr indent="0" lvl="0" marL="0" marR="0" rtl="0" algn="l">
              <a:lnSpc>
                <a:spcPct val="100000"/>
              </a:lnSpc>
              <a:spcBef>
                <a:spcPts val="0"/>
              </a:spcBef>
              <a:spcAft>
                <a:spcPts val="0"/>
              </a:spcAft>
              <a:buClr>
                <a:srgbClr val="000000"/>
              </a:buClr>
              <a:buSzPts val="3600"/>
              <a:buFont typeface="Arial"/>
              <a:buNone/>
            </a:pPr>
            <a:r>
              <a:t/>
            </a:r>
            <a:endParaRPr b="1" i="0" sz="3600" u="none" cap="none" strike="noStrike">
              <a:solidFill>
                <a:schemeClr val="dk2"/>
              </a:solidFill>
              <a:latin typeface="Poppins"/>
              <a:ea typeface="Poppins"/>
              <a:cs typeface="Poppins"/>
              <a:sym typeface="Poppins"/>
            </a:endParaRPr>
          </a:p>
        </p:txBody>
      </p:sp>
      <p:sp>
        <p:nvSpPr>
          <p:cNvPr id="39" name="Google Shape;39;p60"/>
          <p:cNvSpPr txBox="1"/>
          <p:nvPr>
            <p:ph idx="2" type="body"/>
          </p:nvPr>
        </p:nvSpPr>
        <p:spPr>
          <a:xfrm>
            <a:off x="0" y="321542"/>
            <a:ext cx="9873949" cy="1143000"/>
          </a:xfrm>
          <a:prstGeom prst="rect">
            <a:avLst/>
          </a:prstGeom>
          <a:noFill/>
          <a:ln>
            <a:noFill/>
          </a:ln>
        </p:spPr>
        <p:txBody>
          <a:bodyPr anchorCtr="0" anchor="ctr" bIns="45700" lIns="731500" spcFirstLastPara="1" rIns="91425" wrap="square" tIns="45700">
            <a:noAutofit/>
          </a:bodyPr>
          <a:lstStyle>
            <a:lvl1pPr indent="-228600" lvl="0" marL="457200" marR="0" rtl="0" algn="l">
              <a:lnSpc>
                <a:spcPct val="100000"/>
              </a:lnSpc>
              <a:spcBef>
                <a:spcPts val="720"/>
              </a:spcBef>
              <a:spcAft>
                <a:spcPts val="0"/>
              </a:spcAft>
              <a:buClr>
                <a:srgbClr val="309FCD"/>
              </a:buClr>
              <a:buSzPts val="3600"/>
              <a:buFont typeface="Arial"/>
              <a:buNone/>
              <a:defRPr b="1" i="0" sz="3600" u="none" cap="none" strike="noStrike">
                <a:solidFill>
                  <a:schemeClr val="dk1"/>
                </a:solidFill>
                <a:latin typeface="Poppins"/>
                <a:ea typeface="Poppins"/>
                <a:cs typeface="Poppins"/>
                <a:sym typeface="Poppins"/>
              </a:defRPr>
            </a:lvl1pPr>
            <a:lvl2pPr indent="-457200" lvl="1" marL="914400" marR="0" rtl="0" algn="l">
              <a:lnSpc>
                <a:spcPct val="100000"/>
              </a:lnSpc>
              <a:spcBef>
                <a:spcPts val="720"/>
              </a:spcBef>
              <a:spcAft>
                <a:spcPts val="0"/>
              </a:spcAft>
              <a:buClr>
                <a:srgbClr val="309FCD"/>
              </a:buClr>
              <a:buSzPts val="3600"/>
              <a:buFont typeface="Arial"/>
              <a:buChar char="–"/>
              <a:defRPr b="1" i="0" sz="3600" u="none" cap="none" strike="noStrike">
                <a:solidFill>
                  <a:schemeClr val="accent1"/>
                </a:solidFill>
                <a:latin typeface="Poppins"/>
                <a:ea typeface="Poppins"/>
                <a:cs typeface="Poppins"/>
                <a:sym typeface="Poppins"/>
              </a:defRPr>
            </a:lvl2pPr>
            <a:lvl3pPr indent="-457200" lvl="2" marL="1371600" marR="0" rtl="0" algn="l">
              <a:lnSpc>
                <a:spcPct val="100000"/>
              </a:lnSpc>
              <a:spcBef>
                <a:spcPts val="720"/>
              </a:spcBef>
              <a:spcAft>
                <a:spcPts val="0"/>
              </a:spcAft>
              <a:buClr>
                <a:srgbClr val="309FCD"/>
              </a:buClr>
              <a:buSzPts val="3600"/>
              <a:buFont typeface="Arial"/>
              <a:buChar char="•"/>
              <a:defRPr b="1" i="0" sz="3600" u="none" cap="none" strike="noStrike">
                <a:solidFill>
                  <a:schemeClr val="accent1"/>
                </a:solidFill>
                <a:latin typeface="Poppins"/>
                <a:ea typeface="Poppins"/>
                <a:cs typeface="Poppins"/>
                <a:sym typeface="Poppins"/>
              </a:defRPr>
            </a:lvl3pPr>
            <a:lvl4pPr indent="-457200" lvl="3" marL="1828800" marR="0" rtl="0" algn="l">
              <a:lnSpc>
                <a:spcPct val="100000"/>
              </a:lnSpc>
              <a:spcBef>
                <a:spcPts val="720"/>
              </a:spcBef>
              <a:spcAft>
                <a:spcPts val="0"/>
              </a:spcAft>
              <a:buClr>
                <a:srgbClr val="309FCD"/>
              </a:buClr>
              <a:buSzPts val="3600"/>
              <a:buFont typeface="Arial"/>
              <a:buChar char="–"/>
              <a:defRPr b="1" i="0" sz="3600" u="none" cap="none" strike="noStrike">
                <a:solidFill>
                  <a:schemeClr val="accent1"/>
                </a:solidFill>
                <a:latin typeface="Poppins"/>
                <a:ea typeface="Poppins"/>
                <a:cs typeface="Poppins"/>
                <a:sym typeface="Poppins"/>
              </a:defRPr>
            </a:lvl4pPr>
            <a:lvl5pPr indent="-457200" lvl="4" marL="2286000" marR="0" rtl="0" algn="l">
              <a:lnSpc>
                <a:spcPct val="100000"/>
              </a:lnSpc>
              <a:spcBef>
                <a:spcPts val="720"/>
              </a:spcBef>
              <a:spcAft>
                <a:spcPts val="0"/>
              </a:spcAft>
              <a:buClr>
                <a:srgbClr val="309FCD"/>
              </a:buClr>
              <a:buSzPts val="3600"/>
              <a:buFont typeface="Arial"/>
              <a:buChar char="•"/>
              <a:defRPr b="1" i="0" sz="3600" u="none" cap="none" strike="noStrike">
                <a:solidFill>
                  <a:schemeClr val="accent1"/>
                </a:solidFill>
                <a:latin typeface="Poppins"/>
                <a:ea typeface="Poppins"/>
                <a:cs typeface="Poppins"/>
                <a:sym typeface="Poppins"/>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40" name="Shape 40"/>
        <p:cNvGrpSpPr/>
        <p:nvPr/>
      </p:nvGrpSpPr>
      <p:grpSpPr>
        <a:xfrm>
          <a:off x="0" y="0"/>
          <a:ext cx="0" cy="0"/>
          <a:chOff x="0" y="0"/>
          <a:chExt cx="0" cy="0"/>
        </a:xfrm>
      </p:grpSpPr>
      <p:pic>
        <p:nvPicPr>
          <p:cNvPr descr="A close up of a logo&#10;&#10;Description automatically generated" id="41" name="Google Shape;41;p59"/>
          <p:cNvPicPr preferRelativeResize="0"/>
          <p:nvPr/>
        </p:nvPicPr>
        <p:blipFill rotWithShape="1">
          <a:blip r:embed="rId2">
            <a:alphaModFix/>
          </a:blip>
          <a:srcRect b="0" l="-1" r="-154" t="0"/>
          <a:stretch/>
        </p:blipFill>
        <p:spPr>
          <a:xfrm>
            <a:off x="0" y="0"/>
            <a:ext cx="12282285" cy="68580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theme" Target="../theme/theme1.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5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5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4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5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5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5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5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5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64.png"/><Relationship Id="rId4" Type="http://schemas.openxmlformats.org/officeDocument/2006/relationships/image" Target="../media/image5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4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7.xml"/><Relationship Id="rId3" Type="http://schemas.openxmlformats.org/officeDocument/2006/relationships/image" Target="../media/image6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8.xml"/><Relationship Id="rId3" Type="http://schemas.openxmlformats.org/officeDocument/2006/relationships/image" Target="../media/image58.png"/><Relationship Id="rId4" Type="http://schemas.openxmlformats.org/officeDocument/2006/relationships/image" Target="../media/image1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9.xml"/><Relationship Id="rId3" Type="http://schemas.openxmlformats.org/officeDocument/2006/relationships/image" Target="../media/image59.png"/><Relationship Id="rId4" Type="http://schemas.openxmlformats.org/officeDocument/2006/relationships/image" Target="../media/image7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0.xml"/><Relationship Id="rId3" Type="http://schemas.openxmlformats.org/officeDocument/2006/relationships/image" Target="../media/image6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1.xml"/><Relationship Id="rId3" Type="http://schemas.openxmlformats.org/officeDocument/2006/relationships/image" Target="../media/image71.png"/><Relationship Id="rId4" Type="http://schemas.openxmlformats.org/officeDocument/2006/relationships/image" Target="../media/image7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2.xml"/><Relationship Id="rId3" Type="http://schemas.openxmlformats.org/officeDocument/2006/relationships/image" Target="../media/image7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3.xml"/><Relationship Id="rId3" Type="http://schemas.openxmlformats.org/officeDocument/2006/relationships/image" Target="../media/image62.png"/><Relationship Id="rId4" Type="http://schemas.openxmlformats.org/officeDocument/2006/relationships/image" Target="../media/image70.png"/><Relationship Id="rId5" Type="http://schemas.openxmlformats.org/officeDocument/2006/relationships/image" Target="../media/image79.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4.xml"/><Relationship Id="rId3" Type="http://schemas.openxmlformats.org/officeDocument/2006/relationships/image" Target="../media/image6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5.xml"/><Relationship Id="rId3" Type="http://schemas.openxmlformats.org/officeDocument/2006/relationships/image" Target="../media/image6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6.xml"/><Relationship Id="rId3" Type="http://schemas.openxmlformats.org/officeDocument/2006/relationships/image" Target="../media/image65.png"/><Relationship Id="rId4" Type="http://schemas.openxmlformats.org/officeDocument/2006/relationships/image" Target="../media/image78.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7.xml"/><Relationship Id="rId3" Type="http://schemas.openxmlformats.org/officeDocument/2006/relationships/image" Target="../media/image6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8.xml"/><Relationship Id="rId3" Type="http://schemas.openxmlformats.org/officeDocument/2006/relationships/image" Target="../media/image68.png"/><Relationship Id="rId4" Type="http://schemas.openxmlformats.org/officeDocument/2006/relationships/image" Target="../media/image73.png"/><Relationship Id="rId5" Type="http://schemas.openxmlformats.org/officeDocument/2006/relationships/image" Target="../media/image69.png"/><Relationship Id="rId6" Type="http://schemas.openxmlformats.org/officeDocument/2006/relationships/image" Target="../media/image75.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8.png"/><Relationship Id="rId4" Type="http://schemas.openxmlformats.org/officeDocument/2006/relationships/image" Target="../media/image44.png"/><Relationship Id="rId5" Type="http://schemas.openxmlformats.org/officeDocument/2006/relationships/image" Target="../media/image50.png"/><Relationship Id="rId6" Type="http://schemas.openxmlformats.org/officeDocument/2006/relationships/image" Target="../media/image41.png"/><Relationship Id="rId7" Type="http://schemas.openxmlformats.org/officeDocument/2006/relationships/image" Target="../media/image39.png"/><Relationship Id="rId8" Type="http://schemas.openxmlformats.org/officeDocument/2006/relationships/image" Target="../media/image4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0.xml"/><Relationship Id="rId3" Type="http://schemas.openxmlformats.org/officeDocument/2006/relationships/image" Target="../media/image74.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1.xml"/><Relationship Id="rId3" Type="http://schemas.openxmlformats.org/officeDocument/2006/relationships/image" Target="../media/image64.png"/><Relationship Id="rId4" Type="http://schemas.openxmlformats.org/officeDocument/2006/relationships/image" Target="../media/image80.png"/><Relationship Id="rId9" Type="http://schemas.openxmlformats.org/officeDocument/2006/relationships/image" Target="../media/image15.png"/><Relationship Id="rId5" Type="http://schemas.openxmlformats.org/officeDocument/2006/relationships/image" Target="../media/image55.png"/><Relationship Id="rId6" Type="http://schemas.openxmlformats.org/officeDocument/2006/relationships/image" Target="../media/image13.png"/><Relationship Id="rId7" Type="http://schemas.openxmlformats.org/officeDocument/2006/relationships/image" Target="../media/image48.png"/><Relationship Id="rId8" Type="http://schemas.openxmlformats.org/officeDocument/2006/relationships/image" Target="../media/image20.png"/><Relationship Id="rId11" Type="http://schemas.openxmlformats.org/officeDocument/2006/relationships/image" Target="../media/image81.png"/><Relationship Id="rId10" Type="http://schemas.openxmlformats.org/officeDocument/2006/relationships/image" Target="../media/image50.png"/><Relationship Id="rId13" Type="http://schemas.openxmlformats.org/officeDocument/2006/relationships/image" Target="../media/image54.png"/><Relationship Id="rId12" Type="http://schemas.openxmlformats.org/officeDocument/2006/relationships/image" Target="../media/image53.png"/><Relationship Id="rId14" Type="http://schemas.openxmlformats.org/officeDocument/2006/relationships/image" Target="../media/image2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4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43.png"/><Relationship Id="rId4" Type="http://schemas.openxmlformats.org/officeDocument/2006/relationships/image" Target="../media/image4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4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1"/>
          <p:cNvSpPr txBox="1"/>
          <p:nvPr>
            <p:ph idx="1" type="body"/>
          </p:nvPr>
        </p:nvSpPr>
        <p:spPr>
          <a:xfrm>
            <a:off x="3753055" y="3190189"/>
            <a:ext cx="7315200" cy="80486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2400"/>
              <a:buNone/>
            </a:pPr>
            <a:r>
              <a:rPr lang="en-US" sz="2400">
                <a:latin typeface="Poppins"/>
                <a:ea typeface="Poppins"/>
                <a:cs typeface="Poppins"/>
                <a:sym typeface="Poppins"/>
              </a:rPr>
              <a:t>We are happy you are here</a:t>
            </a:r>
            <a:endParaRPr/>
          </a:p>
          <a:p>
            <a:pPr indent="0" lvl="0" marL="0" rtl="0" algn="r">
              <a:lnSpc>
                <a:spcPct val="100000"/>
              </a:lnSpc>
              <a:spcBef>
                <a:spcPts val="0"/>
              </a:spcBef>
              <a:spcAft>
                <a:spcPts val="0"/>
              </a:spcAft>
              <a:buSzPts val="2400"/>
              <a:buNone/>
            </a:pPr>
            <a:r>
              <a:rPr b="1" lang="en-US" sz="2400"/>
              <a:t>SESSION 2</a:t>
            </a:r>
            <a:endParaRPr b="1"/>
          </a:p>
        </p:txBody>
      </p:sp>
      <p:sp>
        <p:nvSpPr>
          <p:cNvPr id="224" name="Google Shape;224;p1"/>
          <p:cNvSpPr txBox="1"/>
          <p:nvPr/>
        </p:nvSpPr>
        <p:spPr>
          <a:xfrm>
            <a:off x="4158641" y="1372513"/>
            <a:ext cx="6909614" cy="1445250"/>
          </a:xfrm>
          <a:prstGeom prst="rect">
            <a:avLst/>
          </a:prstGeom>
          <a:noFill/>
          <a:ln>
            <a:noFill/>
          </a:ln>
        </p:spPr>
        <p:txBody>
          <a:bodyPr anchorCtr="0" anchor="ctr" bIns="45700" lIns="804650" spcFirstLastPara="1" rIns="91425" wrap="square" tIns="45700">
            <a:normAutofit/>
          </a:bodyPr>
          <a:lstStyle/>
          <a:p>
            <a:pPr indent="0" lvl="0" marL="0" marR="0" rtl="0" algn="r">
              <a:lnSpc>
                <a:spcPct val="90000"/>
              </a:lnSpc>
              <a:spcBef>
                <a:spcPts val="0"/>
              </a:spcBef>
              <a:spcAft>
                <a:spcPts val="0"/>
              </a:spcAft>
              <a:buClr>
                <a:schemeClr val="accent1"/>
              </a:buClr>
              <a:buSzPts val="3000"/>
              <a:buFont typeface="Poppins"/>
              <a:buNone/>
            </a:pPr>
            <a:r>
              <a:rPr b="1" i="0" lang="en-US" sz="3000" u="none" cap="none" strike="noStrike">
                <a:solidFill>
                  <a:schemeClr val="accent1"/>
                </a:solidFill>
                <a:latin typeface="Poppins"/>
                <a:ea typeface="Poppins"/>
                <a:cs typeface="Poppins"/>
                <a:sym typeface="Poppins"/>
              </a:rPr>
              <a:t>WELCOME TO THE </a:t>
            </a:r>
            <a:endParaRPr b="0" i="0" sz="1400" u="none" cap="none" strike="noStrike">
              <a:solidFill>
                <a:srgbClr val="000000"/>
              </a:solidFill>
              <a:latin typeface="Arial"/>
              <a:ea typeface="Arial"/>
              <a:cs typeface="Arial"/>
              <a:sym typeface="Arial"/>
            </a:endParaRPr>
          </a:p>
          <a:p>
            <a:pPr indent="0" lvl="0" marL="0" marR="0" rtl="0" algn="r">
              <a:lnSpc>
                <a:spcPct val="90000"/>
              </a:lnSpc>
              <a:spcBef>
                <a:spcPts val="0"/>
              </a:spcBef>
              <a:spcAft>
                <a:spcPts val="0"/>
              </a:spcAft>
              <a:buClr>
                <a:schemeClr val="accent1"/>
              </a:buClr>
              <a:buSzPts val="3000"/>
              <a:buFont typeface="Poppins"/>
              <a:buNone/>
            </a:pPr>
            <a:r>
              <a:rPr b="1" i="0" lang="en-US" sz="3000" u="none" cap="none" strike="noStrike">
                <a:solidFill>
                  <a:schemeClr val="accent1"/>
                </a:solidFill>
                <a:latin typeface="Poppins"/>
                <a:ea typeface="Poppins"/>
                <a:cs typeface="Poppins"/>
                <a:sym typeface="Poppins"/>
              </a:rPr>
              <a:t>HIV PREVENTION AMBASSADOR</a:t>
            </a:r>
            <a:endParaRPr b="0" i="0" sz="1400" u="none" cap="none" strike="noStrike">
              <a:solidFill>
                <a:srgbClr val="000000"/>
              </a:solidFill>
              <a:latin typeface="Arial"/>
              <a:ea typeface="Arial"/>
              <a:cs typeface="Arial"/>
              <a:sym typeface="Arial"/>
            </a:endParaRPr>
          </a:p>
          <a:p>
            <a:pPr indent="0" lvl="0" marL="0" marR="0" rtl="0" algn="r">
              <a:lnSpc>
                <a:spcPct val="90000"/>
              </a:lnSpc>
              <a:spcBef>
                <a:spcPts val="0"/>
              </a:spcBef>
              <a:spcAft>
                <a:spcPts val="0"/>
              </a:spcAft>
              <a:buClr>
                <a:schemeClr val="accent1"/>
              </a:buClr>
              <a:buSzPts val="3000"/>
              <a:buFont typeface="Poppins"/>
              <a:buNone/>
            </a:pPr>
            <a:r>
              <a:rPr b="1" i="0" lang="en-US" sz="3000" u="none" cap="none" strike="noStrike">
                <a:solidFill>
                  <a:schemeClr val="accent1"/>
                </a:solidFill>
                <a:latin typeface="Poppins"/>
                <a:ea typeface="Poppins"/>
                <a:cs typeface="Poppins"/>
                <a:sym typeface="Poppins"/>
              </a:rPr>
              <a:t>TRAINING OF TRAINERS!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BEE"/>
        </a:solidFill>
      </p:bgPr>
    </p:bg>
    <p:spTree>
      <p:nvGrpSpPr>
        <p:cNvPr id="298" name="Shape 298"/>
        <p:cNvGrpSpPr/>
        <p:nvPr/>
      </p:nvGrpSpPr>
      <p:grpSpPr>
        <a:xfrm>
          <a:off x="0" y="0"/>
          <a:ext cx="0" cy="0"/>
          <a:chOff x="0" y="0"/>
          <a:chExt cx="0" cy="0"/>
        </a:xfrm>
      </p:grpSpPr>
      <p:sp>
        <p:nvSpPr>
          <p:cNvPr id="299" name="Google Shape;299;p97"/>
          <p:cNvSpPr txBox="1"/>
          <p:nvPr>
            <p:ph idx="2" type="body"/>
          </p:nvPr>
        </p:nvSpPr>
        <p:spPr>
          <a:xfrm>
            <a:off x="0" y="321542"/>
            <a:ext cx="12192000" cy="1143000"/>
          </a:xfrm>
          <a:prstGeom prst="rect">
            <a:avLst/>
          </a:prstGeom>
          <a:noFill/>
          <a:ln>
            <a:noFill/>
          </a:ln>
        </p:spPr>
        <p:txBody>
          <a:bodyPr anchorCtr="0" anchor="ctr" bIns="45700" lIns="731500" spcFirstLastPara="1" rIns="91425" wrap="square" tIns="45700">
            <a:noAutofit/>
          </a:bodyPr>
          <a:lstStyle/>
          <a:p>
            <a:pPr indent="-342900" lvl="0" marL="342900" rtl="0" algn="l">
              <a:lnSpc>
                <a:spcPct val="100000"/>
              </a:lnSpc>
              <a:spcBef>
                <a:spcPts val="0"/>
              </a:spcBef>
              <a:spcAft>
                <a:spcPts val="0"/>
              </a:spcAft>
              <a:buSzPts val="3500"/>
              <a:buNone/>
            </a:pPr>
            <a:r>
              <a:rPr lang="en-US">
                <a:solidFill>
                  <a:srgbClr val="53AA4B"/>
                </a:solidFill>
              </a:rPr>
              <a:t>Human Rights &amp; HIV</a:t>
            </a:r>
            <a:endParaRPr>
              <a:solidFill>
                <a:srgbClr val="53AA4B"/>
              </a:solidFill>
            </a:endParaRPr>
          </a:p>
        </p:txBody>
      </p:sp>
      <p:sp>
        <p:nvSpPr>
          <p:cNvPr id="300" name="Google Shape;300;p97"/>
          <p:cNvSpPr txBox="1"/>
          <p:nvPr/>
        </p:nvSpPr>
        <p:spPr>
          <a:xfrm>
            <a:off x="3759390" y="1674796"/>
            <a:ext cx="8127810" cy="402603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3"/>
              </a:buClr>
              <a:buSzPts val="1800"/>
              <a:buFont typeface="Arial"/>
              <a:buNone/>
            </a:pPr>
            <a:r>
              <a:rPr b="0" i="0" lang="en-US" sz="2400" u="none" cap="none" strike="noStrike">
                <a:solidFill>
                  <a:srgbClr val="333333"/>
                </a:solidFill>
                <a:latin typeface="Poppins"/>
                <a:ea typeface="Poppins"/>
                <a:cs typeface="Poppins"/>
                <a:sym typeface="Poppins"/>
              </a:rPr>
              <a:t>Human rights violations are a </a:t>
            </a:r>
            <a:r>
              <a:rPr b="1" i="0" lang="en-US" sz="2400" u="none" cap="none" strike="noStrike">
                <a:solidFill>
                  <a:srgbClr val="54AA4C"/>
                </a:solidFill>
                <a:latin typeface="Poppins"/>
                <a:ea typeface="Poppins"/>
                <a:cs typeface="Poppins"/>
                <a:sym typeface="Poppins"/>
              </a:rPr>
              <a:t>barrier to HIV prevention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chemeClr val="accent3"/>
              </a:buClr>
              <a:buSzPts val="1800"/>
              <a:buFont typeface="Arial"/>
              <a:buNone/>
            </a:pPr>
            <a:r>
              <a:t/>
            </a:r>
            <a:endParaRPr b="0" i="0" sz="2400" u="none" cap="none" strike="noStrike">
              <a:solidFill>
                <a:srgbClr val="333333"/>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333333"/>
                </a:solidFill>
                <a:latin typeface="Poppins"/>
                <a:ea typeface="Poppins"/>
                <a:cs typeface="Poppins"/>
                <a:sym typeface="Poppins"/>
              </a:rPr>
              <a:t>When people can </a:t>
            </a:r>
            <a:r>
              <a:rPr b="1" i="0" lang="en-US" sz="2400" u="none" cap="none" strike="noStrike">
                <a:solidFill>
                  <a:srgbClr val="54AA4C"/>
                </a:solidFill>
                <a:latin typeface="Poppins"/>
                <a:ea typeface="Poppins"/>
                <a:cs typeface="Poppins"/>
                <a:sym typeface="Poppins"/>
              </a:rPr>
              <a:t>exercise their human rights, it is easier for them to prevent HIV</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2400"/>
              <a:buFont typeface="Arial"/>
              <a:buNone/>
            </a:pPr>
            <a:r>
              <a:t/>
            </a:r>
            <a:endParaRPr b="0" i="0" sz="2400" u="none" cap="none" strike="noStrike">
              <a:solidFill>
                <a:srgbClr val="333333"/>
              </a:solidFill>
              <a:latin typeface="Poppins"/>
              <a:ea typeface="Poppins"/>
              <a:cs typeface="Poppins"/>
              <a:sym typeface="Poppins"/>
            </a:endParaRPr>
          </a:p>
          <a:p>
            <a:pPr indent="0" lvl="0" marL="0" marR="0" rtl="0" algn="l">
              <a:lnSpc>
                <a:spcPct val="100000"/>
              </a:lnSpc>
              <a:spcBef>
                <a:spcPts val="600"/>
              </a:spcBef>
              <a:spcAft>
                <a:spcPts val="0"/>
              </a:spcAft>
              <a:buClr>
                <a:srgbClr val="000000"/>
              </a:buClr>
              <a:buSzPts val="2400"/>
              <a:buFont typeface="Arial"/>
              <a:buNone/>
            </a:pPr>
            <a:r>
              <a:rPr b="1" i="0" lang="en-US" sz="2400" u="none" cap="none" strike="noStrike">
                <a:solidFill>
                  <a:srgbClr val="54AA4C"/>
                </a:solidFill>
                <a:latin typeface="Poppins"/>
                <a:ea typeface="Poppins"/>
                <a:cs typeface="Poppins"/>
                <a:sym typeface="Poppins"/>
              </a:rPr>
              <a:t>HIV creates a barrier </a:t>
            </a:r>
            <a:r>
              <a:rPr b="0" i="0" lang="en-US" sz="2400" u="none" cap="none" strike="noStrike">
                <a:solidFill>
                  <a:srgbClr val="333333"/>
                </a:solidFill>
                <a:latin typeface="Poppins"/>
                <a:ea typeface="Poppins"/>
                <a:cs typeface="Poppins"/>
                <a:sym typeface="Poppins"/>
              </a:rPr>
              <a:t>to realizing a person’s human rights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2400"/>
              <a:buFont typeface="Arial"/>
              <a:buNone/>
            </a:pPr>
            <a:r>
              <a:t/>
            </a:r>
            <a:endParaRPr b="0" i="0" sz="2400" u="none" cap="none" strike="noStrike">
              <a:solidFill>
                <a:srgbClr val="333333"/>
              </a:solidFill>
              <a:latin typeface="Poppins"/>
              <a:ea typeface="Poppins"/>
              <a:cs typeface="Poppins"/>
              <a:sym typeface="Poppins"/>
            </a:endParaRPr>
          </a:p>
          <a:p>
            <a:pPr indent="0" lvl="0" marL="0" marR="0" rtl="0" algn="l">
              <a:lnSpc>
                <a:spcPct val="100000"/>
              </a:lnSpc>
              <a:spcBef>
                <a:spcPts val="600"/>
              </a:spcBef>
              <a:spcAft>
                <a:spcPts val="0"/>
              </a:spcAft>
              <a:buClr>
                <a:srgbClr val="000000"/>
              </a:buClr>
              <a:buSzPts val="2400"/>
              <a:buFont typeface="Arial"/>
              <a:buNone/>
            </a:pPr>
            <a:r>
              <a:rPr b="1" i="0" lang="en-US" sz="2400" u="none" cap="none" strike="noStrike">
                <a:solidFill>
                  <a:srgbClr val="54AA4C"/>
                </a:solidFill>
                <a:latin typeface="Poppins"/>
                <a:ea typeface="Poppins"/>
                <a:cs typeface="Poppins"/>
                <a:sym typeface="Poppins"/>
              </a:rPr>
              <a:t>HIV must be eradicated </a:t>
            </a:r>
            <a:r>
              <a:rPr b="0" i="0" lang="en-US" sz="2400" u="none" cap="none" strike="noStrike">
                <a:solidFill>
                  <a:srgbClr val="333333"/>
                </a:solidFill>
                <a:latin typeface="Poppins"/>
                <a:ea typeface="Poppins"/>
                <a:cs typeface="Poppins"/>
                <a:sym typeface="Poppins"/>
              </a:rPr>
              <a:t>in order to achieve full human rights for everyone</a:t>
            </a:r>
            <a:endParaRPr b="0" i="0" sz="2400" u="none" cap="none" strike="noStrike">
              <a:solidFill>
                <a:srgbClr val="333333"/>
              </a:solidFill>
              <a:latin typeface="Poppins"/>
              <a:ea typeface="Poppins"/>
              <a:cs typeface="Poppins"/>
              <a:sym typeface="Poppins"/>
            </a:endParaRPr>
          </a:p>
          <a:p>
            <a:pPr indent="0" lvl="0" marL="0" marR="0" rtl="0" algn="l">
              <a:lnSpc>
                <a:spcPct val="100000"/>
              </a:lnSpc>
              <a:spcBef>
                <a:spcPts val="600"/>
              </a:spcBef>
              <a:spcAft>
                <a:spcPts val="0"/>
              </a:spcAft>
              <a:buClr>
                <a:schemeClr val="accent3"/>
              </a:buClr>
              <a:buSzPts val="1800"/>
              <a:buFont typeface="Arial"/>
              <a:buNone/>
            </a:pPr>
            <a:r>
              <a:rPr b="0" i="0" lang="en-US" sz="2400" u="none" cap="none" strike="noStrike">
                <a:solidFill>
                  <a:srgbClr val="333333"/>
                </a:solidFill>
                <a:latin typeface="Poppins"/>
                <a:ea typeface="Poppins"/>
                <a:cs typeface="Poppins"/>
                <a:sym typeface="Poppins"/>
              </a:rPr>
              <a:t> </a:t>
            </a:r>
            <a:endParaRPr b="0" i="0" sz="1800" u="none" cap="none" strike="noStrike">
              <a:solidFill>
                <a:srgbClr val="333333"/>
              </a:solidFill>
              <a:latin typeface="Arial"/>
              <a:ea typeface="Arial"/>
              <a:cs typeface="Arial"/>
              <a:sym typeface="Arial"/>
            </a:endParaRPr>
          </a:p>
        </p:txBody>
      </p:sp>
      <p:pic>
        <p:nvPicPr>
          <p:cNvPr id="301" name="Google Shape;301;p97"/>
          <p:cNvPicPr preferRelativeResize="0"/>
          <p:nvPr/>
        </p:nvPicPr>
        <p:blipFill rotWithShape="1">
          <a:blip r:embed="rId3">
            <a:alphaModFix/>
          </a:blip>
          <a:srcRect b="0" l="0" r="32648" t="0"/>
          <a:stretch/>
        </p:blipFill>
        <p:spPr>
          <a:xfrm>
            <a:off x="811147" y="1464542"/>
            <a:ext cx="2478154" cy="52959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BEE"/>
        </a:solidFill>
      </p:bgPr>
    </p:bg>
    <p:spTree>
      <p:nvGrpSpPr>
        <p:cNvPr id="306" name="Shape 306"/>
        <p:cNvGrpSpPr/>
        <p:nvPr/>
      </p:nvGrpSpPr>
      <p:grpSpPr>
        <a:xfrm>
          <a:off x="0" y="0"/>
          <a:ext cx="0" cy="0"/>
          <a:chOff x="0" y="0"/>
          <a:chExt cx="0" cy="0"/>
        </a:xfrm>
      </p:grpSpPr>
      <p:sp>
        <p:nvSpPr>
          <p:cNvPr id="307" name="Google Shape;307;p98"/>
          <p:cNvSpPr txBox="1"/>
          <p:nvPr>
            <p:ph idx="2" type="body"/>
          </p:nvPr>
        </p:nvSpPr>
        <p:spPr>
          <a:xfrm>
            <a:off x="0" y="321542"/>
            <a:ext cx="12192000" cy="1143000"/>
          </a:xfrm>
          <a:prstGeom prst="rect">
            <a:avLst/>
          </a:prstGeom>
          <a:noFill/>
          <a:ln>
            <a:noFill/>
          </a:ln>
        </p:spPr>
        <p:txBody>
          <a:bodyPr anchorCtr="0" anchor="ctr" bIns="45700" lIns="731500" spcFirstLastPara="1" rIns="91425" wrap="square" tIns="45700">
            <a:noAutofit/>
          </a:bodyPr>
          <a:lstStyle/>
          <a:p>
            <a:pPr indent="-342900" lvl="0" marL="342900" rtl="0" algn="l">
              <a:lnSpc>
                <a:spcPct val="100000"/>
              </a:lnSpc>
              <a:spcBef>
                <a:spcPts val="0"/>
              </a:spcBef>
              <a:spcAft>
                <a:spcPts val="0"/>
              </a:spcAft>
              <a:buSzPts val="3500"/>
              <a:buNone/>
            </a:pPr>
            <a:r>
              <a:rPr lang="en-US" sz="3550">
                <a:solidFill>
                  <a:srgbClr val="53AA4B"/>
                </a:solidFill>
              </a:rPr>
              <a:t>Gender-based Stigma, Inequality, and Violence*</a:t>
            </a:r>
            <a:endParaRPr/>
          </a:p>
          <a:p>
            <a:pPr indent="-342900" lvl="0" marL="342900" rtl="0" algn="l">
              <a:lnSpc>
                <a:spcPct val="100000"/>
              </a:lnSpc>
              <a:spcBef>
                <a:spcPts val="0"/>
              </a:spcBef>
              <a:spcAft>
                <a:spcPts val="0"/>
              </a:spcAft>
              <a:buSzPts val="3500"/>
              <a:buNone/>
            </a:pPr>
            <a:r>
              <a:rPr lang="en-US">
                <a:solidFill>
                  <a:srgbClr val="53AA4B"/>
                </a:solidFill>
              </a:rPr>
              <a:t> / Gender Inequality and Violence</a:t>
            </a:r>
            <a:endParaRPr>
              <a:solidFill>
                <a:srgbClr val="53AA4B"/>
              </a:solidFill>
            </a:endParaRPr>
          </a:p>
        </p:txBody>
      </p:sp>
      <p:sp>
        <p:nvSpPr>
          <p:cNvPr id="308" name="Google Shape;308;p98"/>
          <p:cNvSpPr txBox="1"/>
          <p:nvPr/>
        </p:nvSpPr>
        <p:spPr>
          <a:xfrm>
            <a:off x="3759390" y="1674796"/>
            <a:ext cx="8127810" cy="456090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3"/>
              </a:buClr>
              <a:buSzPts val="1800"/>
              <a:buFont typeface="Arial"/>
              <a:buNone/>
            </a:pPr>
            <a:r>
              <a:rPr b="1" i="0" lang="en-US" sz="1800" u="none" cap="none" strike="noStrike">
                <a:solidFill>
                  <a:srgbClr val="53AA4B"/>
                </a:solidFill>
                <a:latin typeface="Poppins"/>
                <a:ea typeface="Poppins"/>
                <a:cs typeface="Poppins"/>
                <a:sym typeface="Poppins"/>
              </a:rPr>
              <a:t>Session Goals: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800"/>
              <a:buFont typeface="Arial"/>
              <a:buNone/>
            </a:pPr>
            <a:r>
              <a:rPr b="0" i="0" lang="en-US" sz="1800" u="none" cap="none" strike="noStrike">
                <a:solidFill>
                  <a:srgbClr val="333333"/>
                </a:solidFill>
                <a:latin typeface="Poppins"/>
                <a:ea typeface="Poppins"/>
                <a:cs typeface="Poppins"/>
                <a:sym typeface="Poppins"/>
              </a:rPr>
              <a:t>Participants in both versions learn about </a:t>
            </a:r>
            <a:r>
              <a:rPr b="0" i="0" lang="en-US" sz="1800" u="none" cap="none" strike="noStrike">
                <a:solidFill>
                  <a:srgbClr val="333333"/>
                </a:solidFill>
                <a:latin typeface="Poppins SemiBold"/>
                <a:ea typeface="Poppins SemiBold"/>
                <a:cs typeface="Poppins SemiBold"/>
                <a:sym typeface="Poppins SemiBold"/>
              </a:rPr>
              <a:t>core concepts of sex assigned at birth, gender identity, gender expression, sexual orientation, and sexual partnerships. </a:t>
            </a:r>
            <a:r>
              <a:rPr b="0" i="0" lang="en-US" sz="1800" u="none" cap="none" strike="noStrike">
                <a:solidFill>
                  <a:srgbClr val="333333"/>
                </a:solidFill>
                <a:latin typeface="Poppins"/>
                <a:ea typeface="Poppins"/>
                <a:cs typeface="Poppins"/>
                <a:sym typeface="Poppins"/>
              </a:rPr>
              <a:t>Participants also learn about </a:t>
            </a:r>
            <a:r>
              <a:rPr b="0" i="0" lang="en-US" sz="1800" u="none" cap="none" strike="noStrike">
                <a:solidFill>
                  <a:srgbClr val="333333"/>
                </a:solidFill>
                <a:latin typeface="Poppins SemiBold"/>
                <a:ea typeface="Poppins SemiBold"/>
                <a:cs typeface="Poppins SemiBold"/>
                <a:sym typeface="Poppins SemiBold"/>
              </a:rPr>
              <a:t>gender inequality and violence</a:t>
            </a:r>
            <a:r>
              <a:rPr b="0" i="0" lang="en-US" sz="1800" u="none" cap="none" strike="noStrike">
                <a:solidFill>
                  <a:srgbClr val="333333"/>
                </a:solidFill>
                <a:latin typeface="Poppins"/>
                <a:ea typeface="Poppins"/>
                <a:cs typeface="Poppins"/>
                <a:sym typeface="Poppins"/>
              </a:rPr>
              <a:t>, and </a:t>
            </a:r>
            <a:r>
              <a:rPr b="0" i="0" lang="en-US" sz="1800" u="none" cap="none" strike="noStrike">
                <a:solidFill>
                  <a:srgbClr val="333333"/>
                </a:solidFill>
                <a:latin typeface="Poppins SemiBold"/>
                <a:ea typeface="Poppins SemiBold"/>
                <a:cs typeface="Poppins SemiBold"/>
                <a:sym typeface="Poppins SemiBold"/>
              </a:rPr>
              <a:t>how gender norms and gender-based violence make it more difficult to prevent HIV</a:t>
            </a:r>
            <a:r>
              <a:rPr b="0" i="0" lang="en-US" sz="1800" u="none" cap="none" strike="noStrike">
                <a:solidFill>
                  <a:srgbClr val="333333"/>
                </a:solidFill>
                <a:latin typeface="Poppins"/>
                <a:ea typeface="Poppins"/>
                <a:cs typeface="Poppins"/>
                <a:sym typeface="Poppins"/>
              </a:rPr>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accent3"/>
              </a:buClr>
              <a:buSzPts val="1800"/>
              <a:buFont typeface="Arial"/>
              <a:buNone/>
            </a:pPr>
            <a:r>
              <a:t/>
            </a:r>
            <a:endParaRPr b="0" i="0" sz="1800" u="none" cap="none" strike="noStrike">
              <a:solidFill>
                <a:srgbClr val="333333"/>
              </a:solidFill>
              <a:latin typeface="Poppins"/>
              <a:ea typeface="Poppins"/>
              <a:cs typeface="Poppins"/>
              <a:sym typeface="Poppins"/>
            </a:endParaRPr>
          </a:p>
          <a:p>
            <a:pPr indent="0" lvl="0" marL="0" marR="0" rtl="0" algn="l">
              <a:lnSpc>
                <a:spcPct val="100000"/>
              </a:lnSpc>
              <a:spcBef>
                <a:spcPts val="0"/>
              </a:spcBef>
              <a:spcAft>
                <a:spcPts val="0"/>
              </a:spcAft>
              <a:buClr>
                <a:schemeClr val="accent3"/>
              </a:buClr>
              <a:buSzPts val="1800"/>
              <a:buFont typeface="Arial"/>
              <a:buNone/>
            </a:pPr>
            <a:r>
              <a:rPr b="1" i="0" lang="en-US" sz="1800" u="none" cap="none" strike="noStrike">
                <a:solidFill>
                  <a:srgbClr val="53AA4B"/>
                </a:solidFill>
                <a:latin typeface="Poppins"/>
                <a:ea typeface="Poppins"/>
                <a:cs typeface="Poppins"/>
                <a:sym typeface="Poppins"/>
              </a:rPr>
              <a:t>*</a:t>
            </a:r>
            <a:r>
              <a:rPr b="0" i="0" lang="en-US" sz="1800" u="none" cap="none" strike="noStrike">
                <a:solidFill>
                  <a:srgbClr val="333333"/>
                </a:solidFill>
                <a:latin typeface="Poppins"/>
                <a:ea typeface="Poppins"/>
                <a:cs typeface="Poppins"/>
                <a:sym typeface="Poppins"/>
              </a:rPr>
              <a:t>The </a:t>
            </a:r>
            <a:r>
              <a:rPr b="0" i="0" lang="en-US" sz="1800" u="none" cap="none" strike="noStrike">
                <a:solidFill>
                  <a:srgbClr val="333333"/>
                </a:solidFill>
                <a:latin typeface="Poppins SemiBold"/>
                <a:ea typeface="Poppins SemiBold"/>
                <a:cs typeface="Poppins SemiBold"/>
                <a:sym typeface="Poppins SemiBold"/>
              </a:rPr>
              <a:t>Diverse Version </a:t>
            </a:r>
            <a:r>
              <a:rPr b="0" i="0" lang="en-US" sz="1800" u="none" cap="none" strike="noStrike">
                <a:solidFill>
                  <a:srgbClr val="333333"/>
                </a:solidFill>
                <a:latin typeface="Poppins"/>
                <a:ea typeface="Poppins"/>
                <a:cs typeface="Poppins"/>
                <a:sym typeface="Poppins"/>
              </a:rPr>
              <a:t>includes more facilitator-facing information to help </a:t>
            </a:r>
            <a:r>
              <a:rPr b="0" i="0" lang="en-US" sz="1800" u="none" cap="none" strike="noStrike">
                <a:solidFill>
                  <a:srgbClr val="333333"/>
                </a:solidFill>
                <a:latin typeface="Poppins SemiBold"/>
                <a:ea typeface="Poppins SemiBold"/>
                <a:cs typeface="Poppins SemiBold"/>
                <a:sym typeface="Poppins SemiBold"/>
              </a:rPr>
              <a:t>include trans and nonbinary identities, as well as injection drug use, </a:t>
            </a:r>
            <a:r>
              <a:rPr b="0" i="0" lang="en-US" sz="1800" u="none" cap="none" strike="noStrike">
                <a:solidFill>
                  <a:srgbClr val="333333"/>
                </a:solidFill>
                <a:latin typeface="Poppins"/>
                <a:ea typeface="Poppins"/>
                <a:cs typeface="Poppins"/>
                <a:sym typeface="Poppins"/>
              </a:rPr>
              <a:t>in the discussion, and the session may take 90 minutes to complete.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accent3"/>
              </a:buClr>
              <a:buSzPts val="1800"/>
              <a:buFont typeface="Arial"/>
              <a:buNone/>
            </a:pPr>
            <a:r>
              <a:t/>
            </a:r>
            <a:endParaRPr b="0" i="0" sz="1800" u="none" cap="none" strike="noStrike">
              <a:solidFill>
                <a:srgbClr val="333333"/>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53AA4B"/>
                </a:solidFill>
                <a:latin typeface="Poppins"/>
                <a:ea typeface="Poppins"/>
                <a:cs typeface="Poppins"/>
                <a:sym typeface="Poppins"/>
              </a:rPr>
              <a:t>Session Activities: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53AA4B"/>
              </a:buClr>
              <a:buSzPts val="1800"/>
              <a:buFont typeface="Noto Sans Symbols"/>
              <a:buChar char="▪"/>
            </a:pPr>
            <a:r>
              <a:rPr b="0" i="0" lang="en-US" sz="1800" u="none" cap="none" strike="noStrike">
                <a:solidFill>
                  <a:srgbClr val="333333"/>
                </a:solidFill>
                <a:latin typeface="Poppins"/>
                <a:ea typeface="Poppins"/>
                <a:cs typeface="Poppins"/>
                <a:sym typeface="Poppins"/>
              </a:rPr>
              <a:t>Drawing activity</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53AA4B"/>
              </a:buClr>
              <a:buSzPts val="1800"/>
              <a:buFont typeface="Noto Sans Symbols"/>
              <a:buChar char="▪"/>
            </a:pPr>
            <a:r>
              <a:rPr b="0" i="0" lang="en-US" sz="1800" u="none" cap="none" strike="noStrike">
                <a:solidFill>
                  <a:srgbClr val="333333"/>
                </a:solidFill>
                <a:latin typeface="Poppins"/>
                <a:ea typeface="Poppins"/>
                <a:cs typeface="Poppins"/>
                <a:sym typeface="Poppins"/>
              </a:rPr>
              <a:t>Persona discussion</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53AA4B"/>
              </a:buClr>
              <a:buSzPts val="1800"/>
              <a:buFont typeface="Noto Sans Symbols"/>
              <a:buChar char="▪"/>
            </a:pPr>
            <a:r>
              <a:rPr b="0" i="0" lang="en-US" sz="1800" u="none" cap="none" strike="noStrike">
                <a:solidFill>
                  <a:srgbClr val="333333"/>
                </a:solidFill>
                <a:latin typeface="Poppins"/>
                <a:ea typeface="Poppins"/>
                <a:cs typeface="Poppins"/>
                <a:sym typeface="Poppins"/>
              </a:rPr>
              <a:t>Gender inequality problem tree</a:t>
            </a:r>
            <a:endParaRPr b="0" i="0" sz="1800" u="none" cap="none" strike="noStrike">
              <a:solidFill>
                <a:srgbClr val="333333"/>
              </a:solidFill>
              <a:latin typeface="Arial"/>
              <a:ea typeface="Arial"/>
              <a:cs typeface="Arial"/>
              <a:sym typeface="Arial"/>
            </a:endParaRPr>
          </a:p>
          <a:p>
            <a:pPr indent="0" lvl="0" marL="0" marR="0" rtl="0" algn="l">
              <a:lnSpc>
                <a:spcPct val="100000"/>
              </a:lnSpc>
              <a:spcBef>
                <a:spcPts val="0"/>
              </a:spcBef>
              <a:spcAft>
                <a:spcPts val="0"/>
              </a:spcAft>
              <a:buClr>
                <a:schemeClr val="accent3"/>
              </a:buClr>
              <a:buSzPts val="1800"/>
              <a:buFont typeface="Arial"/>
              <a:buNone/>
            </a:pPr>
            <a:r>
              <a:rPr b="0" i="0" lang="en-US" sz="1800" u="none" cap="none" strike="noStrike">
                <a:solidFill>
                  <a:srgbClr val="333333"/>
                </a:solidFill>
                <a:latin typeface="Poppins"/>
                <a:ea typeface="Poppins"/>
                <a:cs typeface="Poppins"/>
                <a:sym typeface="Poppins"/>
              </a:rPr>
              <a:t> </a:t>
            </a:r>
            <a:endParaRPr b="0" i="0" sz="1400" u="none" cap="none" strike="noStrike">
              <a:solidFill>
                <a:srgbClr val="333333"/>
              </a:solidFill>
              <a:latin typeface="Arial"/>
              <a:ea typeface="Arial"/>
              <a:cs typeface="Arial"/>
              <a:sym typeface="Arial"/>
            </a:endParaRPr>
          </a:p>
        </p:txBody>
      </p:sp>
      <p:pic>
        <p:nvPicPr>
          <p:cNvPr id="309" name="Google Shape;309;p98"/>
          <p:cNvPicPr preferRelativeResize="0"/>
          <p:nvPr/>
        </p:nvPicPr>
        <p:blipFill rotWithShape="1">
          <a:blip r:embed="rId3">
            <a:alphaModFix/>
          </a:blip>
          <a:srcRect b="105" l="0" r="0" t="29"/>
          <a:stretch/>
        </p:blipFill>
        <p:spPr>
          <a:xfrm>
            <a:off x="1004169" y="1674796"/>
            <a:ext cx="2034541" cy="501667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BEE"/>
        </a:solidFill>
      </p:bgPr>
    </p:bg>
    <p:spTree>
      <p:nvGrpSpPr>
        <p:cNvPr id="314" name="Shape 314"/>
        <p:cNvGrpSpPr/>
        <p:nvPr/>
      </p:nvGrpSpPr>
      <p:grpSpPr>
        <a:xfrm>
          <a:off x="0" y="0"/>
          <a:ext cx="0" cy="0"/>
          <a:chOff x="0" y="0"/>
          <a:chExt cx="0" cy="0"/>
        </a:xfrm>
      </p:grpSpPr>
      <p:sp>
        <p:nvSpPr>
          <p:cNvPr id="315" name="Google Shape;315;p99"/>
          <p:cNvSpPr txBox="1"/>
          <p:nvPr>
            <p:ph idx="2" type="body"/>
          </p:nvPr>
        </p:nvSpPr>
        <p:spPr>
          <a:xfrm>
            <a:off x="0" y="321542"/>
            <a:ext cx="12192000" cy="1143000"/>
          </a:xfrm>
          <a:prstGeom prst="rect">
            <a:avLst/>
          </a:prstGeom>
          <a:noFill/>
          <a:ln>
            <a:noFill/>
          </a:ln>
        </p:spPr>
        <p:txBody>
          <a:bodyPr anchorCtr="0" anchor="ctr" bIns="45700" lIns="731500" spcFirstLastPara="1" rIns="91425" wrap="square" tIns="45700">
            <a:noAutofit/>
          </a:bodyPr>
          <a:lstStyle/>
          <a:p>
            <a:pPr indent="-342900" lvl="0" marL="342900" rtl="0" algn="l">
              <a:lnSpc>
                <a:spcPct val="100000"/>
              </a:lnSpc>
              <a:spcBef>
                <a:spcPts val="0"/>
              </a:spcBef>
              <a:spcAft>
                <a:spcPts val="0"/>
              </a:spcAft>
              <a:buSzPts val="3500"/>
              <a:buNone/>
            </a:pPr>
            <a:r>
              <a:rPr lang="en-US">
                <a:solidFill>
                  <a:srgbClr val="53AA4B"/>
                </a:solidFill>
              </a:rPr>
              <a:t>Gender Inequality – POP QUIZ!</a:t>
            </a:r>
            <a:endParaRPr>
              <a:solidFill>
                <a:srgbClr val="53AA4B"/>
              </a:solidFill>
            </a:endParaRPr>
          </a:p>
        </p:txBody>
      </p:sp>
      <p:sp>
        <p:nvSpPr>
          <p:cNvPr id="316" name="Google Shape;316;p99"/>
          <p:cNvSpPr txBox="1"/>
          <p:nvPr/>
        </p:nvSpPr>
        <p:spPr>
          <a:xfrm>
            <a:off x="711390" y="2159000"/>
            <a:ext cx="7158650" cy="25400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600"/>
              </a:spcAft>
              <a:buClr>
                <a:schemeClr val="accent3"/>
              </a:buClr>
              <a:buSzPts val="1800"/>
              <a:buFont typeface="Arial"/>
              <a:buNone/>
            </a:pPr>
            <a:r>
              <a:rPr b="1" i="0" lang="en-US" sz="4000" u="none" cap="none" strike="noStrike">
                <a:solidFill>
                  <a:srgbClr val="AE5B35"/>
                </a:solidFill>
                <a:latin typeface="Poppins"/>
                <a:ea typeface="Poppins"/>
                <a:cs typeface="Poppins"/>
                <a:sym typeface="Poppins"/>
              </a:rPr>
              <a:t>Why do gender norms make it more difficult for some people to prevent HIV?</a:t>
            </a:r>
            <a:endParaRPr b="0" i="0" sz="4000" u="none" cap="none" strike="noStrike">
              <a:solidFill>
                <a:srgbClr val="AE5B35"/>
              </a:solidFill>
              <a:latin typeface="Arial"/>
              <a:ea typeface="Arial"/>
              <a:cs typeface="Arial"/>
              <a:sym typeface="Arial"/>
            </a:endParaRPr>
          </a:p>
        </p:txBody>
      </p:sp>
      <p:pic>
        <p:nvPicPr>
          <p:cNvPr id="317" name="Google Shape;317;p99"/>
          <p:cNvPicPr preferRelativeResize="0"/>
          <p:nvPr/>
        </p:nvPicPr>
        <p:blipFill rotWithShape="1">
          <a:blip r:embed="rId3">
            <a:alphaModFix/>
          </a:blip>
          <a:srcRect b="0" l="0" r="0" t="0"/>
          <a:stretch/>
        </p:blipFill>
        <p:spPr>
          <a:xfrm>
            <a:off x="8091314" y="829542"/>
            <a:ext cx="3879529" cy="5583958"/>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BEE"/>
        </a:solidFill>
      </p:bgPr>
    </p:bg>
    <p:spTree>
      <p:nvGrpSpPr>
        <p:cNvPr id="322" name="Shape 322"/>
        <p:cNvGrpSpPr/>
        <p:nvPr/>
      </p:nvGrpSpPr>
      <p:grpSpPr>
        <a:xfrm>
          <a:off x="0" y="0"/>
          <a:ext cx="0" cy="0"/>
          <a:chOff x="0" y="0"/>
          <a:chExt cx="0" cy="0"/>
        </a:xfrm>
      </p:grpSpPr>
      <p:sp>
        <p:nvSpPr>
          <p:cNvPr id="323" name="Google Shape;323;p100"/>
          <p:cNvSpPr txBox="1"/>
          <p:nvPr>
            <p:ph idx="2" type="body"/>
          </p:nvPr>
        </p:nvSpPr>
        <p:spPr>
          <a:xfrm>
            <a:off x="0" y="321542"/>
            <a:ext cx="12192000" cy="1143000"/>
          </a:xfrm>
          <a:prstGeom prst="rect">
            <a:avLst/>
          </a:prstGeom>
          <a:noFill/>
          <a:ln>
            <a:noFill/>
          </a:ln>
        </p:spPr>
        <p:txBody>
          <a:bodyPr anchorCtr="0" anchor="ctr" bIns="45700" lIns="731500" spcFirstLastPara="1" rIns="91425" wrap="square" tIns="45700">
            <a:noAutofit/>
          </a:bodyPr>
          <a:lstStyle/>
          <a:p>
            <a:pPr indent="-342900" lvl="0" marL="342900" rtl="0" algn="l">
              <a:lnSpc>
                <a:spcPct val="100000"/>
              </a:lnSpc>
              <a:spcBef>
                <a:spcPts val="0"/>
              </a:spcBef>
              <a:spcAft>
                <a:spcPts val="0"/>
              </a:spcAft>
              <a:buSzPts val="3500"/>
              <a:buNone/>
            </a:pPr>
            <a:r>
              <a:rPr lang="en-US">
                <a:solidFill>
                  <a:srgbClr val="53AA4B"/>
                </a:solidFill>
              </a:rPr>
              <a:t>Gender norms &amp; HIV</a:t>
            </a:r>
            <a:endParaRPr>
              <a:solidFill>
                <a:srgbClr val="53AA4B"/>
              </a:solidFill>
            </a:endParaRPr>
          </a:p>
        </p:txBody>
      </p:sp>
      <p:sp>
        <p:nvSpPr>
          <p:cNvPr id="324" name="Google Shape;324;p100"/>
          <p:cNvSpPr txBox="1"/>
          <p:nvPr/>
        </p:nvSpPr>
        <p:spPr>
          <a:xfrm>
            <a:off x="3759390" y="1484296"/>
            <a:ext cx="8127810" cy="505216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3"/>
              </a:buClr>
              <a:buSzPts val="1800"/>
              <a:buFont typeface="Arial"/>
              <a:buNone/>
            </a:pPr>
            <a:r>
              <a:rPr b="0" i="0" lang="en-US" sz="2400" u="none" cap="none" strike="noStrike">
                <a:solidFill>
                  <a:srgbClr val="333333"/>
                </a:solidFill>
                <a:latin typeface="Poppins"/>
                <a:ea typeface="Poppins"/>
                <a:cs typeface="Poppins"/>
                <a:sym typeface="Poppins"/>
              </a:rPr>
              <a:t>Gender norms that discourage women from talking about sex make it </a:t>
            </a:r>
            <a:r>
              <a:rPr b="1" i="0" lang="en-US" sz="2400" u="none" cap="none" strike="noStrike">
                <a:solidFill>
                  <a:srgbClr val="54AA4C"/>
                </a:solidFill>
                <a:latin typeface="Poppins"/>
                <a:ea typeface="Poppins"/>
                <a:cs typeface="Poppins"/>
                <a:sym typeface="Poppins"/>
              </a:rPr>
              <a:t>more difficult for women to learn about HIV prevention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chemeClr val="accent3"/>
              </a:buClr>
              <a:buSzPts val="1800"/>
              <a:buFont typeface="Arial"/>
              <a:buNone/>
            </a:pPr>
            <a:r>
              <a:t/>
            </a:r>
            <a:endParaRPr b="0" i="0" sz="2400" u="none" cap="none" strike="noStrike">
              <a:solidFill>
                <a:srgbClr val="333333"/>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333333"/>
                </a:solidFill>
                <a:latin typeface="Poppins"/>
                <a:ea typeface="Poppins"/>
                <a:cs typeface="Poppins"/>
                <a:sym typeface="Poppins"/>
              </a:rPr>
              <a:t>Gender norms that encourage men to have many sexual partners may </a:t>
            </a:r>
            <a:r>
              <a:rPr b="1" i="0" lang="en-US" sz="2400" u="none" cap="none" strike="noStrike">
                <a:solidFill>
                  <a:srgbClr val="54AA4C"/>
                </a:solidFill>
                <a:latin typeface="Poppins"/>
                <a:ea typeface="Poppins"/>
                <a:cs typeface="Poppins"/>
                <a:sym typeface="Poppins"/>
              </a:rPr>
              <a:t>increase the possibility that men and women will be exposed to HIV</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2400"/>
              <a:buFont typeface="Arial"/>
              <a:buNone/>
            </a:pPr>
            <a:r>
              <a:t/>
            </a:r>
            <a:endParaRPr b="0" i="0" sz="2400" u="none" cap="none" strike="noStrike">
              <a:solidFill>
                <a:srgbClr val="333333"/>
              </a:solidFill>
              <a:latin typeface="Poppins"/>
              <a:ea typeface="Poppins"/>
              <a:cs typeface="Poppins"/>
              <a:sym typeface="Poppins"/>
            </a:endParaRPr>
          </a:p>
          <a:p>
            <a:pPr indent="0" lvl="0" marL="0" marR="0" rtl="0" algn="l">
              <a:lnSpc>
                <a:spcPct val="100000"/>
              </a:lnSpc>
              <a:spcBef>
                <a:spcPts val="600"/>
              </a:spcBef>
              <a:spcAft>
                <a:spcPts val="600"/>
              </a:spcAft>
              <a:buClr>
                <a:srgbClr val="000000"/>
              </a:buClr>
              <a:buSzPts val="2400"/>
              <a:buFont typeface="Arial"/>
              <a:buNone/>
            </a:pPr>
            <a:r>
              <a:rPr b="0" i="0" lang="en-US" sz="2400" u="none" cap="none" strike="noStrike">
                <a:solidFill>
                  <a:srgbClr val="333333"/>
                </a:solidFill>
                <a:latin typeface="Poppins"/>
                <a:ea typeface="Poppins"/>
                <a:cs typeface="Poppins"/>
                <a:sym typeface="Poppins"/>
              </a:rPr>
              <a:t>Gender norms encouraging the belief that only women and girls experience gender-based violence make it </a:t>
            </a:r>
            <a:r>
              <a:rPr b="1" i="0" lang="en-US" sz="2400" u="none" cap="none" strike="noStrike">
                <a:solidFill>
                  <a:srgbClr val="54AA4C"/>
                </a:solidFill>
                <a:latin typeface="Poppins"/>
                <a:ea typeface="Poppins"/>
                <a:cs typeface="Poppins"/>
                <a:sym typeface="Poppins"/>
              </a:rPr>
              <a:t>harder for men and LGBTQIA+ people to get HIV prevention </a:t>
            </a:r>
            <a:r>
              <a:rPr b="0" i="0" lang="en-US" sz="2400" u="none" cap="none" strike="noStrike">
                <a:solidFill>
                  <a:srgbClr val="333333"/>
                </a:solidFill>
                <a:latin typeface="Poppins"/>
                <a:ea typeface="Poppins"/>
                <a:cs typeface="Poppins"/>
                <a:sym typeface="Poppins"/>
              </a:rPr>
              <a:t>after an experience of violence</a:t>
            </a:r>
            <a:endParaRPr b="0" i="0" sz="2400" u="none" cap="none" strike="noStrike">
              <a:solidFill>
                <a:srgbClr val="333333"/>
              </a:solidFill>
              <a:latin typeface="Poppins"/>
              <a:ea typeface="Poppins"/>
              <a:cs typeface="Poppins"/>
              <a:sym typeface="Poppins"/>
            </a:endParaRPr>
          </a:p>
        </p:txBody>
      </p:sp>
      <p:pic>
        <p:nvPicPr>
          <p:cNvPr id="325" name="Google Shape;325;p100"/>
          <p:cNvPicPr preferRelativeResize="0"/>
          <p:nvPr/>
        </p:nvPicPr>
        <p:blipFill rotWithShape="1">
          <a:blip r:embed="rId3">
            <a:alphaModFix/>
          </a:blip>
          <a:srcRect b="0" l="0" r="0" t="0"/>
          <a:stretch/>
        </p:blipFill>
        <p:spPr>
          <a:xfrm>
            <a:off x="1014473" y="1484296"/>
            <a:ext cx="2517653" cy="509017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BEE"/>
        </a:solidFill>
      </p:bgPr>
    </p:bg>
    <p:spTree>
      <p:nvGrpSpPr>
        <p:cNvPr id="330" name="Shape 330"/>
        <p:cNvGrpSpPr/>
        <p:nvPr/>
      </p:nvGrpSpPr>
      <p:grpSpPr>
        <a:xfrm>
          <a:off x="0" y="0"/>
          <a:ext cx="0" cy="0"/>
          <a:chOff x="0" y="0"/>
          <a:chExt cx="0" cy="0"/>
        </a:xfrm>
      </p:grpSpPr>
      <p:sp>
        <p:nvSpPr>
          <p:cNvPr id="331" name="Google Shape;331;p101"/>
          <p:cNvSpPr txBox="1"/>
          <p:nvPr>
            <p:ph idx="2" type="body"/>
          </p:nvPr>
        </p:nvSpPr>
        <p:spPr>
          <a:xfrm>
            <a:off x="0" y="321542"/>
            <a:ext cx="12192000" cy="1143000"/>
          </a:xfrm>
          <a:prstGeom prst="rect">
            <a:avLst/>
          </a:prstGeom>
          <a:noFill/>
          <a:ln>
            <a:noFill/>
          </a:ln>
        </p:spPr>
        <p:txBody>
          <a:bodyPr anchorCtr="0" anchor="ctr" bIns="45700" lIns="731500" spcFirstLastPara="1" rIns="91425" wrap="square" tIns="45700">
            <a:noAutofit/>
          </a:bodyPr>
          <a:lstStyle/>
          <a:p>
            <a:pPr indent="-342900" lvl="0" marL="342900" rtl="0" algn="l">
              <a:lnSpc>
                <a:spcPct val="100000"/>
              </a:lnSpc>
              <a:spcBef>
                <a:spcPts val="0"/>
              </a:spcBef>
              <a:spcAft>
                <a:spcPts val="0"/>
              </a:spcAft>
              <a:buSzPts val="3500"/>
              <a:buNone/>
            </a:pPr>
            <a:r>
              <a:rPr lang="en-US">
                <a:solidFill>
                  <a:srgbClr val="53AA4B"/>
                </a:solidFill>
              </a:rPr>
              <a:t>Getting to Know Our Bodies*</a:t>
            </a:r>
            <a:endParaRPr>
              <a:solidFill>
                <a:srgbClr val="53AA4B"/>
              </a:solidFill>
            </a:endParaRPr>
          </a:p>
        </p:txBody>
      </p:sp>
      <p:sp>
        <p:nvSpPr>
          <p:cNvPr id="332" name="Google Shape;332;p101"/>
          <p:cNvSpPr txBox="1"/>
          <p:nvPr/>
        </p:nvSpPr>
        <p:spPr>
          <a:xfrm>
            <a:off x="3759390" y="1505981"/>
            <a:ext cx="8127810" cy="456090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3"/>
              </a:buClr>
              <a:buSzPts val="1800"/>
              <a:buFont typeface="Arial"/>
              <a:buNone/>
            </a:pPr>
            <a:r>
              <a:rPr b="1" i="0" lang="en-US" sz="2000" u="none" cap="none" strike="noStrike">
                <a:solidFill>
                  <a:srgbClr val="53AA4B"/>
                </a:solidFill>
                <a:latin typeface="Poppins"/>
                <a:ea typeface="Poppins"/>
                <a:cs typeface="Poppins"/>
                <a:sym typeface="Poppins"/>
              </a:rPr>
              <a:t>Session Goals: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2000"/>
              <a:buFont typeface="Arial"/>
              <a:buNone/>
            </a:pPr>
            <a:r>
              <a:rPr b="0" i="0" lang="en-US" sz="2000" u="none" cap="none" strike="noStrike">
                <a:solidFill>
                  <a:srgbClr val="333333"/>
                </a:solidFill>
                <a:latin typeface="Poppins"/>
                <a:ea typeface="Poppins"/>
                <a:cs typeface="Poppins"/>
                <a:sym typeface="Poppins"/>
              </a:rPr>
              <a:t>Participants in both versions learn about </a:t>
            </a:r>
            <a:r>
              <a:rPr b="0" i="0" lang="en-US" sz="2000" u="none" cap="none" strike="noStrike">
                <a:solidFill>
                  <a:srgbClr val="333333"/>
                </a:solidFill>
                <a:latin typeface="Poppins SemiBold"/>
                <a:ea typeface="Poppins SemiBold"/>
                <a:cs typeface="Poppins SemiBold"/>
                <a:sym typeface="Poppins SemiBold"/>
              </a:rPr>
              <a:t>menstruation and vaginal health as it relates to the dapivirine vaginal ring (the PrEP ring)</a:t>
            </a:r>
            <a:r>
              <a:rPr b="0" i="0" lang="en-US" sz="2000" u="none" cap="none" strike="noStrike">
                <a:solidFill>
                  <a:srgbClr val="333333"/>
                </a:solidFill>
                <a:latin typeface="Poppins"/>
                <a:ea typeface="Poppins"/>
                <a:cs typeface="Poppins"/>
                <a:sym typeface="Poppins"/>
              </a:rPr>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accent3"/>
              </a:buClr>
              <a:buSzPts val="1800"/>
              <a:buFont typeface="Arial"/>
              <a:buNone/>
            </a:pPr>
            <a:r>
              <a:t/>
            </a:r>
            <a:endParaRPr b="0" i="0" sz="2000" u="none" cap="none" strike="noStrike">
              <a:solidFill>
                <a:srgbClr val="333333"/>
              </a:solidFill>
              <a:latin typeface="Poppins"/>
              <a:ea typeface="Poppins"/>
              <a:cs typeface="Poppins"/>
              <a:sym typeface="Poppins"/>
            </a:endParaRPr>
          </a:p>
          <a:p>
            <a:pPr indent="0" lvl="0" marL="0" marR="0" rtl="0" algn="l">
              <a:lnSpc>
                <a:spcPct val="100000"/>
              </a:lnSpc>
              <a:spcBef>
                <a:spcPts val="0"/>
              </a:spcBef>
              <a:spcAft>
                <a:spcPts val="0"/>
              </a:spcAft>
              <a:buClr>
                <a:schemeClr val="accent3"/>
              </a:buClr>
              <a:buSzPts val="1800"/>
              <a:buFont typeface="Arial"/>
              <a:buNone/>
            </a:pPr>
            <a:r>
              <a:rPr b="1" i="0" lang="en-US" sz="2000" u="none" cap="none" strike="noStrike">
                <a:solidFill>
                  <a:srgbClr val="53AA4B"/>
                </a:solidFill>
                <a:latin typeface="Poppins"/>
                <a:ea typeface="Poppins"/>
                <a:cs typeface="Poppins"/>
                <a:sym typeface="Poppins"/>
              </a:rPr>
              <a:t>*</a:t>
            </a:r>
            <a:r>
              <a:rPr b="0" i="0" lang="en-US" sz="2000" u="none" cap="none" strike="noStrike">
                <a:solidFill>
                  <a:srgbClr val="333333"/>
                </a:solidFill>
                <a:latin typeface="Poppins"/>
                <a:ea typeface="Poppins"/>
                <a:cs typeface="Poppins"/>
                <a:sym typeface="Poppins"/>
              </a:rPr>
              <a:t>The </a:t>
            </a:r>
            <a:r>
              <a:rPr b="0" i="0" lang="en-US" sz="2000" u="none" cap="none" strike="noStrike">
                <a:solidFill>
                  <a:srgbClr val="333333"/>
                </a:solidFill>
                <a:latin typeface="Poppins SemiBold"/>
                <a:ea typeface="Poppins SemiBold"/>
                <a:cs typeface="Poppins SemiBold"/>
                <a:sym typeface="Poppins SemiBold"/>
              </a:rPr>
              <a:t>Diverse Version </a:t>
            </a:r>
            <a:r>
              <a:rPr b="0" i="0" lang="en-US" sz="2000" u="none" cap="none" strike="noStrike">
                <a:solidFill>
                  <a:srgbClr val="333333"/>
                </a:solidFill>
                <a:latin typeface="Poppins"/>
                <a:ea typeface="Poppins"/>
                <a:cs typeface="Poppins"/>
                <a:sym typeface="Poppins"/>
              </a:rPr>
              <a:t>includes information on </a:t>
            </a:r>
            <a:r>
              <a:rPr b="0" i="0" lang="en-US" sz="2000" u="none" cap="none" strike="noStrike">
                <a:solidFill>
                  <a:srgbClr val="333333"/>
                </a:solidFill>
                <a:latin typeface="Poppins SemiBold"/>
                <a:ea typeface="Poppins SemiBold"/>
                <a:cs typeface="Poppins SemiBold"/>
                <a:sym typeface="Poppins SemiBold"/>
              </a:rPr>
              <a:t>anatomy common to people assigned male at birth, intersex characteristics, hormones and PrEP, and medical transitions </a:t>
            </a:r>
            <a:r>
              <a:rPr b="0" i="0" lang="en-US" sz="2000" u="none" cap="none" strike="noStrike">
                <a:solidFill>
                  <a:srgbClr val="333333"/>
                </a:solidFill>
                <a:latin typeface="Poppins"/>
                <a:ea typeface="Poppins"/>
                <a:cs typeface="Poppins"/>
                <a:sym typeface="Poppins"/>
              </a:rPr>
              <a:t>for transgender people.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accent3"/>
              </a:buClr>
              <a:buSzPts val="1800"/>
              <a:buFont typeface="Arial"/>
              <a:buNone/>
            </a:pPr>
            <a:r>
              <a:t/>
            </a:r>
            <a:endParaRPr b="0" i="0" sz="2000" u="none" cap="none" strike="noStrike">
              <a:solidFill>
                <a:srgbClr val="333333"/>
              </a:solidFill>
              <a:latin typeface="Poppins"/>
              <a:ea typeface="Poppins"/>
              <a:cs typeface="Poppins"/>
              <a:sym typeface="Poppins"/>
            </a:endParaRPr>
          </a:p>
          <a:p>
            <a:pPr indent="0" lvl="0" marL="0" marR="0" rtl="0" algn="l">
              <a:lnSpc>
                <a:spcPct val="100000"/>
              </a:lnSpc>
              <a:spcBef>
                <a:spcPts val="0"/>
              </a:spcBef>
              <a:spcAft>
                <a:spcPts val="0"/>
              </a:spcAft>
              <a:buClr>
                <a:schemeClr val="accent3"/>
              </a:buClr>
              <a:buSzPts val="1800"/>
              <a:buFont typeface="Arial"/>
              <a:buNone/>
            </a:pPr>
            <a:r>
              <a:rPr b="0" i="1" lang="en-US" sz="2000" u="none" cap="none" strike="noStrike">
                <a:solidFill>
                  <a:srgbClr val="333333"/>
                </a:solidFill>
                <a:latin typeface="Poppins"/>
                <a:ea typeface="Poppins"/>
                <a:cs typeface="Poppins"/>
                <a:sym typeface="Poppins"/>
              </a:rPr>
              <a:t>This session does not include comprehensive information on pregnancy, breastfeeding, or hormonal transitions.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accent3"/>
              </a:buClr>
              <a:buSzPts val="1800"/>
              <a:buFont typeface="Arial"/>
              <a:buNone/>
            </a:pPr>
            <a:r>
              <a:t/>
            </a:r>
            <a:endParaRPr b="0" i="0" sz="2000" u="none" cap="none" strike="noStrike">
              <a:solidFill>
                <a:srgbClr val="333333"/>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53AA4B"/>
                </a:solidFill>
                <a:latin typeface="Poppins"/>
                <a:ea typeface="Poppins"/>
                <a:cs typeface="Poppins"/>
                <a:sym typeface="Poppins"/>
              </a:rPr>
              <a:t>Session Activities: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53AA4B"/>
              </a:buClr>
              <a:buSzPts val="1800"/>
              <a:buFont typeface="Noto Sans Symbols"/>
              <a:buChar char="▪"/>
            </a:pPr>
            <a:r>
              <a:rPr b="0" i="0" lang="en-US" sz="2000" u="none" cap="none" strike="noStrike">
                <a:solidFill>
                  <a:srgbClr val="333333"/>
                </a:solidFill>
                <a:latin typeface="Poppins"/>
                <a:ea typeface="Poppins"/>
                <a:cs typeface="Poppins"/>
                <a:sym typeface="Poppins"/>
              </a:rPr>
              <a:t>Myths and facts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53AA4B"/>
              </a:buClr>
              <a:buSzPts val="1800"/>
              <a:buFont typeface="Noto Sans Symbols"/>
              <a:buChar char="▪"/>
            </a:pPr>
            <a:r>
              <a:rPr b="0" i="0" lang="en-US" sz="2000" u="none" cap="none" strike="noStrike">
                <a:solidFill>
                  <a:srgbClr val="333333"/>
                </a:solidFill>
                <a:latin typeface="Poppins"/>
                <a:ea typeface="Poppins"/>
                <a:cs typeface="Poppins"/>
                <a:sym typeface="Poppins"/>
              </a:rPr>
              <a:t>Role play</a:t>
            </a:r>
            <a:endParaRPr b="0" i="0" sz="2000" u="none" cap="none" strike="noStrike">
              <a:solidFill>
                <a:srgbClr val="333333"/>
              </a:solidFill>
              <a:latin typeface="Arial"/>
              <a:ea typeface="Arial"/>
              <a:cs typeface="Arial"/>
              <a:sym typeface="Arial"/>
            </a:endParaRPr>
          </a:p>
          <a:p>
            <a:pPr indent="0" lvl="0" marL="0" marR="0" rtl="0" algn="l">
              <a:lnSpc>
                <a:spcPct val="100000"/>
              </a:lnSpc>
              <a:spcBef>
                <a:spcPts val="0"/>
              </a:spcBef>
              <a:spcAft>
                <a:spcPts val="0"/>
              </a:spcAft>
              <a:buClr>
                <a:schemeClr val="accent3"/>
              </a:buClr>
              <a:buSzPts val="1800"/>
              <a:buFont typeface="Arial"/>
              <a:buNone/>
            </a:pPr>
            <a:r>
              <a:rPr b="0" i="0" lang="en-US" sz="2000" u="none" cap="none" strike="noStrike">
                <a:solidFill>
                  <a:srgbClr val="333333"/>
                </a:solidFill>
                <a:latin typeface="Poppins"/>
                <a:ea typeface="Poppins"/>
                <a:cs typeface="Poppins"/>
                <a:sym typeface="Poppins"/>
              </a:rPr>
              <a:t> </a:t>
            </a:r>
            <a:endParaRPr b="0" i="0" sz="1600" u="none" cap="none" strike="noStrike">
              <a:solidFill>
                <a:srgbClr val="333333"/>
              </a:solidFill>
              <a:latin typeface="Arial"/>
              <a:ea typeface="Arial"/>
              <a:cs typeface="Arial"/>
              <a:sym typeface="Arial"/>
            </a:endParaRPr>
          </a:p>
        </p:txBody>
      </p:sp>
      <p:pic>
        <p:nvPicPr>
          <p:cNvPr id="333" name="Google Shape;333;p101"/>
          <p:cNvPicPr preferRelativeResize="0"/>
          <p:nvPr/>
        </p:nvPicPr>
        <p:blipFill rotWithShape="1">
          <a:blip r:embed="rId3">
            <a:alphaModFix/>
          </a:blip>
          <a:srcRect b="0" l="0" r="0" t="0"/>
          <a:stretch/>
        </p:blipFill>
        <p:spPr>
          <a:xfrm>
            <a:off x="479774" y="1375642"/>
            <a:ext cx="3877346" cy="548235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BEE"/>
        </a:solidFill>
      </p:bgPr>
    </p:bg>
    <p:spTree>
      <p:nvGrpSpPr>
        <p:cNvPr id="338" name="Shape 338"/>
        <p:cNvGrpSpPr/>
        <p:nvPr/>
      </p:nvGrpSpPr>
      <p:grpSpPr>
        <a:xfrm>
          <a:off x="0" y="0"/>
          <a:ext cx="0" cy="0"/>
          <a:chOff x="0" y="0"/>
          <a:chExt cx="0" cy="0"/>
        </a:xfrm>
      </p:grpSpPr>
      <p:sp>
        <p:nvSpPr>
          <p:cNvPr id="339" name="Google Shape;339;p102"/>
          <p:cNvSpPr txBox="1"/>
          <p:nvPr>
            <p:ph idx="2" type="body"/>
          </p:nvPr>
        </p:nvSpPr>
        <p:spPr>
          <a:xfrm>
            <a:off x="0" y="321542"/>
            <a:ext cx="12192000" cy="1143000"/>
          </a:xfrm>
          <a:prstGeom prst="rect">
            <a:avLst/>
          </a:prstGeom>
          <a:noFill/>
          <a:ln>
            <a:noFill/>
          </a:ln>
        </p:spPr>
        <p:txBody>
          <a:bodyPr anchorCtr="0" anchor="ctr" bIns="45700" lIns="731500" spcFirstLastPara="1" rIns="91425" wrap="square" tIns="45700">
            <a:noAutofit/>
          </a:bodyPr>
          <a:lstStyle/>
          <a:p>
            <a:pPr indent="-342900" lvl="0" marL="342900" rtl="0" algn="l">
              <a:lnSpc>
                <a:spcPct val="100000"/>
              </a:lnSpc>
              <a:spcBef>
                <a:spcPts val="0"/>
              </a:spcBef>
              <a:spcAft>
                <a:spcPts val="0"/>
              </a:spcAft>
              <a:buSzPts val="3500"/>
              <a:buNone/>
            </a:pPr>
            <a:r>
              <a:rPr lang="en-US">
                <a:solidFill>
                  <a:srgbClr val="53AA4B"/>
                </a:solidFill>
              </a:rPr>
              <a:t>Our Bodies – MYTHS &amp; FACTS!</a:t>
            </a:r>
            <a:endParaRPr>
              <a:solidFill>
                <a:srgbClr val="53AA4B"/>
              </a:solidFill>
            </a:endParaRPr>
          </a:p>
        </p:txBody>
      </p:sp>
      <p:sp>
        <p:nvSpPr>
          <p:cNvPr id="340" name="Google Shape;340;p102"/>
          <p:cNvSpPr txBox="1"/>
          <p:nvPr/>
        </p:nvSpPr>
        <p:spPr>
          <a:xfrm>
            <a:off x="711390" y="2159000"/>
            <a:ext cx="7158650" cy="25400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600"/>
              </a:spcAft>
              <a:buClr>
                <a:schemeClr val="accent3"/>
              </a:buClr>
              <a:buSzPts val="1800"/>
              <a:buFont typeface="Arial"/>
              <a:buNone/>
            </a:pPr>
            <a:r>
              <a:rPr b="1" i="0" lang="en-US" sz="4000" u="none" cap="none" strike="noStrike">
                <a:solidFill>
                  <a:srgbClr val="3C3E76"/>
                </a:solidFill>
                <a:latin typeface="Poppins"/>
                <a:ea typeface="Poppins"/>
                <a:cs typeface="Poppins"/>
                <a:sym typeface="Poppins"/>
              </a:rPr>
              <a:t>Name one myth that you learned about the reproductive system growing up.</a:t>
            </a:r>
            <a:endParaRPr b="0" i="0" sz="4000" u="none" cap="none" strike="noStrike">
              <a:solidFill>
                <a:srgbClr val="3C3E76"/>
              </a:solidFill>
              <a:latin typeface="Arial"/>
              <a:ea typeface="Arial"/>
              <a:cs typeface="Arial"/>
              <a:sym typeface="Arial"/>
            </a:endParaRPr>
          </a:p>
        </p:txBody>
      </p:sp>
      <p:pic>
        <p:nvPicPr>
          <p:cNvPr id="341" name="Google Shape;341;p102"/>
          <p:cNvPicPr preferRelativeResize="0"/>
          <p:nvPr/>
        </p:nvPicPr>
        <p:blipFill rotWithShape="1">
          <a:blip r:embed="rId3">
            <a:alphaModFix/>
          </a:blip>
          <a:srcRect b="0" l="0" r="0" t="0"/>
          <a:stretch/>
        </p:blipFill>
        <p:spPr>
          <a:xfrm>
            <a:off x="7972022" y="208484"/>
            <a:ext cx="2935247" cy="6770067"/>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BEE"/>
        </a:solidFill>
      </p:bgPr>
    </p:bg>
    <p:spTree>
      <p:nvGrpSpPr>
        <p:cNvPr id="346" name="Shape 346"/>
        <p:cNvGrpSpPr/>
        <p:nvPr/>
      </p:nvGrpSpPr>
      <p:grpSpPr>
        <a:xfrm>
          <a:off x="0" y="0"/>
          <a:ext cx="0" cy="0"/>
          <a:chOff x="0" y="0"/>
          <a:chExt cx="0" cy="0"/>
        </a:xfrm>
      </p:grpSpPr>
      <p:sp>
        <p:nvSpPr>
          <p:cNvPr id="347" name="Google Shape;347;p103"/>
          <p:cNvSpPr txBox="1"/>
          <p:nvPr>
            <p:ph idx="2" type="body"/>
          </p:nvPr>
        </p:nvSpPr>
        <p:spPr>
          <a:xfrm>
            <a:off x="0" y="321542"/>
            <a:ext cx="12192000" cy="1143000"/>
          </a:xfrm>
          <a:prstGeom prst="rect">
            <a:avLst/>
          </a:prstGeom>
          <a:noFill/>
          <a:ln>
            <a:noFill/>
          </a:ln>
        </p:spPr>
        <p:txBody>
          <a:bodyPr anchorCtr="0" anchor="ctr" bIns="45700" lIns="731500" spcFirstLastPara="1" rIns="91425" wrap="square" tIns="45700">
            <a:noAutofit/>
          </a:bodyPr>
          <a:lstStyle/>
          <a:p>
            <a:pPr indent="-342900" lvl="0" marL="342900" rtl="0" algn="l">
              <a:lnSpc>
                <a:spcPct val="100000"/>
              </a:lnSpc>
              <a:spcBef>
                <a:spcPts val="0"/>
              </a:spcBef>
              <a:spcAft>
                <a:spcPts val="0"/>
              </a:spcAft>
              <a:buSzPts val="3500"/>
              <a:buNone/>
            </a:pPr>
            <a:r>
              <a:rPr lang="en-US">
                <a:solidFill>
                  <a:srgbClr val="53AA4B"/>
                </a:solidFill>
              </a:rPr>
              <a:t>Our Bodies – MYTHS &amp; FACTS!</a:t>
            </a:r>
            <a:endParaRPr>
              <a:solidFill>
                <a:srgbClr val="53AA4B"/>
              </a:solidFill>
            </a:endParaRPr>
          </a:p>
        </p:txBody>
      </p:sp>
      <p:sp>
        <p:nvSpPr>
          <p:cNvPr id="348" name="Google Shape;348;p103"/>
          <p:cNvSpPr txBox="1"/>
          <p:nvPr/>
        </p:nvSpPr>
        <p:spPr>
          <a:xfrm>
            <a:off x="3759390" y="2057400"/>
            <a:ext cx="8127810" cy="447905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3"/>
              </a:buClr>
              <a:buSzPts val="1800"/>
              <a:buFont typeface="Arial"/>
              <a:buNone/>
            </a:pPr>
            <a:r>
              <a:rPr b="0" i="0" lang="en-US" sz="1800" u="none" cap="none" strike="noStrike">
                <a:solidFill>
                  <a:srgbClr val="333333"/>
                </a:solidFill>
                <a:latin typeface="Poppins"/>
                <a:ea typeface="Poppins"/>
                <a:cs typeface="Poppins"/>
                <a:sym typeface="Poppins"/>
              </a:rPr>
              <a:t>We learn a lot of myths about our bodies as we grow up. </a:t>
            </a:r>
            <a:r>
              <a:rPr b="0" i="0" lang="en-US" sz="1800" u="none" cap="none" strike="noStrike">
                <a:solidFill>
                  <a:srgbClr val="333333"/>
                </a:solidFill>
                <a:latin typeface="Poppins SemiBold"/>
                <a:ea typeface="Poppins SemiBold"/>
                <a:cs typeface="Poppins SemiBold"/>
                <a:sym typeface="Poppins SemiBold"/>
              </a:rPr>
              <a:t>Knowing the facts about our bodies and our reproductive systems empowers us to ask for what we need and set healthy boundaries – key steps to preventing HIV.</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chemeClr val="accent3"/>
              </a:buClr>
              <a:buSzPts val="1800"/>
              <a:buFont typeface="Arial"/>
              <a:buNone/>
            </a:pPr>
            <a:r>
              <a:t/>
            </a:r>
            <a:endParaRPr b="0" i="0" sz="1800" u="none" cap="none" strike="noStrike">
              <a:solidFill>
                <a:srgbClr val="333333"/>
              </a:solidFill>
              <a:latin typeface="Poppins"/>
              <a:ea typeface="Poppins"/>
              <a:cs typeface="Poppins"/>
              <a:sym typeface="Poppins"/>
            </a:endParaRPr>
          </a:p>
          <a:p>
            <a:pPr indent="0" lvl="0" marL="0" marR="0" rtl="0" algn="l">
              <a:lnSpc>
                <a:spcPct val="100000"/>
              </a:lnSpc>
              <a:spcBef>
                <a:spcPts val="600"/>
              </a:spcBef>
              <a:spcAft>
                <a:spcPts val="600"/>
              </a:spcAft>
              <a:buClr>
                <a:schemeClr val="accent3"/>
              </a:buClr>
              <a:buSzPts val="1800"/>
              <a:buFont typeface="Arial"/>
              <a:buNone/>
            </a:pPr>
            <a:r>
              <a:rPr b="0" i="0" lang="en-US" sz="2800" u="none" cap="none" strike="noStrike">
                <a:solidFill>
                  <a:srgbClr val="53AA4B"/>
                </a:solidFill>
                <a:latin typeface="Poppins SemiBold"/>
                <a:ea typeface="Poppins SemiBold"/>
                <a:cs typeface="Poppins SemiBold"/>
                <a:sym typeface="Poppins SemiBold"/>
              </a:rPr>
              <a:t>The ability to talk about the reproductive system and how it works is an important skill for ambassadors!</a:t>
            </a:r>
            <a:endParaRPr b="0" i="0" sz="1400" u="none" cap="none" strike="noStrike">
              <a:solidFill>
                <a:srgbClr val="000000"/>
              </a:solidFill>
              <a:latin typeface="Arial"/>
              <a:ea typeface="Arial"/>
              <a:cs typeface="Arial"/>
              <a:sym typeface="Arial"/>
            </a:endParaRPr>
          </a:p>
        </p:txBody>
      </p:sp>
      <p:pic>
        <p:nvPicPr>
          <p:cNvPr id="349" name="Google Shape;349;p103"/>
          <p:cNvPicPr preferRelativeResize="0"/>
          <p:nvPr/>
        </p:nvPicPr>
        <p:blipFill rotWithShape="1">
          <a:blip r:embed="rId3">
            <a:alphaModFix/>
          </a:blip>
          <a:srcRect b="0" l="0" r="0" t="0"/>
          <a:stretch/>
        </p:blipFill>
        <p:spPr>
          <a:xfrm>
            <a:off x="404402" y="1380258"/>
            <a:ext cx="3645634" cy="51562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BEE"/>
        </a:solidFill>
      </p:bgPr>
    </p:bg>
    <p:spTree>
      <p:nvGrpSpPr>
        <p:cNvPr id="354" name="Shape 354"/>
        <p:cNvGrpSpPr/>
        <p:nvPr/>
      </p:nvGrpSpPr>
      <p:grpSpPr>
        <a:xfrm>
          <a:off x="0" y="0"/>
          <a:ext cx="0" cy="0"/>
          <a:chOff x="0" y="0"/>
          <a:chExt cx="0" cy="0"/>
        </a:xfrm>
      </p:grpSpPr>
      <p:sp>
        <p:nvSpPr>
          <p:cNvPr id="355" name="Google Shape;355;p104"/>
          <p:cNvSpPr txBox="1"/>
          <p:nvPr>
            <p:ph idx="2" type="body"/>
          </p:nvPr>
        </p:nvSpPr>
        <p:spPr>
          <a:xfrm>
            <a:off x="0" y="321542"/>
            <a:ext cx="12192000" cy="1143000"/>
          </a:xfrm>
          <a:prstGeom prst="rect">
            <a:avLst/>
          </a:prstGeom>
          <a:noFill/>
          <a:ln>
            <a:noFill/>
          </a:ln>
        </p:spPr>
        <p:txBody>
          <a:bodyPr anchorCtr="0" anchor="ctr" bIns="45700" lIns="731500" spcFirstLastPara="1" rIns="91425" wrap="square" tIns="45700">
            <a:noAutofit/>
          </a:bodyPr>
          <a:lstStyle/>
          <a:p>
            <a:pPr indent="-342900" lvl="0" marL="342900" rtl="0" algn="l">
              <a:lnSpc>
                <a:spcPct val="100000"/>
              </a:lnSpc>
              <a:spcBef>
                <a:spcPts val="0"/>
              </a:spcBef>
              <a:spcAft>
                <a:spcPts val="0"/>
              </a:spcAft>
              <a:buSzPts val="3500"/>
              <a:buNone/>
            </a:pPr>
            <a:r>
              <a:rPr lang="en-US">
                <a:solidFill>
                  <a:srgbClr val="53AA4B"/>
                </a:solidFill>
              </a:rPr>
              <a:t>HIV and AIDS – The Basics</a:t>
            </a:r>
            <a:endParaRPr sz="4000">
              <a:solidFill>
                <a:srgbClr val="53AA4B"/>
              </a:solidFill>
            </a:endParaRPr>
          </a:p>
        </p:txBody>
      </p:sp>
      <p:sp>
        <p:nvSpPr>
          <p:cNvPr id="356" name="Google Shape;356;p104"/>
          <p:cNvSpPr txBox="1"/>
          <p:nvPr/>
        </p:nvSpPr>
        <p:spPr>
          <a:xfrm>
            <a:off x="3759390" y="1674796"/>
            <a:ext cx="6756210" cy="456090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3"/>
              </a:buClr>
              <a:buSzPts val="1800"/>
              <a:buFont typeface="Arial"/>
              <a:buNone/>
            </a:pPr>
            <a:r>
              <a:rPr b="1" i="0" lang="en-US" sz="2400" u="none" cap="none" strike="noStrike">
                <a:solidFill>
                  <a:srgbClr val="53AA4B"/>
                </a:solidFill>
                <a:latin typeface="Poppins"/>
                <a:ea typeface="Poppins"/>
                <a:cs typeface="Poppins"/>
                <a:sym typeface="Poppins"/>
              </a:rPr>
              <a:t>Session Goals: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2400"/>
              <a:buFont typeface="Arial"/>
              <a:buNone/>
            </a:pPr>
            <a:r>
              <a:rPr b="0" i="0" lang="en-US" sz="2400" u="none" cap="none" strike="noStrike">
                <a:solidFill>
                  <a:srgbClr val="333333"/>
                </a:solidFill>
                <a:latin typeface="Poppins"/>
                <a:ea typeface="Poppins"/>
                <a:cs typeface="Poppins"/>
                <a:sym typeface="Poppins"/>
              </a:rPr>
              <a:t>Participants learn </a:t>
            </a:r>
            <a:r>
              <a:rPr b="0" i="0" lang="en-US" sz="2400" u="none" cap="none" strike="noStrike">
                <a:solidFill>
                  <a:srgbClr val="333333"/>
                </a:solidFill>
                <a:latin typeface="Poppins SemiBold"/>
                <a:ea typeface="Poppins SemiBold"/>
                <a:cs typeface="Poppins SemiBold"/>
                <a:sym typeface="Poppins SemiBold"/>
              </a:rPr>
              <a:t>essential facts about HIV and AIDS</a:t>
            </a:r>
            <a:r>
              <a:rPr b="0" i="0" lang="en-US" sz="2400" u="none" cap="none" strike="noStrike">
                <a:solidFill>
                  <a:srgbClr val="333333"/>
                </a:solidFill>
                <a:latin typeface="Poppins"/>
                <a:ea typeface="Poppins"/>
                <a:cs typeface="Poppins"/>
                <a:sym typeface="Poppins"/>
              </a:rPr>
              <a:t>. They will also practice </a:t>
            </a:r>
            <a:r>
              <a:rPr b="0" i="0" lang="en-US" sz="2400" u="none" cap="none" strike="noStrike">
                <a:solidFill>
                  <a:srgbClr val="333333"/>
                </a:solidFill>
                <a:latin typeface="Poppins SemiBold"/>
                <a:ea typeface="Poppins SemiBold"/>
                <a:cs typeface="Poppins SemiBold"/>
                <a:sym typeface="Poppins SemiBold"/>
              </a:rPr>
              <a:t>identifying and correcting myths about HIV and AIDS</a:t>
            </a:r>
            <a:r>
              <a:rPr b="0" i="0" lang="en-US" sz="2400" u="none" cap="none" strike="noStrike">
                <a:solidFill>
                  <a:srgbClr val="333333"/>
                </a:solidFill>
                <a:latin typeface="Poppins"/>
                <a:ea typeface="Poppins"/>
                <a:cs typeface="Poppins"/>
                <a:sym typeface="Poppins"/>
              </a:rPr>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accent3"/>
              </a:buClr>
              <a:buSzPts val="1800"/>
              <a:buFont typeface="Arial"/>
              <a:buNone/>
            </a:pPr>
            <a:r>
              <a:t/>
            </a:r>
            <a:endParaRPr b="0" i="0" sz="2400" u="none" cap="none" strike="noStrike">
              <a:solidFill>
                <a:srgbClr val="333333"/>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53AA4B"/>
                </a:solidFill>
                <a:latin typeface="Poppins"/>
                <a:ea typeface="Poppins"/>
                <a:cs typeface="Poppins"/>
                <a:sym typeface="Poppins"/>
              </a:rPr>
              <a:t>Session Activities: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53AA4B"/>
              </a:buClr>
              <a:buSzPts val="1800"/>
              <a:buFont typeface="Noto Sans Symbols"/>
              <a:buChar char="▪"/>
            </a:pPr>
            <a:r>
              <a:rPr b="0" i="0" lang="en-US" sz="2400" u="none" cap="none" strike="noStrike">
                <a:solidFill>
                  <a:srgbClr val="333333"/>
                </a:solidFill>
                <a:latin typeface="Poppins"/>
                <a:ea typeface="Poppins"/>
                <a:cs typeface="Poppins"/>
                <a:sym typeface="Poppins"/>
              </a:rPr>
              <a:t>Vote with your feet</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53AA4B"/>
              </a:buClr>
              <a:buSzPts val="1800"/>
              <a:buFont typeface="Noto Sans Symbols"/>
              <a:buChar char="▪"/>
            </a:pPr>
            <a:r>
              <a:rPr b="0" i="0" lang="en-US" sz="2400" u="none" cap="none" strike="noStrike">
                <a:solidFill>
                  <a:srgbClr val="333333"/>
                </a:solidFill>
                <a:latin typeface="Poppins"/>
                <a:ea typeface="Poppins"/>
                <a:cs typeface="Poppins"/>
                <a:sym typeface="Poppins"/>
              </a:rPr>
              <a:t>Myth-busting</a:t>
            </a:r>
            <a:endParaRPr b="0" i="0" sz="2400" u="none" cap="none" strike="noStrike">
              <a:solidFill>
                <a:srgbClr val="333333"/>
              </a:solidFill>
              <a:latin typeface="Arial"/>
              <a:ea typeface="Arial"/>
              <a:cs typeface="Arial"/>
              <a:sym typeface="Arial"/>
            </a:endParaRPr>
          </a:p>
          <a:p>
            <a:pPr indent="0" lvl="0" marL="0" marR="0" rtl="0" algn="l">
              <a:lnSpc>
                <a:spcPct val="100000"/>
              </a:lnSpc>
              <a:spcBef>
                <a:spcPts val="0"/>
              </a:spcBef>
              <a:spcAft>
                <a:spcPts val="0"/>
              </a:spcAft>
              <a:buClr>
                <a:schemeClr val="accent3"/>
              </a:buClr>
              <a:buSzPts val="1800"/>
              <a:buFont typeface="Arial"/>
              <a:buNone/>
            </a:pPr>
            <a:r>
              <a:rPr b="0" i="0" lang="en-US" sz="2400" u="none" cap="none" strike="noStrike">
                <a:solidFill>
                  <a:srgbClr val="333333"/>
                </a:solidFill>
                <a:latin typeface="Poppins"/>
                <a:ea typeface="Poppins"/>
                <a:cs typeface="Poppins"/>
                <a:sym typeface="Poppins"/>
              </a:rPr>
              <a:t> </a:t>
            </a:r>
            <a:endParaRPr b="0" i="0" sz="1800" u="none" cap="none" strike="noStrike">
              <a:solidFill>
                <a:srgbClr val="333333"/>
              </a:solidFill>
              <a:latin typeface="Arial"/>
              <a:ea typeface="Arial"/>
              <a:cs typeface="Arial"/>
              <a:sym typeface="Arial"/>
            </a:endParaRPr>
          </a:p>
        </p:txBody>
      </p:sp>
      <p:pic>
        <p:nvPicPr>
          <p:cNvPr id="357" name="Google Shape;357;p104"/>
          <p:cNvPicPr preferRelativeResize="0"/>
          <p:nvPr/>
        </p:nvPicPr>
        <p:blipFill rotWithShape="1">
          <a:blip r:embed="rId3">
            <a:alphaModFix/>
          </a:blip>
          <a:srcRect b="0" l="0" r="0" t="0"/>
          <a:stretch/>
        </p:blipFill>
        <p:spPr>
          <a:xfrm>
            <a:off x="304800" y="1271478"/>
            <a:ext cx="3048006" cy="536753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BEE"/>
        </a:solidFill>
      </p:bgPr>
    </p:bg>
    <p:spTree>
      <p:nvGrpSpPr>
        <p:cNvPr id="362" name="Shape 362"/>
        <p:cNvGrpSpPr/>
        <p:nvPr/>
      </p:nvGrpSpPr>
      <p:grpSpPr>
        <a:xfrm>
          <a:off x="0" y="0"/>
          <a:ext cx="0" cy="0"/>
          <a:chOff x="0" y="0"/>
          <a:chExt cx="0" cy="0"/>
        </a:xfrm>
      </p:grpSpPr>
      <p:sp>
        <p:nvSpPr>
          <p:cNvPr id="363" name="Google Shape;363;p105"/>
          <p:cNvSpPr txBox="1"/>
          <p:nvPr>
            <p:ph idx="2" type="body"/>
          </p:nvPr>
        </p:nvSpPr>
        <p:spPr>
          <a:xfrm>
            <a:off x="0" y="321542"/>
            <a:ext cx="12192000" cy="1143000"/>
          </a:xfrm>
          <a:prstGeom prst="rect">
            <a:avLst/>
          </a:prstGeom>
          <a:noFill/>
          <a:ln>
            <a:noFill/>
          </a:ln>
        </p:spPr>
        <p:txBody>
          <a:bodyPr anchorCtr="0" anchor="ctr" bIns="45700" lIns="731500" spcFirstLastPara="1" rIns="91425" wrap="square" tIns="45700">
            <a:noAutofit/>
          </a:bodyPr>
          <a:lstStyle/>
          <a:p>
            <a:pPr indent="-342900" lvl="0" marL="342900" rtl="0" algn="l">
              <a:lnSpc>
                <a:spcPct val="100000"/>
              </a:lnSpc>
              <a:spcBef>
                <a:spcPts val="0"/>
              </a:spcBef>
              <a:spcAft>
                <a:spcPts val="0"/>
              </a:spcAft>
              <a:buSzPts val="3500"/>
              <a:buNone/>
            </a:pPr>
            <a:r>
              <a:rPr lang="en-US">
                <a:solidFill>
                  <a:srgbClr val="53AA4B"/>
                </a:solidFill>
              </a:rPr>
              <a:t>HIV and AIDS – POP QUIZ!</a:t>
            </a:r>
            <a:endParaRPr>
              <a:solidFill>
                <a:srgbClr val="53AA4B"/>
              </a:solidFill>
            </a:endParaRPr>
          </a:p>
        </p:txBody>
      </p:sp>
      <p:sp>
        <p:nvSpPr>
          <p:cNvPr id="364" name="Google Shape;364;p105"/>
          <p:cNvSpPr txBox="1"/>
          <p:nvPr/>
        </p:nvSpPr>
        <p:spPr>
          <a:xfrm>
            <a:off x="1740090" y="2692400"/>
            <a:ext cx="5587810" cy="25400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600"/>
              </a:spcAft>
              <a:buClr>
                <a:schemeClr val="accent3"/>
              </a:buClr>
              <a:buSzPts val="1800"/>
              <a:buFont typeface="Arial"/>
              <a:buNone/>
            </a:pPr>
            <a:r>
              <a:rPr b="1" i="0" lang="en-US" sz="4000" u="none" cap="none" strike="noStrike">
                <a:solidFill>
                  <a:srgbClr val="51AEC6"/>
                </a:solidFill>
                <a:latin typeface="Poppins"/>
                <a:ea typeface="Poppins"/>
                <a:cs typeface="Poppins"/>
                <a:sym typeface="Poppins"/>
              </a:rPr>
              <a:t>What are the three stages of HIV?</a:t>
            </a:r>
            <a:endParaRPr b="0" i="0" sz="4000" u="none" cap="none" strike="noStrike">
              <a:solidFill>
                <a:srgbClr val="51AEC6"/>
              </a:solidFill>
              <a:latin typeface="Arial"/>
              <a:ea typeface="Arial"/>
              <a:cs typeface="Arial"/>
              <a:sym typeface="Arial"/>
            </a:endParaRPr>
          </a:p>
        </p:txBody>
      </p:sp>
      <p:pic>
        <p:nvPicPr>
          <p:cNvPr id="365" name="Google Shape;365;p105"/>
          <p:cNvPicPr preferRelativeResize="0"/>
          <p:nvPr/>
        </p:nvPicPr>
        <p:blipFill rotWithShape="1">
          <a:blip r:embed="rId3">
            <a:alphaModFix/>
          </a:blip>
          <a:srcRect b="0" l="0" r="0" t="0"/>
          <a:stretch/>
        </p:blipFill>
        <p:spPr>
          <a:xfrm>
            <a:off x="7501740" y="705486"/>
            <a:ext cx="4206396" cy="594931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BEE"/>
        </a:solidFill>
      </p:bgPr>
    </p:bg>
    <p:spTree>
      <p:nvGrpSpPr>
        <p:cNvPr id="370" name="Shape 370"/>
        <p:cNvGrpSpPr/>
        <p:nvPr/>
      </p:nvGrpSpPr>
      <p:grpSpPr>
        <a:xfrm>
          <a:off x="0" y="0"/>
          <a:ext cx="0" cy="0"/>
          <a:chOff x="0" y="0"/>
          <a:chExt cx="0" cy="0"/>
        </a:xfrm>
      </p:grpSpPr>
      <p:sp>
        <p:nvSpPr>
          <p:cNvPr id="371" name="Google Shape;371;p106"/>
          <p:cNvSpPr txBox="1"/>
          <p:nvPr>
            <p:ph idx="2" type="body"/>
          </p:nvPr>
        </p:nvSpPr>
        <p:spPr>
          <a:xfrm>
            <a:off x="0" y="321542"/>
            <a:ext cx="12192000" cy="1143000"/>
          </a:xfrm>
          <a:prstGeom prst="rect">
            <a:avLst/>
          </a:prstGeom>
          <a:noFill/>
          <a:ln>
            <a:noFill/>
          </a:ln>
        </p:spPr>
        <p:txBody>
          <a:bodyPr anchorCtr="0" anchor="ctr" bIns="45700" lIns="731500" spcFirstLastPara="1" rIns="91425" wrap="square" tIns="45700">
            <a:noAutofit/>
          </a:bodyPr>
          <a:lstStyle/>
          <a:p>
            <a:pPr indent="-342900" lvl="0" marL="342900" rtl="0" algn="l">
              <a:lnSpc>
                <a:spcPct val="100000"/>
              </a:lnSpc>
              <a:spcBef>
                <a:spcPts val="0"/>
              </a:spcBef>
              <a:spcAft>
                <a:spcPts val="0"/>
              </a:spcAft>
              <a:buSzPts val="3500"/>
              <a:buNone/>
            </a:pPr>
            <a:r>
              <a:rPr lang="en-US">
                <a:solidFill>
                  <a:srgbClr val="53AA4B"/>
                </a:solidFill>
              </a:rPr>
              <a:t>HIV and AIDS – The Basics</a:t>
            </a:r>
            <a:endParaRPr>
              <a:solidFill>
                <a:srgbClr val="53AA4B"/>
              </a:solidFill>
            </a:endParaRPr>
          </a:p>
        </p:txBody>
      </p:sp>
      <p:sp>
        <p:nvSpPr>
          <p:cNvPr id="372" name="Google Shape;372;p106"/>
          <p:cNvSpPr txBox="1"/>
          <p:nvPr/>
        </p:nvSpPr>
        <p:spPr>
          <a:xfrm>
            <a:off x="3759390" y="1484296"/>
            <a:ext cx="8127810" cy="505216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3"/>
              </a:buClr>
              <a:buSzPts val="1800"/>
              <a:buFont typeface="Arial"/>
              <a:buNone/>
            </a:pPr>
            <a:r>
              <a:t/>
            </a:r>
            <a:endParaRPr b="1" i="0" sz="2400" u="none" cap="none" strike="noStrike">
              <a:solidFill>
                <a:srgbClr val="53AA4B"/>
              </a:solidFill>
              <a:latin typeface="Poppins"/>
              <a:ea typeface="Poppins"/>
              <a:cs typeface="Poppins"/>
              <a:sym typeface="Poppins"/>
            </a:endParaRPr>
          </a:p>
          <a:p>
            <a:pPr indent="0" lvl="0" marL="0" marR="0" rtl="0" algn="l">
              <a:lnSpc>
                <a:spcPct val="100000"/>
              </a:lnSpc>
              <a:spcBef>
                <a:spcPts val="600"/>
              </a:spcBef>
              <a:spcAft>
                <a:spcPts val="0"/>
              </a:spcAft>
              <a:buClr>
                <a:schemeClr val="accent3"/>
              </a:buClr>
              <a:buSzPts val="1800"/>
              <a:buFont typeface="Arial"/>
              <a:buNone/>
            </a:pPr>
            <a:r>
              <a:t/>
            </a:r>
            <a:endParaRPr b="1" i="0" sz="2400" u="none" cap="none" strike="noStrike">
              <a:solidFill>
                <a:srgbClr val="53AA4B"/>
              </a:solidFill>
              <a:latin typeface="Poppins"/>
              <a:ea typeface="Poppins"/>
              <a:cs typeface="Poppins"/>
              <a:sym typeface="Poppins"/>
            </a:endParaRPr>
          </a:p>
          <a:p>
            <a:pPr indent="0" lvl="0" marL="0" marR="0" rtl="0" algn="l">
              <a:lnSpc>
                <a:spcPct val="100000"/>
              </a:lnSpc>
              <a:spcBef>
                <a:spcPts val="600"/>
              </a:spcBef>
              <a:spcAft>
                <a:spcPts val="0"/>
              </a:spcAft>
              <a:buClr>
                <a:schemeClr val="accent3"/>
              </a:buClr>
              <a:buSzPts val="1800"/>
              <a:buFont typeface="Arial"/>
              <a:buNone/>
            </a:pPr>
            <a:r>
              <a:rPr b="1" i="0" lang="en-US" sz="2400" u="none" cap="none" strike="noStrike">
                <a:solidFill>
                  <a:srgbClr val="53AA4B"/>
                </a:solidFill>
                <a:latin typeface="Poppins"/>
                <a:ea typeface="Poppins"/>
                <a:cs typeface="Poppins"/>
                <a:sym typeface="Poppins"/>
              </a:rPr>
              <a:t>Acute HIV</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chemeClr val="accent3"/>
              </a:buClr>
              <a:buSzPts val="1800"/>
              <a:buFont typeface="Arial"/>
              <a:buNone/>
            </a:pPr>
            <a:r>
              <a:t/>
            </a:r>
            <a:endParaRPr b="1" i="0" sz="2400" u="none" cap="none" strike="noStrike">
              <a:solidFill>
                <a:srgbClr val="53AA4B"/>
              </a:solidFill>
              <a:latin typeface="Poppins"/>
              <a:ea typeface="Poppins"/>
              <a:cs typeface="Poppins"/>
              <a:sym typeface="Poppins"/>
            </a:endParaRPr>
          </a:p>
          <a:p>
            <a:pPr indent="0" lvl="0" marL="0" marR="0" rtl="0" algn="l">
              <a:lnSpc>
                <a:spcPct val="100000"/>
              </a:lnSpc>
              <a:spcBef>
                <a:spcPts val="600"/>
              </a:spcBef>
              <a:spcAft>
                <a:spcPts val="0"/>
              </a:spcAft>
              <a:buClr>
                <a:schemeClr val="accent3"/>
              </a:buClr>
              <a:buSzPts val="1800"/>
              <a:buFont typeface="Arial"/>
              <a:buNone/>
            </a:pPr>
            <a:r>
              <a:rPr b="1" i="0" lang="en-US" sz="2400" u="none" cap="none" strike="noStrike">
                <a:solidFill>
                  <a:srgbClr val="53AA4B"/>
                </a:solidFill>
                <a:latin typeface="Poppins"/>
                <a:ea typeface="Poppins"/>
                <a:cs typeface="Poppins"/>
                <a:sym typeface="Poppins"/>
              </a:rPr>
              <a:t>Chronic HIV</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chemeClr val="accent3"/>
              </a:buClr>
              <a:buSzPts val="1800"/>
              <a:buFont typeface="Arial"/>
              <a:buNone/>
            </a:pPr>
            <a:r>
              <a:t/>
            </a:r>
            <a:endParaRPr b="1" i="0" sz="2400" u="none" cap="none" strike="noStrike">
              <a:solidFill>
                <a:srgbClr val="53AA4B"/>
              </a:solidFill>
              <a:latin typeface="Poppins"/>
              <a:ea typeface="Poppins"/>
              <a:cs typeface="Poppins"/>
              <a:sym typeface="Poppins"/>
            </a:endParaRPr>
          </a:p>
          <a:p>
            <a:pPr indent="0" lvl="0" marL="0" marR="0" rtl="0" algn="l">
              <a:lnSpc>
                <a:spcPct val="100000"/>
              </a:lnSpc>
              <a:spcBef>
                <a:spcPts val="600"/>
              </a:spcBef>
              <a:spcAft>
                <a:spcPts val="600"/>
              </a:spcAft>
              <a:buClr>
                <a:schemeClr val="accent3"/>
              </a:buClr>
              <a:buSzPts val="1800"/>
              <a:buFont typeface="Arial"/>
              <a:buNone/>
            </a:pPr>
            <a:r>
              <a:rPr b="1" i="0" lang="en-US" sz="2400" u="none" cap="none" strike="noStrike">
                <a:solidFill>
                  <a:srgbClr val="53AA4B"/>
                </a:solidFill>
                <a:latin typeface="Poppins"/>
                <a:ea typeface="Poppins"/>
                <a:cs typeface="Poppins"/>
                <a:sym typeface="Poppins"/>
              </a:rPr>
              <a:t>Acquired immunodeficiency syndrome (AIDS)</a:t>
            </a:r>
            <a:endParaRPr b="0" i="0" sz="1800" u="none" cap="none" strike="noStrike">
              <a:solidFill>
                <a:srgbClr val="333333"/>
              </a:solidFill>
              <a:latin typeface="Arial"/>
              <a:ea typeface="Arial"/>
              <a:cs typeface="Arial"/>
              <a:sym typeface="Arial"/>
            </a:endParaRPr>
          </a:p>
        </p:txBody>
      </p:sp>
      <p:pic>
        <p:nvPicPr>
          <p:cNvPr id="373" name="Google Shape;373;p106"/>
          <p:cNvPicPr preferRelativeResize="0"/>
          <p:nvPr/>
        </p:nvPicPr>
        <p:blipFill rotWithShape="1">
          <a:blip r:embed="rId3">
            <a:alphaModFix/>
          </a:blip>
          <a:srcRect b="0" l="0" r="0" t="0"/>
          <a:stretch/>
        </p:blipFill>
        <p:spPr>
          <a:xfrm>
            <a:off x="88900" y="1422400"/>
            <a:ext cx="3817331" cy="53975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pic>
        <p:nvPicPr>
          <p:cNvPr descr="A group of people posing for a photo&#10;&#10;AI-generated content may be incorrect." id="230" name="Google Shape;230;p3"/>
          <p:cNvPicPr preferRelativeResize="0"/>
          <p:nvPr/>
        </p:nvPicPr>
        <p:blipFill rotWithShape="1">
          <a:blip r:embed="rId3">
            <a:alphaModFix amt="20000"/>
          </a:blip>
          <a:srcRect b="0" l="0" r="0" t="0"/>
          <a:stretch/>
        </p:blipFill>
        <p:spPr>
          <a:xfrm>
            <a:off x="526408" y="108858"/>
            <a:ext cx="11139184" cy="7424267"/>
          </a:xfrm>
          <a:prstGeom prst="rect">
            <a:avLst/>
          </a:prstGeom>
          <a:noFill/>
          <a:ln>
            <a:noFill/>
          </a:ln>
        </p:spPr>
      </p:pic>
      <p:sp>
        <p:nvSpPr>
          <p:cNvPr id="231" name="Google Shape;231;p3"/>
          <p:cNvSpPr txBox="1"/>
          <p:nvPr>
            <p:ph idx="1" type="body"/>
          </p:nvPr>
        </p:nvSpPr>
        <p:spPr>
          <a:xfrm>
            <a:off x="812802" y="1519587"/>
            <a:ext cx="10174512" cy="5229555"/>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accent1"/>
              </a:buClr>
              <a:buSzPts val="2640"/>
              <a:buChar char="•"/>
            </a:pPr>
            <a:r>
              <a:rPr lang="en-US" sz="2400"/>
              <a:t>Recognize that we are all </a:t>
            </a:r>
            <a:r>
              <a:rPr b="1" lang="en-US" sz="2400"/>
              <a:t>teachers </a:t>
            </a:r>
            <a:r>
              <a:rPr b="1" i="1" lang="en-US" sz="2400"/>
              <a:t>and</a:t>
            </a:r>
            <a:r>
              <a:rPr b="1" lang="en-US" sz="2400"/>
              <a:t> learners</a:t>
            </a:r>
            <a:r>
              <a:rPr lang="en-US" sz="2400"/>
              <a:t>.</a:t>
            </a:r>
            <a:endParaRPr/>
          </a:p>
          <a:p>
            <a:pPr indent="-342900" lvl="0" marL="342900" rtl="0" algn="l">
              <a:lnSpc>
                <a:spcPct val="100000"/>
              </a:lnSpc>
              <a:spcBef>
                <a:spcPts val="600"/>
              </a:spcBef>
              <a:spcAft>
                <a:spcPts val="0"/>
              </a:spcAft>
              <a:buClr>
                <a:schemeClr val="accent1"/>
              </a:buClr>
              <a:buSzPts val="2640"/>
              <a:buChar char="•"/>
            </a:pPr>
            <a:r>
              <a:rPr lang="en-US" sz="2400"/>
              <a:t>Practice </a:t>
            </a:r>
            <a:r>
              <a:rPr b="1" lang="en-US" sz="2400"/>
              <a:t>active listening </a:t>
            </a:r>
            <a:r>
              <a:rPr lang="en-US" sz="2400"/>
              <a:t>and </a:t>
            </a:r>
            <a:r>
              <a:rPr b="1" lang="en-US" sz="2400"/>
              <a:t>active participation</a:t>
            </a:r>
            <a:r>
              <a:rPr lang="en-US" sz="2400"/>
              <a:t>.</a:t>
            </a:r>
            <a:endParaRPr/>
          </a:p>
          <a:p>
            <a:pPr indent="-342900" lvl="0" marL="342900" rtl="0" algn="l">
              <a:lnSpc>
                <a:spcPct val="100000"/>
              </a:lnSpc>
              <a:spcBef>
                <a:spcPts val="600"/>
              </a:spcBef>
              <a:spcAft>
                <a:spcPts val="0"/>
              </a:spcAft>
              <a:buClr>
                <a:schemeClr val="accent1"/>
              </a:buClr>
              <a:buSzPts val="2640"/>
              <a:buChar char="•"/>
            </a:pPr>
            <a:r>
              <a:rPr lang="en-US" sz="2400"/>
              <a:t>Ensure that you </a:t>
            </a:r>
            <a:r>
              <a:rPr b="1" lang="en-US" sz="2400"/>
              <a:t>minimize distractions</a:t>
            </a:r>
            <a:r>
              <a:rPr lang="en-US" sz="2400"/>
              <a:t>. You will get out of the training what you put into it.</a:t>
            </a:r>
            <a:endParaRPr/>
          </a:p>
          <a:p>
            <a:pPr indent="-342900" lvl="0" marL="342900" rtl="0" algn="l">
              <a:lnSpc>
                <a:spcPct val="100000"/>
              </a:lnSpc>
              <a:spcBef>
                <a:spcPts val="600"/>
              </a:spcBef>
              <a:spcAft>
                <a:spcPts val="0"/>
              </a:spcAft>
              <a:buClr>
                <a:schemeClr val="accent1"/>
              </a:buClr>
              <a:buSzPts val="2640"/>
              <a:buChar char="•"/>
            </a:pPr>
            <a:r>
              <a:rPr lang="en-US" sz="2400"/>
              <a:t>Be </a:t>
            </a:r>
            <a:r>
              <a:rPr b="1" lang="en-US" sz="2400"/>
              <a:t>mindful</a:t>
            </a:r>
            <a:r>
              <a:rPr lang="en-US" sz="2400"/>
              <a:t> </a:t>
            </a:r>
            <a:r>
              <a:rPr b="1" lang="en-US" sz="2400"/>
              <a:t>and respectful </a:t>
            </a:r>
            <a:r>
              <a:rPr lang="en-US" sz="2400"/>
              <a:t>of mind, body, spirit, and emotions – for ourselves and others!</a:t>
            </a:r>
            <a:endParaRPr/>
          </a:p>
          <a:p>
            <a:pPr indent="-342900" lvl="0" marL="342900" rtl="0" algn="l">
              <a:lnSpc>
                <a:spcPct val="100000"/>
              </a:lnSpc>
              <a:spcBef>
                <a:spcPts val="600"/>
              </a:spcBef>
              <a:spcAft>
                <a:spcPts val="0"/>
              </a:spcAft>
              <a:buClr>
                <a:schemeClr val="accent1"/>
              </a:buClr>
              <a:buSzPts val="2640"/>
              <a:buChar char="•"/>
            </a:pPr>
            <a:r>
              <a:rPr lang="en-US" sz="2400"/>
              <a:t>Share the </a:t>
            </a:r>
            <a:r>
              <a:rPr b="1" lang="en-US" sz="2400"/>
              <a:t>responsibility for success</a:t>
            </a:r>
            <a:r>
              <a:rPr lang="en-US" sz="2400"/>
              <a:t>.</a:t>
            </a:r>
            <a:endParaRPr/>
          </a:p>
          <a:p>
            <a:pPr indent="-342900" lvl="0" marL="342900" rtl="0" algn="l">
              <a:lnSpc>
                <a:spcPct val="100000"/>
              </a:lnSpc>
              <a:spcBef>
                <a:spcPts val="600"/>
              </a:spcBef>
              <a:spcAft>
                <a:spcPts val="0"/>
              </a:spcAft>
              <a:buClr>
                <a:schemeClr val="accent1"/>
              </a:buClr>
              <a:buSzPts val="2640"/>
              <a:buChar char="•"/>
            </a:pPr>
            <a:r>
              <a:rPr lang="en-US" sz="2400"/>
              <a:t>Remember that all contributions are </a:t>
            </a:r>
            <a:r>
              <a:rPr b="1" lang="en-US" sz="2400"/>
              <a:t>valuable</a:t>
            </a:r>
            <a:r>
              <a:rPr lang="en-US" sz="2400"/>
              <a:t>.</a:t>
            </a:r>
            <a:endParaRPr/>
          </a:p>
          <a:p>
            <a:pPr indent="-342900" lvl="0" marL="342900" rtl="0" algn="l">
              <a:lnSpc>
                <a:spcPct val="100000"/>
              </a:lnSpc>
              <a:spcBef>
                <a:spcPts val="600"/>
              </a:spcBef>
              <a:spcAft>
                <a:spcPts val="0"/>
              </a:spcAft>
              <a:buClr>
                <a:schemeClr val="accent1"/>
              </a:buClr>
              <a:buSzPts val="2640"/>
              <a:buChar char="•"/>
            </a:pPr>
            <a:r>
              <a:rPr lang="en-US" sz="2400"/>
              <a:t>Be </a:t>
            </a:r>
            <a:r>
              <a:rPr b="1" lang="en-US" sz="2400"/>
              <a:t>supportive</a:t>
            </a:r>
            <a:r>
              <a:rPr lang="en-US" sz="2400"/>
              <a:t> of one another.</a:t>
            </a:r>
            <a:endParaRPr/>
          </a:p>
          <a:p>
            <a:pPr indent="-342900" lvl="0" marL="342900" rtl="0" algn="l">
              <a:lnSpc>
                <a:spcPct val="100000"/>
              </a:lnSpc>
              <a:spcBef>
                <a:spcPts val="600"/>
              </a:spcBef>
              <a:spcAft>
                <a:spcPts val="0"/>
              </a:spcAft>
              <a:buClr>
                <a:schemeClr val="accent1"/>
              </a:buClr>
              <a:buSzPts val="2640"/>
              <a:buChar char="•"/>
            </a:pPr>
            <a:r>
              <a:rPr b="1" lang="en-US" sz="2400"/>
              <a:t>What else?</a:t>
            </a:r>
            <a:endParaRPr/>
          </a:p>
        </p:txBody>
      </p:sp>
      <p:sp>
        <p:nvSpPr>
          <p:cNvPr id="232" name="Google Shape;232;p3"/>
          <p:cNvSpPr txBox="1"/>
          <p:nvPr>
            <p:ph idx="2" type="body"/>
          </p:nvPr>
        </p:nvSpPr>
        <p:spPr>
          <a:xfrm>
            <a:off x="0" y="321542"/>
            <a:ext cx="9873949" cy="1143000"/>
          </a:xfrm>
          <a:prstGeom prst="rect">
            <a:avLst/>
          </a:prstGeom>
          <a:noFill/>
          <a:ln>
            <a:noFill/>
          </a:ln>
        </p:spPr>
        <p:txBody>
          <a:bodyPr anchorCtr="0" anchor="ctr" bIns="45700" lIns="731500" spcFirstLastPara="1" rIns="91425" wrap="square" tIns="45700">
            <a:noAutofit/>
          </a:bodyPr>
          <a:lstStyle/>
          <a:p>
            <a:pPr indent="-342900" lvl="0" marL="342900" marR="0" rtl="0" algn="l">
              <a:lnSpc>
                <a:spcPct val="100000"/>
              </a:lnSpc>
              <a:spcBef>
                <a:spcPts val="0"/>
              </a:spcBef>
              <a:spcAft>
                <a:spcPts val="0"/>
              </a:spcAft>
              <a:buClr>
                <a:srgbClr val="309FCD"/>
              </a:buClr>
              <a:buSzPts val="3600"/>
              <a:buFont typeface="Arial"/>
              <a:buNone/>
            </a:pPr>
            <a:r>
              <a:rPr b="1" i="0" lang="en-US" sz="3600" u="none" cap="none" strike="noStrike">
                <a:solidFill>
                  <a:schemeClr val="accent1"/>
                </a:solidFill>
                <a:latin typeface="Poppins"/>
                <a:ea typeface="Poppins"/>
                <a:cs typeface="Poppins"/>
                <a:sym typeface="Poppins"/>
              </a:rPr>
              <a:t>REMINDER: Our Working Agreements</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BEE"/>
        </a:solidFill>
      </p:bgPr>
    </p:bg>
    <p:spTree>
      <p:nvGrpSpPr>
        <p:cNvPr id="378" name="Shape 378"/>
        <p:cNvGrpSpPr/>
        <p:nvPr/>
      </p:nvGrpSpPr>
      <p:grpSpPr>
        <a:xfrm>
          <a:off x="0" y="0"/>
          <a:ext cx="0" cy="0"/>
          <a:chOff x="0" y="0"/>
          <a:chExt cx="0" cy="0"/>
        </a:xfrm>
      </p:grpSpPr>
      <p:sp>
        <p:nvSpPr>
          <p:cNvPr id="379" name="Google Shape;379;p107"/>
          <p:cNvSpPr txBox="1"/>
          <p:nvPr>
            <p:ph idx="2" type="body"/>
          </p:nvPr>
        </p:nvSpPr>
        <p:spPr>
          <a:xfrm>
            <a:off x="0" y="321542"/>
            <a:ext cx="12192000" cy="1143000"/>
          </a:xfrm>
          <a:prstGeom prst="rect">
            <a:avLst/>
          </a:prstGeom>
          <a:noFill/>
          <a:ln>
            <a:noFill/>
          </a:ln>
        </p:spPr>
        <p:txBody>
          <a:bodyPr anchorCtr="0" anchor="ctr" bIns="45700" lIns="731500" spcFirstLastPara="1" rIns="91425" wrap="square" tIns="45700">
            <a:noAutofit/>
          </a:bodyPr>
          <a:lstStyle/>
          <a:p>
            <a:pPr indent="-342900" lvl="0" marL="342900" rtl="0" algn="l">
              <a:lnSpc>
                <a:spcPct val="100000"/>
              </a:lnSpc>
              <a:spcBef>
                <a:spcPts val="0"/>
              </a:spcBef>
              <a:spcAft>
                <a:spcPts val="0"/>
              </a:spcAft>
              <a:buSzPts val="3500"/>
              <a:buNone/>
            </a:pPr>
            <a:r>
              <a:rPr lang="en-US" sz="3550">
                <a:solidFill>
                  <a:srgbClr val="53AA4B"/>
                </a:solidFill>
              </a:rPr>
              <a:t>HIV Transmission &amp; Prevention 101*</a:t>
            </a:r>
            <a:endParaRPr>
              <a:solidFill>
                <a:srgbClr val="53AA4B"/>
              </a:solidFill>
            </a:endParaRPr>
          </a:p>
        </p:txBody>
      </p:sp>
      <p:sp>
        <p:nvSpPr>
          <p:cNvPr id="380" name="Google Shape;380;p107"/>
          <p:cNvSpPr txBox="1"/>
          <p:nvPr/>
        </p:nvSpPr>
        <p:spPr>
          <a:xfrm>
            <a:off x="3759390" y="1674796"/>
            <a:ext cx="7784910" cy="456090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3"/>
              </a:buClr>
              <a:buSzPts val="1800"/>
              <a:buFont typeface="Arial"/>
              <a:buNone/>
            </a:pPr>
            <a:r>
              <a:rPr b="1" i="0" lang="en-US" sz="2000" u="none" cap="none" strike="noStrike">
                <a:solidFill>
                  <a:srgbClr val="53AA4B"/>
                </a:solidFill>
                <a:latin typeface="Poppins"/>
                <a:ea typeface="Poppins"/>
                <a:cs typeface="Poppins"/>
                <a:sym typeface="Poppins"/>
              </a:rPr>
              <a:t>Session Goals: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2000"/>
              <a:buFont typeface="Arial"/>
              <a:buNone/>
            </a:pPr>
            <a:r>
              <a:rPr b="0" i="0" lang="en-US" sz="2000" u="none" cap="none" strike="noStrike">
                <a:solidFill>
                  <a:srgbClr val="333333"/>
                </a:solidFill>
                <a:latin typeface="Poppins"/>
                <a:ea typeface="Poppins"/>
                <a:cs typeface="Poppins"/>
                <a:sym typeface="Poppins"/>
              </a:rPr>
              <a:t>Participants learn </a:t>
            </a:r>
            <a:r>
              <a:rPr b="0" i="0" lang="en-US" sz="2000" u="none" cap="none" strike="noStrike">
                <a:solidFill>
                  <a:srgbClr val="333333"/>
                </a:solidFill>
                <a:latin typeface="Poppins SemiBold"/>
                <a:ea typeface="Poppins SemiBold"/>
                <a:cs typeface="Poppins SemiBold"/>
                <a:sym typeface="Poppins SemiBold"/>
              </a:rPr>
              <a:t>essential facts about HIV and AIDS</a:t>
            </a:r>
            <a:r>
              <a:rPr b="0" i="0" lang="en-US" sz="2000" u="none" cap="none" strike="noStrike">
                <a:solidFill>
                  <a:srgbClr val="333333"/>
                </a:solidFill>
                <a:latin typeface="Poppins"/>
                <a:ea typeface="Poppins"/>
                <a:cs typeface="Poppins"/>
                <a:sym typeface="Poppins"/>
              </a:rPr>
              <a:t>. They will also practice </a:t>
            </a:r>
            <a:r>
              <a:rPr b="0" i="0" lang="en-US" sz="2000" u="none" cap="none" strike="noStrike">
                <a:solidFill>
                  <a:srgbClr val="333333"/>
                </a:solidFill>
                <a:latin typeface="Poppins SemiBold"/>
                <a:ea typeface="Poppins SemiBold"/>
                <a:cs typeface="Poppins SemiBold"/>
                <a:sym typeface="Poppins SemiBold"/>
              </a:rPr>
              <a:t>identifying and correcting myths about HIV and AIDS</a:t>
            </a:r>
            <a:r>
              <a:rPr b="0" i="0" lang="en-US" sz="2000" u="none" cap="none" strike="noStrike">
                <a:solidFill>
                  <a:srgbClr val="333333"/>
                </a:solidFill>
                <a:latin typeface="Poppins"/>
                <a:ea typeface="Poppins"/>
                <a:cs typeface="Poppins"/>
                <a:sym typeface="Poppins"/>
              </a:rPr>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333333"/>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53AA4B"/>
                </a:solidFill>
                <a:latin typeface="Poppins"/>
                <a:ea typeface="Poppins"/>
                <a:cs typeface="Poppins"/>
                <a:sym typeface="Poppins"/>
              </a:rPr>
              <a:t>*</a:t>
            </a:r>
            <a:r>
              <a:rPr b="0" i="0" lang="en-US" sz="2000" u="none" cap="none" strike="noStrike">
                <a:solidFill>
                  <a:srgbClr val="333333"/>
                </a:solidFill>
                <a:latin typeface="Poppins"/>
                <a:ea typeface="Poppins"/>
                <a:cs typeface="Poppins"/>
                <a:sym typeface="Poppins"/>
              </a:rPr>
              <a:t>The </a:t>
            </a:r>
            <a:r>
              <a:rPr b="0" i="0" lang="en-US" sz="2000" u="none" cap="none" strike="noStrike">
                <a:solidFill>
                  <a:srgbClr val="333333"/>
                </a:solidFill>
                <a:latin typeface="Poppins SemiBold"/>
                <a:ea typeface="Poppins SemiBold"/>
                <a:cs typeface="Poppins SemiBold"/>
                <a:sym typeface="Poppins SemiBold"/>
              </a:rPr>
              <a:t>Diverse Version </a:t>
            </a:r>
            <a:r>
              <a:rPr b="0" i="0" lang="en-US" sz="2000" u="none" cap="none" strike="noStrike">
                <a:solidFill>
                  <a:srgbClr val="333333"/>
                </a:solidFill>
                <a:latin typeface="Poppins"/>
                <a:ea typeface="Poppins"/>
                <a:cs typeface="Poppins"/>
                <a:sym typeface="Poppins"/>
              </a:rPr>
              <a:t>includes information and activities on </a:t>
            </a:r>
            <a:r>
              <a:rPr b="0" i="0" lang="en-US" sz="2000" u="none" cap="none" strike="noStrike">
                <a:solidFill>
                  <a:srgbClr val="333333"/>
                </a:solidFill>
                <a:latin typeface="Poppins SemiBold"/>
                <a:ea typeface="Poppins SemiBold"/>
                <a:cs typeface="Poppins SemiBold"/>
                <a:sym typeface="Poppins SemiBold"/>
              </a:rPr>
              <a:t>HIV transmission and prevention during pregnancy, breastfeeding, and injection drug use</a:t>
            </a:r>
            <a:r>
              <a:rPr b="0" i="0" lang="en-US" sz="2000" u="none" cap="none" strike="noStrike">
                <a:solidFill>
                  <a:srgbClr val="333333"/>
                </a:solidFill>
                <a:latin typeface="Poppins"/>
                <a:ea typeface="Poppins"/>
                <a:cs typeface="Poppins"/>
                <a:sym typeface="Poppins"/>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333333"/>
              </a:solidFill>
              <a:latin typeface="Poppins"/>
              <a:ea typeface="Poppins"/>
              <a:cs typeface="Poppins"/>
              <a:sym typeface="Poppins"/>
            </a:endParaRPr>
          </a:p>
          <a:p>
            <a:pPr indent="0" lvl="0" marL="0" marR="0" rtl="0" algn="l">
              <a:lnSpc>
                <a:spcPct val="100000"/>
              </a:lnSpc>
              <a:spcBef>
                <a:spcPts val="0"/>
              </a:spcBef>
              <a:spcAft>
                <a:spcPts val="0"/>
              </a:spcAft>
              <a:buClr>
                <a:schemeClr val="accent3"/>
              </a:buClr>
              <a:buSzPts val="1800"/>
              <a:buFont typeface="Arial"/>
              <a:buNone/>
            </a:pPr>
            <a:r>
              <a:t/>
            </a:r>
            <a:endParaRPr b="0" i="0" sz="2000" u="none" cap="none" strike="noStrike">
              <a:solidFill>
                <a:srgbClr val="333333"/>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53AA4B"/>
                </a:solidFill>
                <a:latin typeface="Poppins"/>
                <a:ea typeface="Poppins"/>
                <a:cs typeface="Poppins"/>
                <a:sym typeface="Poppins"/>
              </a:rPr>
              <a:t>Session Activities: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53AA4B"/>
              </a:buClr>
              <a:buSzPts val="1800"/>
              <a:buFont typeface="Noto Sans Symbols"/>
              <a:buChar char="▪"/>
            </a:pPr>
            <a:r>
              <a:rPr b="0" i="0" lang="en-US" sz="2000" u="none" cap="none" strike="noStrike">
                <a:solidFill>
                  <a:srgbClr val="333333"/>
                </a:solidFill>
                <a:latin typeface="Poppins"/>
                <a:ea typeface="Poppins"/>
                <a:cs typeface="Poppins"/>
                <a:sym typeface="Poppins"/>
              </a:rPr>
              <a:t>Sticky note activity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53AA4B"/>
              </a:buClr>
              <a:buSzPts val="1800"/>
              <a:buFont typeface="Noto Sans Symbols"/>
              <a:buChar char="▪"/>
            </a:pPr>
            <a:r>
              <a:rPr b="0" i="0" lang="en-US" sz="2000" u="none" cap="none" strike="noStrike">
                <a:solidFill>
                  <a:srgbClr val="333333"/>
                </a:solidFill>
                <a:latin typeface="Poppins"/>
                <a:ea typeface="Poppins"/>
                <a:cs typeface="Poppins"/>
                <a:sym typeface="Poppins"/>
              </a:rPr>
              <a:t>HIV transmission continuum</a:t>
            </a:r>
            <a:endParaRPr b="0" i="0" sz="2000" u="none" cap="none" strike="noStrike">
              <a:solidFill>
                <a:srgbClr val="333333"/>
              </a:solidFill>
              <a:latin typeface="Arial"/>
              <a:ea typeface="Arial"/>
              <a:cs typeface="Arial"/>
              <a:sym typeface="Arial"/>
            </a:endParaRPr>
          </a:p>
          <a:p>
            <a:pPr indent="0" lvl="0" marL="0" marR="0" rtl="0" algn="l">
              <a:lnSpc>
                <a:spcPct val="100000"/>
              </a:lnSpc>
              <a:spcBef>
                <a:spcPts val="0"/>
              </a:spcBef>
              <a:spcAft>
                <a:spcPts val="0"/>
              </a:spcAft>
              <a:buClr>
                <a:schemeClr val="accent3"/>
              </a:buClr>
              <a:buSzPts val="1800"/>
              <a:buFont typeface="Arial"/>
              <a:buNone/>
            </a:pPr>
            <a:r>
              <a:rPr b="0" i="0" lang="en-US" sz="2000" u="none" cap="none" strike="noStrike">
                <a:solidFill>
                  <a:srgbClr val="333333"/>
                </a:solidFill>
                <a:latin typeface="Poppins"/>
                <a:ea typeface="Poppins"/>
                <a:cs typeface="Poppins"/>
                <a:sym typeface="Poppins"/>
              </a:rPr>
              <a:t> </a:t>
            </a:r>
            <a:endParaRPr b="0" i="0" sz="1600" u="none" cap="none" strike="noStrike">
              <a:solidFill>
                <a:srgbClr val="333333"/>
              </a:solidFill>
              <a:latin typeface="Arial"/>
              <a:ea typeface="Arial"/>
              <a:cs typeface="Arial"/>
              <a:sym typeface="Arial"/>
            </a:endParaRPr>
          </a:p>
        </p:txBody>
      </p:sp>
      <p:pic>
        <p:nvPicPr>
          <p:cNvPr id="381" name="Google Shape;381;p107"/>
          <p:cNvPicPr preferRelativeResize="0"/>
          <p:nvPr/>
        </p:nvPicPr>
        <p:blipFill rotWithShape="1">
          <a:blip r:embed="rId3">
            <a:alphaModFix/>
          </a:blip>
          <a:srcRect b="105" l="0" r="0" t="29"/>
          <a:stretch/>
        </p:blipFill>
        <p:spPr>
          <a:xfrm>
            <a:off x="1004169" y="1446911"/>
            <a:ext cx="2034541" cy="501667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BEE"/>
        </a:solidFill>
      </p:bgPr>
    </p:bg>
    <p:spTree>
      <p:nvGrpSpPr>
        <p:cNvPr id="386" name="Shape 386"/>
        <p:cNvGrpSpPr/>
        <p:nvPr/>
      </p:nvGrpSpPr>
      <p:grpSpPr>
        <a:xfrm>
          <a:off x="0" y="0"/>
          <a:ext cx="0" cy="0"/>
          <a:chOff x="0" y="0"/>
          <a:chExt cx="0" cy="0"/>
        </a:xfrm>
      </p:grpSpPr>
      <p:sp>
        <p:nvSpPr>
          <p:cNvPr id="387" name="Google Shape;387;p108"/>
          <p:cNvSpPr txBox="1"/>
          <p:nvPr>
            <p:ph idx="2" type="body"/>
          </p:nvPr>
        </p:nvSpPr>
        <p:spPr>
          <a:xfrm>
            <a:off x="0" y="321542"/>
            <a:ext cx="12192000" cy="1143000"/>
          </a:xfrm>
          <a:prstGeom prst="rect">
            <a:avLst/>
          </a:prstGeom>
          <a:noFill/>
          <a:ln>
            <a:noFill/>
          </a:ln>
        </p:spPr>
        <p:txBody>
          <a:bodyPr anchorCtr="0" anchor="ctr" bIns="45700" lIns="731500" spcFirstLastPara="1" rIns="91425" wrap="square" tIns="45700">
            <a:noAutofit/>
          </a:bodyPr>
          <a:lstStyle/>
          <a:p>
            <a:pPr indent="-342900" lvl="0" marL="342900" rtl="0" algn="l">
              <a:lnSpc>
                <a:spcPct val="100000"/>
              </a:lnSpc>
              <a:spcBef>
                <a:spcPts val="0"/>
              </a:spcBef>
              <a:spcAft>
                <a:spcPts val="0"/>
              </a:spcAft>
              <a:buSzPts val="3500"/>
              <a:buNone/>
            </a:pPr>
            <a:r>
              <a:rPr lang="en-US">
                <a:solidFill>
                  <a:srgbClr val="53AA4B"/>
                </a:solidFill>
              </a:rPr>
              <a:t>HIV Transmission Continuum</a:t>
            </a:r>
            <a:endParaRPr>
              <a:solidFill>
                <a:srgbClr val="53AA4B"/>
              </a:solidFill>
            </a:endParaRPr>
          </a:p>
        </p:txBody>
      </p:sp>
      <p:sp>
        <p:nvSpPr>
          <p:cNvPr id="388" name="Google Shape;388;p108"/>
          <p:cNvSpPr txBox="1"/>
          <p:nvPr/>
        </p:nvSpPr>
        <p:spPr>
          <a:xfrm>
            <a:off x="1786686" y="1701800"/>
            <a:ext cx="6756210" cy="254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600"/>
              </a:spcAft>
              <a:buClr>
                <a:schemeClr val="accent3"/>
              </a:buClr>
              <a:buSzPts val="1800"/>
              <a:buFont typeface="Arial"/>
              <a:buNone/>
            </a:pPr>
            <a:r>
              <a:rPr b="1" i="0" lang="en-US" sz="4000" u="none" cap="none" strike="noStrike">
                <a:solidFill>
                  <a:srgbClr val="A13D86"/>
                </a:solidFill>
                <a:latin typeface="Poppins"/>
                <a:ea typeface="Poppins"/>
                <a:cs typeface="Poppins"/>
                <a:sym typeface="Poppins"/>
              </a:rPr>
              <a:t>List these activities in order of </a:t>
            </a:r>
            <a:r>
              <a:rPr b="1" i="1" lang="en-US" sz="4000" u="none" cap="none" strike="noStrike">
                <a:solidFill>
                  <a:srgbClr val="53AA4B"/>
                </a:solidFill>
                <a:latin typeface="Poppins"/>
                <a:ea typeface="Poppins"/>
                <a:cs typeface="Poppins"/>
                <a:sym typeface="Poppins"/>
              </a:rPr>
              <a:t>least likely</a:t>
            </a:r>
            <a:r>
              <a:rPr b="1" i="0" lang="en-US" sz="4000" u="none" cap="none" strike="noStrike">
                <a:solidFill>
                  <a:srgbClr val="53AA4B"/>
                </a:solidFill>
                <a:latin typeface="Poppins"/>
                <a:ea typeface="Poppins"/>
                <a:cs typeface="Poppins"/>
                <a:sym typeface="Poppins"/>
              </a:rPr>
              <a:t> </a:t>
            </a:r>
            <a:r>
              <a:rPr b="1" i="0" lang="en-US" sz="4000" u="none" cap="none" strike="noStrike">
                <a:solidFill>
                  <a:srgbClr val="A13D86"/>
                </a:solidFill>
                <a:latin typeface="Poppins"/>
                <a:ea typeface="Poppins"/>
                <a:cs typeface="Poppins"/>
                <a:sym typeface="Poppins"/>
              </a:rPr>
              <a:t>to transmit HIV to </a:t>
            </a:r>
            <a:r>
              <a:rPr b="1" i="1" lang="en-US" sz="4000" u="none" cap="none" strike="noStrike">
                <a:solidFill>
                  <a:srgbClr val="FF0000"/>
                </a:solidFill>
                <a:latin typeface="Poppins"/>
                <a:ea typeface="Poppins"/>
                <a:cs typeface="Poppins"/>
                <a:sym typeface="Poppins"/>
              </a:rPr>
              <a:t>most likely</a:t>
            </a:r>
            <a:r>
              <a:rPr b="1" i="1" lang="en-US" sz="4000" u="none" cap="none" strike="noStrike">
                <a:solidFill>
                  <a:srgbClr val="A13D86"/>
                </a:solidFill>
                <a:latin typeface="Poppins"/>
                <a:ea typeface="Poppins"/>
                <a:cs typeface="Poppins"/>
                <a:sym typeface="Poppins"/>
              </a:rPr>
              <a:t> </a:t>
            </a:r>
            <a:r>
              <a:rPr b="1" i="0" lang="en-US" sz="4000" u="none" cap="none" strike="noStrike">
                <a:solidFill>
                  <a:srgbClr val="A13D86"/>
                </a:solidFill>
                <a:latin typeface="Poppins"/>
                <a:ea typeface="Poppins"/>
                <a:cs typeface="Poppins"/>
                <a:sym typeface="Poppins"/>
              </a:rPr>
              <a:t>to transmit HIV</a:t>
            </a:r>
            <a:endParaRPr b="0" i="0" sz="4000" u="none" cap="none" strike="noStrike">
              <a:solidFill>
                <a:srgbClr val="A13D86"/>
              </a:solidFill>
              <a:latin typeface="Arial"/>
              <a:ea typeface="Arial"/>
              <a:cs typeface="Arial"/>
              <a:sym typeface="Arial"/>
            </a:endParaRPr>
          </a:p>
        </p:txBody>
      </p:sp>
      <p:pic>
        <p:nvPicPr>
          <p:cNvPr id="389" name="Google Shape;389;p108"/>
          <p:cNvPicPr preferRelativeResize="0"/>
          <p:nvPr/>
        </p:nvPicPr>
        <p:blipFill rotWithShape="1">
          <a:blip r:embed="rId3">
            <a:alphaModFix/>
          </a:blip>
          <a:srcRect b="0" l="0" r="0" t="0"/>
          <a:stretch/>
        </p:blipFill>
        <p:spPr>
          <a:xfrm>
            <a:off x="7593339" y="798920"/>
            <a:ext cx="4056663" cy="5737538"/>
          </a:xfrm>
          <a:prstGeom prst="rect">
            <a:avLst/>
          </a:prstGeom>
          <a:noFill/>
          <a:ln>
            <a:noFill/>
          </a:ln>
        </p:spPr>
      </p:pic>
      <p:sp>
        <p:nvSpPr>
          <p:cNvPr id="390" name="Google Shape;390;p108"/>
          <p:cNvSpPr txBox="1"/>
          <p:nvPr/>
        </p:nvSpPr>
        <p:spPr>
          <a:xfrm>
            <a:off x="2104186" y="4572143"/>
            <a:ext cx="6756210" cy="163397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3"/>
              </a:buClr>
              <a:buSzPts val="1800"/>
              <a:buFont typeface="Arial"/>
              <a:buNone/>
            </a:pPr>
            <a:r>
              <a:rPr b="0" i="0" lang="en-US" sz="2400" u="none" cap="none" strike="noStrike">
                <a:solidFill>
                  <a:srgbClr val="333333"/>
                </a:solidFill>
                <a:latin typeface="Poppins"/>
                <a:ea typeface="Poppins"/>
                <a:cs typeface="Poppins"/>
                <a:sym typeface="Poppins"/>
              </a:rPr>
              <a:t>Injecting drugs with a shared needle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0"/>
              </a:spcAft>
              <a:buClr>
                <a:schemeClr val="accent3"/>
              </a:buClr>
              <a:buSzPts val="1800"/>
              <a:buFont typeface="Arial"/>
              <a:buNone/>
            </a:pPr>
            <a:r>
              <a:rPr b="0" i="0" lang="en-US" sz="2400" u="none" cap="none" strike="noStrike">
                <a:solidFill>
                  <a:srgbClr val="333333"/>
                </a:solidFill>
                <a:latin typeface="Poppins"/>
                <a:ea typeface="Poppins"/>
                <a:cs typeface="Poppins"/>
                <a:sym typeface="Poppins"/>
              </a:rPr>
              <a:t>Oral sex</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0"/>
              </a:spcAft>
              <a:buClr>
                <a:schemeClr val="accent3"/>
              </a:buClr>
              <a:buSzPts val="1800"/>
              <a:buFont typeface="Arial"/>
              <a:buNone/>
            </a:pPr>
            <a:r>
              <a:rPr b="0" i="0" lang="en-US" sz="2400" u="none" cap="none" strike="noStrike">
                <a:solidFill>
                  <a:srgbClr val="333333"/>
                </a:solidFill>
                <a:latin typeface="Poppins"/>
                <a:ea typeface="Poppins"/>
                <a:cs typeface="Poppins"/>
                <a:sym typeface="Poppins"/>
              </a:rPr>
              <a:t>Anal sex without PrEP or a condom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600"/>
              </a:spcAft>
              <a:buClr>
                <a:schemeClr val="accent3"/>
              </a:buClr>
              <a:buSzPts val="1800"/>
              <a:buFont typeface="Arial"/>
              <a:buNone/>
            </a:pPr>
            <a:r>
              <a:t/>
            </a:r>
            <a:endParaRPr b="0" i="0" sz="4000" u="none" cap="none" strike="noStrike">
              <a:solidFill>
                <a:srgbClr val="333333"/>
              </a:solidFill>
              <a:latin typeface="Arial"/>
              <a:ea typeface="Arial"/>
              <a:cs typeface="Arial"/>
              <a:sym typeface="Arial"/>
            </a:endParaRPr>
          </a:p>
        </p:txBody>
      </p:sp>
      <p:pic>
        <p:nvPicPr>
          <p:cNvPr descr="Badge Question Mark with solid fill" id="391" name="Google Shape;391;p108"/>
          <p:cNvPicPr preferRelativeResize="0"/>
          <p:nvPr/>
        </p:nvPicPr>
        <p:blipFill rotWithShape="1">
          <a:blip r:embed="rId4">
            <a:alphaModFix/>
          </a:blip>
          <a:srcRect b="0" l="0" r="0" t="0"/>
          <a:stretch/>
        </p:blipFill>
        <p:spPr>
          <a:xfrm>
            <a:off x="1452472" y="4479058"/>
            <a:ext cx="635000" cy="635000"/>
          </a:xfrm>
          <a:prstGeom prst="rect">
            <a:avLst/>
          </a:prstGeom>
          <a:noFill/>
          <a:ln>
            <a:noFill/>
          </a:ln>
        </p:spPr>
      </p:pic>
      <p:pic>
        <p:nvPicPr>
          <p:cNvPr descr="Badge Question Mark with solid fill" id="392" name="Google Shape;392;p108"/>
          <p:cNvPicPr preferRelativeResize="0"/>
          <p:nvPr/>
        </p:nvPicPr>
        <p:blipFill rotWithShape="1">
          <a:blip r:embed="rId4">
            <a:alphaModFix/>
          </a:blip>
          <a:srcRect b="0" l="0" r="0" t="0"/>
          <a:stretch/>
        </p:blipFill>
        <p:spPr>
          <a:xfrm>
            <a:off x="1452472" y="5027322"/>
            <a:ext cx="635000" cy="635000"/>
          </a:xfrm>
          <a:prstGeom prst="rect">
            <a:avLst/>
          </a:prstGeom>
          <a:noFill/>
          <a:ln>
            <a:noFill/>
          </a:ln>
        </p:spPr>
      </p:pic>
      <p:pic>
        <p:nvPicPr>
          <p:cNvPr descr="Badge Question Mark with solid fill" id="393" name="Google Shape;393;p108"/>
          <p:cNvPicPr preferRelativeResize="0"/>
          <p:nvPr/>
        </p:nvPicPr>
        <p:blipFill rotWithShape="1">
          <a:blip r:embed="rId4">
            <a:alphaModFix/>
          </a:blip>
          <a:srcRect b="0" l="0" r="0" t="0"/>
          <a:stretch/>
        </p:blipFill>
        <p:spPr>
          <a:xfrm>
            <a:off x="1452472" y="5575587"/>
            <a:ext cx="635000" cy="6350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BEE"/>
        </a:solidFill>
      </p:bgPr>
    </p:bg>
    <p:spTree>
      <p:nvGrpSpPr>
        <p:cNvPr id="398" name="Shape 398"/>
        <p:cNvGrpSpPr/>
        <p:nvPr/>
      </p:nvGrpSpPr>
      <p:grpSpPr>
        <a:xfrm>
          <a:off x="0" y="0"/>
          <a:ext cx="0" cy="0"/>
          <a:chOff x="0" y="0"/>
          <a:chExt cx="0" cy="0"/>
        </a:xfrm>
      </p:grpSpPr>
      <p:sp>
        <p:nvSpPr>
          <p:cNvPr id="399" name="Google Shape;399;p109"/>
          <p:cNvSpPr txBox="1"/>
          <p:nvPr>
            <p:ph idx="2" type="body"/>
          </p:nvPr>
        </p:nvSpPr>
        <p:spPr>
          <a:xfrm>
            <a:off x="0" y="321542"/>
            <a:ext cx="12192000" cy="1143000"/>
          </a:xfrm>
          <a:prstGeom prst="rect">
            <a:avLst/>
          </a:prstGeom>
          <a:noFill/>
          <a:ln>
            <a:noFill/>
          </a:ln>
        </p:spPr>
        <p:txBody>
          <a:bodyPr anchorCtr="0" anchor="ctr" bIns="45700" lIns="731500" spcFirstLastPara="1" rIns="91425" wrap="square" tIns="45700">
            <a:noAutofit/>
          </a:bodyPr>
          <a:lstStyle/>
          <a:p>
            <a:pPr indent="-342900" lvl="0" marL="342900" rtl="0" algn="l">
              <a:lnSpc>
                <a:spcPct val="100000"/>
              </a:lnSpc>
              <a:spcBef>
                <a:spcPts val="0"/>
              </a:spcBef>
              <a:spcAft>
                <a:spcPts val="0"/>
              </a:spcAft>
              <a:buSzPts val="3500"/>
              <a:buNone/>
            </a:pPr>
            <a:r>
              <a:rPr lang="en-US">
                <a:solidFill>
                  <a:srgbClr val="53AA4B"/>
                </a:solidFill>
              </a:rPr>
              <a:t>HIV Transmission Continuum</a:t>
            </a:r>
            <a:endParaRPr>
              <a:solidFill>
                <a:srgbClr val="53AA4B"/>
              </a:solidFill>
            </a:endParaRPr>
          </a:p>
        </p:txBody>
      </p:sp>
      <p:pic>
        <p:nvPicPr>
          <p:cNvPr id="400" name="Google Shape;400;p109"/>
          <p:cNvPicPr preferRelativeResize="0"/>
          <p:nvPr/>
        </p:nvPicPr>
        <p:blipFill rotWithShape="1">
          <a:blip r:embed="rId3">
            <a:alphaModFix/>
          </a:blip>
          <a:srcRect b="0" l="0" r="0" t="0"/>
          <a:stretch/>
        </p:blipFill>
        <p:spPr>
          <a:xfrm>
            <a:off x="546100" y="1345338"/>
            <a:ext cx="3703143" cy="5330078"/>
          </a:xfrm>
          <a:prstGeom prst="rect">
            <a:avLst/>
          </a:prstGeom>
          <a:noFill/>
          <a:ln>
            <a:noFill/>
          </a:ln>
        </p:spPr>
      </p:pic>
      <p:sp>
        <p:nvSpPr>
          <p:cNvPr id="401" name="Google Shape;401;p109"/>
          <p:cNvSpPr/>
          <p:nvPr/>
        </p:nvSpPr>
        <p:spPr>
          <a:xfrm>
            <a:off x="4602659" y="3781777"/>
            <a:ext cx="6680200" cy="457200"/>
          </a:xfrm>
          <a:prstGeom prst="rightArrow">
            <a:avLst>
              <a:gd fmla="val 50000" name="adj1"/>
              <a:gd fmla="val 50000" name="adj2"/>
            </a:avLst>
          </a:prstGeom>
          <a:gradFill>
            <a:gsLst>
              <a:gs pos="0">
                <a:srgbClr val="53AA4B"/>
              </a:gs>
              <a:gs pos="24000">
                <a:srgbClr val="53AA4B"/>
              </a:gs>
              <a:gs pos="37000">
                <a:srgbClr val="FFFF00"/>
              </a:gs>
              <a:gs pos="100000">
                <a:srgbClr val="FF0000"/>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02" name="Google Shape;402;p109"/>
          <p:cNvSpPr txBox="1"/>
          <p:nvPr/>
        </p:nvSpPr>
        <p:spPr>
          <a:xfrm rot="-1656192">
            <a:off x="4309875" y="4545458"/>
            <a:ext cx="2325597" cy="4572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3"/>
              </a:buClr>
              <a:buSzPts val="1800"/>
              <a:buFont typeface="Arial"/>
              <a:buNone/>
            </a:pPr>
            <a:r>
              <a:rPr b="1" i="0" lang="en-US" sz="1800" u="none" cap="none" strike="noStrike">
                <a:solidFill>
                  <a:srgbClr val="53AA4B"/>
                </a:solidFill>
                <a:latin typeface="Poppins"/>
                <a:ea typeface="Poppins"/>
                <a:cs typeface="Poppins"/>
                <a:sym typeface="Poppins"/>
              </a:rPr>
              <a:t>Least likely to transmit HIV</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600"/>
              </a:spcAft>
              <a:buClr>
                <a:schemeClr val="accent3"/>
              </a:buClr>
              <a:buSzPts val="1800"/>
              <a:buFont typeface="Arial"/>
              <a:buNone/>
            </a:pPr>
            <a:r>
              <a:t/>
            </a:r>
            <a:endParaRPr b="0" i="0" sz="3200" u="none" cap="none" strike="noStrike">
              <a:solidFill>
                <a:srgbClr val="333333"/>
              </a:solidFill>
              <a:latin typeface="Arial"/>
              <a:ea typeface="Arial"/>
              <a:cs typeface="Arial"/>
              <a:sym typeface="Arial"/>
            </a:endParaRPr>
          </a:p>
        </p:txBody>
      </p:sp>
      <p:sp>
        <p:nvSpPr>
          <p:cNvPr id="403" name="Google Shape;403;p109"/>
          <p:cNvSpPr txBox="1"/>
          <p:nvPr/>
        </p:nvSpPr>
        <p:spPr>
          <a:xfrm rot="-1656192">
            <a:off x="9027547" y="4556409"/>
            <a:ext cx="2372866" cy="4572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3"/>
              </a:buClr>
              <a:buSzPts val="1800"/>
              <a:buFont typeface="Arial"/>
              <a:buNone/>
            </a:pPr>
            <a:r>
              <a:rPr b="1" i="0" lang="en-US" sz="1800" u="none" cap="none" strike="noStrike">
                <a:solidFill>
                  <a:srgbClr val="FF0000"/>
                </a:solidFill>
                <a:latin typeface="Poppins"/>
                <a:ea typeface="Poppins"/>
                <a:cs typeface="Poppins"/>
                <a:sym typeface="Poppins"/>
              </a:rPr>
              <a:t>Most likely to transmit HIV</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600"/>
              </a:spcAft>
              <a:buClr>
                <a:schemeClr val="accent3"/>
              </a:buClr>
              <a:buSzPts val="1800"/>
              <a:buFont typeface="Arial"/>
              <a:buNone/>
            </a:pPr>
            <a:r>
              <a:t/>
            </a:r>
            <a:endParaRPr b="0" i="0" sz="3200" u="none" cap="none" strike="noStrike">
              <a:solidFill>
                <a:srgbClr val="FF0000"/>
              </a:solidFill>
              <a:latin typeface="Arial"/>
              <a:ea typeface="Arial"/>
              <a:cs typeface="Arial"/>
              <a:sym typeface="Arial"/>
            </a:endParaRPr>
          </a:p>
        </p:txBody>
      </p:sp>
      <p:sp>
        <p:nvSpPr>
          <p:cNvPr id="404" name="Google Shape;404;p109"/>
          <p:cNvSpPr txBox="1"/>
          <p:nvPr/>
        </p:nvSpPr>
        <p:spPr>
          <a:xfrm>
            <a:off x="5346700" y="2889020"/>
            <a:ext cx="1729685" cy="4572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3"/>
              </a:buClr>
              <a:buSzPts val="1800"/>
              <a:buFont typeface="Arial"/>
              <a:buNone/>
            </a:pPr>
            <a:r>
              <a:rPr b="0" i="0" lang="en-US" sz="1800" u="none" cap="none" strike="noStrike">
                <a:solidFill>
                  <a:srgbClr val="333333"/>
                </a:solidFill>
                <a:latin typeface="Poppins"/>
                <a:ea typeface="Poppins"/>
                <a:cs typeface="Poppins"/>
                <a:sym typeface="Poppins"/>
              </a:rPr>
              <a:t>Oral sex</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600"/>
              </a:spcAft>
              <a:buClr>
                <a:schemeClr val="accent3"/>
              </a:buClr>
              <a:buSzPts val="1800"/>
              <a:buFont typeface="Arial"/>
              <a:buNone/>
            </a:pPr>
            <a:r>
              <a:t/>
            </a:r>
            <a:endParaRPr b="0" i="0" sz="3200" u="none" cap="none" strike="noStrike">
              <a:solidFill>
                <a:srgbClr val="333333"/>
              </a:solidFill>
              <a:latin typeface="Arial"/>
              <a:ea typeface="Arial"/>
              <a:cs typeface="Arial"/>
              <a:sym typeface="Arial"/>
            </a:endParaRPr>
          </a:p>
        </p:txBody>
      </p:sp>
      <p:sp>
        <p:nvSpPr>
          <p:cNvPr id="405" name="Google Shape;405;p109"/>
          <p:cNvSpPr txBox="1"/>
          <p:nvPr/>
        </p:nvSpPr>
        <p:spPr>
          <a:xfrm>
            <a:off x="8069036" y="2023266"/>
            <a:ext cx="2668314" cy="4572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3"/>
              </a:buClr>
              <a:buSzPts val="1800"/>
              <a:buFont typeface="Arial"/>
              <a:buNone/>
            </a:pPr>
            <a:r>
              <a:rPr b="0" i="0" lang="en-US" sz="1800" u="none" cap="none" strike="noStrike">
                <a:solidFill>
                  <a:srgbClr val="333333"/>
                </a:solidFill>
                <a:latin typeface="Poppins"/>
                <a:ea typeface="Poppins"/>
                <a:cs typeface="Poppins"/>
                <a:sym typeface="Poppins"/>
              </a:rPr>
              <a:t>Injecting drugs with a shared needle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600"/>
              </a:spcAft>
              <a:buClr>
                <a:schemeClr val="accent3"/>
              </a:buClr>
              <a:buSzPts val="1800"/>
              <a:buFont typeface="Arial"/>
              <a:buNone/>
            </a:pPr>
            <a:r>
              <a:t/>
            </a:r>
            <a:endParaRPr b="0" i="0" sz="3200" u="none" cap="none" strike="noStrike">
              <a:solidFill>
                <a:srgbClr val="333333"/>
              </a:solidFill>
              <a:latin typeface="Arial"/>
              <a:ea typeface="Arial"/>
              <a:cs typeface="Arial"/>
              <a:sym typeface="Arial"/>
            </a:endParaRPr>
          </a:p>
        </p:txBody>
      </p:sp>
      <p:sp>
        <p:nvSpPr>
          <p:cNvPr id="406" name="Google Shape;406;p109"/>
          <p:cNvSpPr txBox="1"/>
          <p:nvPr/>
        </p:nvSpPr>
        <p:spPr>
          <a:xfrm>
            <a:off x="9700327" y="2660419"/>
            <a:ext cx="2288473" cy="4572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3"/>
              </a:buClr>
              <a:buSzPts val="1800"/>
              <a:buFont typeface="Arial"/>
              <a:buNone/>
            </a:pPr>
            <a:r>
              <a:rPr b="0" i="0" lang="en-US" sz="1800" u="none" cap="none" strike="noStrike">
                <a:solidFill>
                  <a:srgbClr val="333333"/>
                </a:solidFill>
                <a:latin typeface="Poppins"/>
                <a:ea typeface="Poppins"/>
                <a:cs typeface="Poppins"/>
                <a:sym typeface="Poppins"/>
              </a:rPr>
              <a:t>Anal sex without PrEP or a condom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600"/>
              </a:spcAft>
              <a:buClr>
                <a:schemeClr val="accent3"/>
              </a:buClr>
              <a:buSzPts val="1800"/>
              <a:buFont typeface="Arial"/>
              <a:buNone/>
            </a:pPr>
            <a:r>
              <a:t/>
            </a:r>
            <a:endParaRPr b="0" i="0" sz="3200" u="none" cap="none" strike="noStrike">
              <a:solidFill>
                <a:srgbClr val="333333"/>
              </a:solidFill>
              <a:latin typeface="Arial"/>
              <a:ea typeface="Arial"/>
              <a:cs typeface="Arial"/>
              <a:sym typeface="Arial"/>
            </a:endParaRPr>
          </a:p>
        </p:txBody>
      </p:sp>
      <p:sp>
        <p:nvSpPr>
          <p:cNvPr id="407" name="Google Shape;407;p109"/>
          <p:cNvSpPr/>
          <p:nvPr/>
        </p:nvSpPr>
        <p:spPr>
          <a:xfrm>
            <a:off x="10739533" y="3316142"/>
            <a:ext cx="203200" cy="532254"/>
          </a:xfrm>
          <a:prstGeom prst="downArrow">
            <a:avLst>
              <a:gd fmla="val 50000" name="adj1"/>
              <a:gd fmla="val 50000" name="adj2"/>
            </a:avLst>
          </a:prstGeom>
          <a:solidFill>
            <a:srgbClr val="FF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08" name="Google Shape;408;p109"/>
          <p:cNvSpPr/>
          <p:nvPr/>
        </p:nvSpPr>
        <p:spPr>
          <a:xfrm>
            <a:off x="5867039" y="3316142"/>
            <a:ext cx="203200" cy="532254"/>
          </a:xfrm>
          <a:prstGeom prst="downArrow">
            <a:avLst>
              <a:gd fmla="val 50000" name="adj1"/>
              <a:gd fmla="val 50000" name="adj2"/>
            </a:avLst>
          </a:prstGeom>
          <a:solidFill>
            <a:srgbClr val="53AA4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09" name="Google Shape;409;p109"/>
          <p:cNvSpPr/>
          <p:nvPr/>
        </p:nvSpPr>
        <p:spPr>
          <a:xfrm>
            <a:off x="9257060" y="2660419"/>
            <a:ext cx="203200" cy="1187977"/>
          </a:xfrm>
          <a:prstGeom prst="downArrow">
            <a:avLst>
              <a:gd fmla="val 50000" name="adj1"/>
              <a:gd fmla="val 50000" name="adj2"/>
            </a:avLst>
          </a:prstGeom>
          <a:solidFill>
            <a:srgbClr val="FF7F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BEE"/>
        </a:solidFill>
      </p:bgPr>
    </p:bg>
    <p:spTree>
      <p:nvGrpSpPr>
        <p:cNvPr id="414" name="Shape 414"/>
        <p:cNvGrpSpPr/>
        <p:nvPr/>
      </p:nvGrpSpPr>
      <p:grpSpPr>
        <a:xfrm>
          <a:off x="0" y="0"/>
          <a:ext cx="0" cy="0"/>
          <a:chOff x="0" y="0"/>
          <a:chExt cx="0" cy="0"/>
        </a:xfrm>
      </p:grpSpPr>
      <p:sp>
        <p:nvSpPr>
          <p:cNvPr id="415" name="Google Shape;415;p110"/>
          <p:cNvSpPr txBox="1"/>
          <p:nvPr>
            <p:ph idx="2" type="body"/>
          </p:nvPr>
        </p:nvSpPr>
        <p:spPr>
          <a:xfrm>
            <a:off x="0" y="321542"/>
            <a:ext cx="9873949" cy="1143000"/>
          </a:xfrm>
          <a:prstGeom prst="rect">
            <a:avLst/>
          </a:prstGeom>
          <a:noFill/>
          <a:ln>
            <a:noFill/>
          </a:ln>
        </p:spPr>
        <p:txBody>
          <a:bodyPr anchorCtr="0" anchor="ctr" bIns="45700" lIns="731500" spcFirstLastPara="1" rIns="91425" wrap="square" tIns="45700">
            <a:noAutofit/>
          </a:bodyPr>
          <a:lstStyle/>
          <a:p>
            <a:pPr indent="-342900" lvl="0" marL="342900" rtl="0" algn="l">
              <a:lnSpc>
                <a:spcPct val="100000"/>
              </a:lnSpc>
              <a:spcBef>
                <a:spcPts val="0"/>
              </a:spcBef>
              <a:spcAft>
                <a:spcPts val="0"/>
              </a:spcAft>
              <a:buSzPts val="3600"/>
              <a:buNone/>
            </a:pPr>
            <a:r>
              <a:rPr lang="en-US">
                <a:solidFill>
                  <a:srgbClr val="53AA4B"/>
                </a:solidFill>
              </a:rPr>
              <a:t>Foundational Knowledge – Recap</a:t>
            </a:r>
            <a:endParaRPr>
              <a:solidFill>
                <a:srgbClr val="53AA4B"/>
              </a:solidFill>
            </a:endParaRPr>
          </a:p>
        </p:txBody>
      </p:sp>
      <p:sp>
        <p:nvSpPr>
          <p:cNvPr id="416" name="Google Shape;416;p110"/>
          <p:cNvSpPr txBox="1"/>
          <p:nvPr/>
        </p:nvSpPr>
        <p:spPr>
          <a:xfrm>
            <a:off x="6329711" y="2032269"/>
            <a:ext cx="5030885" cy="2182727"/>
          </a:xfrm>
          <a:prstGeom prst="rect">
            <a:avLst/>
          </a:prstGeom>
          <a:noFill/>
          <a:ln>
            <a:noFill/>
          </a:ln>
        </p:spPr>
        <p:txBody>
          <a:bodyPr anchorCtr="0" anchor="ctr" bIns="45700" lIns="91425" spcFirstLastPara="1" rIns="91425" wrap="square" tIns="45700">
            <a:noAutofit/>
          </a:bodyPr>
          <a:lstStyle/>
          <a:p>
            <a:pPr indent="-342900" lvl="0" marL="342900" marR="0" rtl="0" algn="ctr">
              <a:lnSpc>
                <a:spcPct val="100000"/>
              </a:lnSpc>
              <a:spcBef>
                <a:spcPts val="0"/>
              </a:spcBef>
              <a:spcAft>
                <a:spcPts val="0"/>
              </a:spcAft>
              <a:buClr>
                <a:srgbClr val="309FCD"/>
              </a:buClr>
              <a:buSzPts val="3600"/>
              <a:buFont typeface="Arial"/>
              <a:buNone/>
            </a:pPr>
            <a:r>
              <a:rPr b="1" i="0" lang="en-US" sz="3200" u="none" cap="none" strike="noStrike">
                <a:solidFill>
                  <a:srgbClr val="333333"/>
                </a:solidFill>
                <a:latin typeface="Poppins"/>
                <a:ea typeface="Poppins"/>
                <a:cs typeface="Poppins"/>
                <a:sym typeface="Poppins"/>
              </a:rPr>
              <a:t>How do you think </a:t>
            </a:r>
            <a:br>
              <a:rPr b="1" i="0" lang="en-US" sz="3200" u="none" cap="none" strike="noStrike">
                <a:solidFill>
                  <a:srgbClr val="333333"/>
                </a:solidFill>
                <a:latin typeface="Poppins"/>
                <a:ea typeface="Poppins"/>
                <a:cs typeface="Poppins"/>
                <a:sym typeface="Poppins"/>
              </a:rPr>
            </a:br>
            <a:r>
              <a:rPr b="1" i="0" lang="en-US" sz="3200" u="none" cap="none" strike="noStrike">
                <a:solidFill>
                  <a:schemeClr val="accent5"/>
                </a:solidFill>
                <a:latin typeface="Poppins"/>
                <a:ea typeface="Poppins"/>
                <a:cs typeface="Poppins"/>
                <a:sym typeface="Poppins"/>
              </a:rPr>
              <a:t>YOUR AMBASSADORS </a:t>
            </a:r>
            <a:r>
              <a:rPr b="1" i="0" lang="en-US" sz="3200" u="none" cap="none" strike="noStrike">
                <a:solidFill>
                  <a:srgbClr val="333333"/>
                </a:solidFill>
                <a:latin typeface="Poppins"/>
                <a:ea typeface="Poppins"/>
                <a:cs typeface="Poppins"/>
                <a:sym typeface="Poppins"/>
              </a:rPr>
              <a:t>would do on these quizzes?</a:t>
            </a:r>
            <a:endParaRPr b="0" i="0" sz="1400" u="none" cap="none" strike="noStrike">
              <a:solidFill>
                <a:srgbClr val="000000"/>
              </a:solidFill>
              <a:latin typeface="Arial"/>
              <a:ea typeface="Arial"/>
              <a:cs typeface="Arial"/>
              <a:sym typeface="Arial"/>
            </a:endParaRPr>
          </a:p>
        </p:txBody>
      </p:sp>
      <p:sp>
        <p:nvSpPr>
          <p:cNvPr id="417" name="Google Shape;417;p110"/>
          <p:cNvSpPr txBox="1"/>
          <p:nvPr/>
        </p:nvSpPr>
        <p:spPr>
          <a:xfrm>
            <a:off x="1098851" y="2552132"/>
            <a:ext cx="4387549" cy="1143000"/>
          </a:xfrm>
          <a:prstGeom prst="rect">
            <a:avLst/>
          </a:prstGeom>
          <a:noFill/>
          <a:ln>
            <a:noFill/>
          </a:ln>
        </p:spPr>
        <p:txBody>
          <a:bodyPr anchorCtr="0" anchor="ctr" bIns="45700" lIns="91425" spcFirstLastPara="1" rIns="91425" wrap="square" tIns="45700">
            <a:noAutofit/>
          </a:bodyPr>
          <a:lstStyle/>
          <a:p>
            <a:pPr indent="-342900" lvl="0" marL="342900" marR="0" rtl="0" algn="ctr">
              <a:lnSpc>
                <a:spcPct val="100000"/>
              </a:lnSpc>
              <a:spcBef>
                <a:spcPts val="0"/>
              </a:spcBef>
              <a:spcAft>
                <a:spcPts val="0"/>
              </a:spcAft>
              <a:buClr>
                <a:srgbClr val="309FCD"/>
              </a:buClr>
              <a:buSzPts val="3600"/>
              <a:buFont typeface="Arial"/>
              <a:buNone/>
            </a:pPr>
            <a:r>
              <a:rPr b="1" i="0" lang="en-US" sz="3200" u="none" cap="none" strike="noStrike">
                <a:solidFill>
                  <a:srgbClr val="333333"/>
                </a:solidFill>
                <a:latin typeface="Poppins"/>
                <a:ea typeface="Poppins"/>
                <a:cs typeface="Poppins"/>
                <a:sym typeface="Poppins"/>
              </a:rPr>
              <a:t>How did </a:t>
            </a:r>
            <a:r>
              <a:rPr b="1" i="0" lang="en-US" sz="3200" u="none" cap="none" strike="noStrike">
                <a:solidFill>
                  <a:schemeClr val="accent5"/>
                </a:solidFill>
                <a:latin typeface="Poppins"/>
                <a:ea typeface="Poppins"/>
                <a:cs typeface="Poppins"/>
                <a:sym typeface="Poppins"/>
              </a:rPr>
              <a:t>YOU</a:t>
            </a:r>
            <a:r>
              <a:rPr b="1" i="0" lang="en-US" sz="3200" u="none" cap="none" strike="noStrike">
                <a:solidFill>
                  <a:srgbClr val="333333"/>
                </a:solidFill>
                <a:latin typeface="Poppins"/>
                <a:ea typeface="Poppins"/>
                <a:cs typeface="Poppins"/>
                <a:sym typeface="Poppins"/>
              </a:rPr>
              <a:t> do on the quizzes?</a:t>
            </a:r>
            <a:endParaRPr b="0" i="0" sz="1400" u="none" cap="none" strike="noStrike">
              <a:solidFill>
                <a:srgbClr val="000000"/>
              </a:solidFill>
              <a:latin typeface="Arial"/>
              <a:ea typeface="Arial"/>
              <a:cs typeface="Arial"/>
              <a:sym typeface="Arial"/>
            </a:endParaRPr>
          </a:p>
        </p:txBody>
      </p:sp>
      <p:sp>
        <p:nvSpPr>
          <p:cNvPr id="418" name="Google Shape;418;p110"/>
          <p:cNvSpPr txBox="1"/>
          <p:nvPr>
            <p:ph idx="1" type="body"/>
          </p:nvPr>
        </p:nvSpPr>
        <p:spPr>
          <a:xfrm>
            <a:off x="2083019" y="4562780"/>
            <a:ext cx="8493384" cy="197367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000"/>
              <a:buNone/>
            </a:pPr>
            <a:r>
              <a:rPr lang="en-US" sz="2400">
                <a:solidFill>
                  <a:srgbClr val="333333"/>
                </a:solidFill>
              </a:rPr>
              <a:t>Foundational Knowledge sessions are intended to </a:t>
            </a:r>
            <a:r>
              <a:rPr b="1" lang="en-US" sz="2400">
                <a:solidFill>
                  <a:srgbClr val="333333"/>
                </a:solidFill>
              </a:rPr>
              <a:t>equip ambassadors to clearly and confidently answer questions like these </a:t>
            </a:r>
            <a:r>
              <a:rPr lang="en-US" sz="2400">
                <a:solidFill>
                  <a:srgbClr val="333333"/>
                </a:solidFill>
              </a:rPr>
              <a:t>– and be able to defend their answers to their peers and powerholders within their communities.</a:t>
            </a:r>
            <a:endParaRPr sz="2400">
              <a:solidFill>
                <a:srgbClr val="333333"/>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 name="Shape 423"/>
        <p:cNvGrpSpPr/>
        <p:nvPr/>
      </p:nvGrpSpPr>
      <p:grpSpPr>
        <a:xfrm>
          <a:off x="0" y="0"/>
          <a:ext cx="0" cy="0"/>
          <a:chOff x="0" y="0"/>
          <a:chExt cx="0" cy="0"/>
        </a:xfrm>
      </p:grpSpPr>
      <p:sp>
        <p:nvSpPr>
          <p:cNvPr id="424" name="Google Shape;424;p111"/>
          <p:cNvSpPr txBox="1"/>
          <p:nvPr>
            <p:ph type="title"/>
          </p:nvPr>
        </p:nvSpPr>
        <p:spPr>
          <a:xfrm>
            <a:off x="4363661" y="1230085"/>
            <a:ext cx="7315200" cy="566738"/>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rPr lang="en-US">
                <a:solidFill>
                  <a:srgbClr val="53AA4B"/>
                </a:solidFill>
              </a:rPr>
              <a:t>Group work</a:t>
            </a:r>
            <a:endParaRPr>
              <a:solidFill>
                <a:srgbClr val="53AA4B"/>
              </a:solidFill>
            </a:endParaRPr>
          </a:p>
        </p:txBody>
      </p:sp>
      <p:sp>
        <p:nvSpPr>
          <p:cNvPr id="425" name="Google Shape;425;p111"/>
          <p:cNvSpPr txBox="1"/>
          <p:nvPr>
            <p:ph idx="1" type="body"/>
          </p:nvPr>
        </p:nvSpPr>
        <p:spPr>
          <a:xfrm>
            <a:off x="4363661" y="1883907"/>
            <a:ext cx="7315200" cy="804862"/>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000"/>
              <a:buNone/>
            </a:pPr>
            <a:r>
              <a:rPr lang="en-US"/>
              <a:t>Let’s </a:t>
            </a:r>
            <a:r>
              <a:rPr lang="en-US">
                <a:latin typeface="Poppins SemiBold"/>
                <a:ea typeface="Poppins SemiBold"/>
                <a:cs typeface="Poppins SemiBold"/>
                <a:sym typeface="Poppins SemiBold"/>
              </a:rPr>
              <a:t>review the first question under “Key Element II” </a:t>
            </a:r>
            <a:r>
              <a:rPr lang="en-US"/>
              <a:t>of our worksheets together.</a:t>
            </a:r>
            <a:endParaRPr/>
          </a:p>
          <a:p>
            <a:pPr indent="0" lvl="0" marL="0" rtl="0" algn="l">
              <a:lnSpc>
                <a:spcPct val="100000"/>
              </a:lnSpc>
              <a:spcBef>
                <a:spcPts val="400"/>
              </a:spcBef>
              <a:spcAft>
                <a:spcPts val="0"/>
              </a:spcAft>
              <a:buSzPts val="2000"/>
              <a:buNone/>
            </a:pPr>
            <a:r>
              <a:t/>
            </a:r>
            <a:endParaRPr/>
          </a:p>
          <a:p>
            <a:pPr indent="-457200" lvl="0" marL="457200" rtl="0" algn="l">
              <a:lnSpc>
                <a:spcPct val="100000"/>
              </a:lnSpc>
              <a:spcBef>
                <a:spcPts val="400"/>
              </a:spcBef>
              <a:spcAft>
                <a:spcPts val="0"/>
              </a:spcAft>
              <a:buClr>
                <a:srgbClr val="00B050"/>
              </a:buClr>
              <a:buSzPts val="2000"/>
              <a:buAutoNum type="arabicPeriod"/>
            </a:pPr>
            <a:r>
              <a:rPr lang="en-US">
                <a:latin typeface="Poppins SemiBold"/>
                <a:ea typeface="Poppins SemiBold"/>
                <a:cs typeface="Poppins SemiBold"/>
                <a:sym typeface="Poppins SemiBold"/>
              </a:rPr>
              <a:t>What </a:t>
            </a:r>
            <a:r>
              <a:rPr lang="en-US">
                <a:solidFill>
                  <a:srgbClr val="53AA4B"/>
                </a:solidFill>
                <a:latin typeface="Poppins SemiBold"/>
                <a:ea typeface="Poppins SemiBold"/>
                <a:cs typeface="Poppins SemiBold"/>
                <a:sym typeface="Poppins SemiBold"/>
              </a:rPr>
              <a:t>FOUNDATIONAL KNOWLEDGE </a:t>
            </a:r>
            <a:r>
              <a:rPr lang="en-US">
                <a:latin typeface="Poppins SemiBold"/>
                <a:ea typeface="Poppins SemiBold"/>
                <a:cs typeface="Poppins SemiBold"/>
                <a:sym typeface="Poppins SemiBold"/>
              </a:rPr>
              <a:t>should we include in our training?</a:t>
            </a:r>
            <a:endParaRPr/>
          </a:p>
          <a:p>
            <a:pPr indent="0" lvl="0" marL="0" rtl="0" algn="l">
              <a:lnSpc>
                <a:spcPct val="100000"/>
              </a:lnSpc>
              <a:spcBef>
                <a:spcPts val="400"/>
              </a:spcBef>
              <a:spcAft>
                <a:spcPts val="0"/>
              </a:spcAft>
              <a:buSzPts val="2000"/>
              <a:buNone/>
            </a:pPr>
            <a:r>
              <a:rPr i="1" lang="en-US"/>
              <a:t>It may help think through this question by also looking at question 4 under Key Element I: What training do they already have? </a:t>
            </a:r>
            <a:endParaRPr/>
          </a:p>
          <a:p>
            <a:pPr indent="0" lvl="0" marL="0" rtl="0" algn="l">
              <a:lnSpc>
                <a:spcPct val="100000"/>
              </a:lnSpc>
              <a:spcBef>
                <a:spcPts val="400"/>
              </a:spcBef>
              <a:spcAft>
                <a:spcPts val="0"/>
              </a:spcAft>
              <a:buSzPts val="2000"/>
              <a:buNone/>
            </a:pPr>
            <a:r>
              <a:t/>
            </a:r>
            <a:endParaRPr/>
          </a:p>
          <a:p>
            <a:pPr indent="0" lvl="0" marL="0" rtl="0" algn="l">
              <a:lnSpc>
                <a:spcPct val="100000"/>
              </a:lnSpc>
              <a:spcBef>
                <a:spcPts val="400"/>
              </a:spcBef>
              <a:spcAft>
                <a:spcPts val="0"/>
              </a:spcAft>
              <a:buSzPts val="2000"/>
              <a:buNone/>
            </a:pPr>
            <a:r>
              <a:rPr lang="en-US">
                <a:latin typeface="Poppins"/>
                <a:ea typeface="Poppins"/>
                <a:cs typeface="Poppins"/>
                <a:sym typeface="Poppins"/>
              </a:rPr>
              <a:t>Feel free to </a:t>
            </a:r>
            <a:r>
              <a:rPr b="1" lang="en-US">
                <a:latin typeface="Poppins"/>
                <a:ea typeface="Poppins"/>
                <a:cs typeface="Poppins"/>
                <a:sym typeface="Poppins"/>
              </a:rPr>
              <a:t>take notes on your worksheet</a:t>
            </a:r>
            <a:r>
              <a:rPr lang="en-US">
                <a:latin typeface="Poppins"/>
                <a:ea typeface="Poppins"/>
                <a:cs typeface="Poppins"/>
                <a:sym typeface="Poppins"/>
              </a:rPr>
              <a:t>.</a:t>
            </a:r>
            <a:r>
              <a:rPr lang="en-US"/>
              <a:t> You will be able to update your answers as we go through our sessions.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0" name="Shape 430"/>
        <p:cNvGrpSpPr/>
        <p:nvPr/>
      </p:nvGrpSpPr>
      <p:grpSpPr>
        <a:xfrm>
          <a:off x="0" y="0"/>
          <a:ext cx="0" cy="0"/>
          <a:chOff x="0" y="0"/>
          <a:chExt cx="0" cy="0"/>
        </a:xfrm>
      </p:grpSpPr>
      <p:sp>
        <p:nvSpPr>
          <p:cNvPr id="431" name="Google Shape;431;p30"/>
          <p:cNvSpPr txBox="1"/>
          <p:nvPr/>
        </p:nvSpPr>
        <p:spPr>
          <a:xfrm>
            <a:off x="638075" y="1953059"/>
            <a:ext cx="8357644" cy="1816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309FCD"/>
              </a:buClr>
              <a:buSzPts val="5400"/>
              <a:buFont typeface="Arial"/>
              <a:buNone/>
            </a:pPr>
            <a:r>
              <a:rPr b="1" i="0" lang="en-US" sz="5400" u="none" cap="none" strike="noStrike">
                <a:solidFill>
                  <a:schemeClr val="dk2"/>
                </a:solidFill>
                <a:latin typeface="Poppins"/>
                <a:ea typeface="Poppins"/>
                <a:cs typeface="Poppins"/>
                <a:sym typeface="Poppins"/>
              </a:rPr>
              <a:t>BREAK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080"/>
              </a:spcBef>
              <a:spcAft>
                <a:spcPts val="0"/>
              </a:spcAft>
              <a:buClr>
                <a:srgbClr val="309FCD"/>
              </a:buClr>
              <a:buSzPts val="5400"/>
              <a:buFont typeface="Arial"/>
              <a:buNone/>
            </a:pPr>
            <a:r>
              <a:rPr b="1" i="0" lang="en-US" sz="5400" u="none" cap="none" strike="noStrike">
                <a:solidFill>
                  <a:schemeClr val="dk2"/>
                </a:solidFill>
                <a:latin typeface="Poppins"/>
                <a:ea typeface="Poppins"/>
                <a:cs typeface="Poppins"/>
                <a:sym typeface="Poppins"/>
              </a:rPr>
              <a:t>See you in 10 minutes!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sp>
        <p:nvSpPr>
          <p:cNvPr id="437" name="Google Shape;437;p12"/>
          <p:cNvSpPr txBox="1"/>
          <p:nvPr>
            <p:ph idx="1" type="body"/>
          </p:nvPr>
        </p:nvSpPr>
        <p:spPr>
          <a:xfrm>
            <a:off x="914400" y="1952625"/>
            <a:ext cx="6075363" cy="1816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309FCD"/>
              </a:buClr>
              <a:buSzPts val="5400"/>
              <a:buFont typeface="Arial"/>
              <a:buNone/>
            </a:pPr>
            <a:r>
              <a:rPr b="1" i="0" lang="en-US" sz="5400" u="none" cap="none" strike="noStrike">
                <a:solidFill>
                  <a:srgbClr val="5E1849"/>
                </a:solidFill>
                <a:latin typeface="Poppins"/>
                <a:ea typeface="Poppins"/>
                <a:cs typeface="Poppins"/>
                <a:sym typeface="Poppins"/>
              </a:rPr>
              <a:t>PrEP METHODS ESSENTIAL KNOWLEDGE</a:t>
            </a:r>
            <a:endParaRPr b="0" i="0" sz="1400" u="none" cap="none" strike="noStrike">
              <a:solidFill>
                <a:srgbClr val="5E1849"/>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sp>
        <p:nvSpPr>
          <p:cNvPr id="443" name="Google Shape;443;p32"/>
          <p:cNvSpPr txBox="1"/>
          <p:nvPr>
            <p:ph idx="2" type="body"/>
          </p:nvPr>
        </p:nvSpPr>
        <p:spPr>
          <a:xfrm>
            <a:off x="4229100" y="-470628"/>
            <a:ext cx="7796690" cy="2891481"/>
          </a:xfrm>
          <a:prstGeom prst="rect">
            <a:avLst/>
          </a:prstGeom>
          <a:noFill/>
          <a:ln>
            <a:noFill/>
          </a:ln>
        </p:spPr>
        <p:txBody>
          <a:bodyPr anchorCtr="0" anchor="ctr" bIns="45700" lIns="731500" spcFirstLastPara="1" rIns="91425" wrap="square" tIns="45700">
            <a:noAutofit/>
          </a:bodyPr>
          <a:lstStyle/>
          <a:p>
            <a:pPr indent="0" lvl="0" marL="0" rtl="0" algn="l">
              <a:lnSpc>
                <a:spcPct val="100000"/>
              </a:lnSpc>
              <a:spcBef>
                <a:spcPts val="0"/>
              </a:spcBef>
              <a:spcAft>
                <a:spcPts val="0"/>
              </a:spcAft>
              <a:buSzPts val="3600"/>
              <a:buNone/>
            </a:pPr>
            <a:r>
              <a:rPr lang="en-US">
                <a:solidFill>
                  <a:srgbClr val="7030A0"/>
                </a:solidFill>
              </a:rPr>
              <a:t>What’s in the PrEP Methods Essential Knowledge?</a:t>
            </a:r>
            <a:endParaRPr>
              <a:solidFill>
                <a:srgbClr val="7030A0"/>
              </a:solidFill>
            </a:endParaRPr>
          </a:p>
        </p:txBody>
      </p:sp>
      <p:sp>
        <p:nvSpPr>
          <p:cNvPr id="444" name="Google Shape;444;p32"/>
          <p:cNvSpPr txBox="1"/>
          <p:nvPr>
            <p:ph idx="1" type="body"/>
          </p:nvPr>
        </p:nvSpPr>
        <p:spPr>
          <a:xfrm>
            <a:off x="4867842" y="1671555"/>
            <a:ext cx="6758730" cy="470311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000"/>
              <a:buNone/>
            </a:pPr>
            <a:r>
              <a:rPr i="1" lang="en-US" sz="2400">
                <a:solidFill>
                  <a:srgbClr val="333333"/>
                </a:solidFill>
              </a:rPr>
              <a:t>In-depth information on… </a:t>
            </a:r>
            <a:endParaRPr/>
          </a:p>
          <a:p>
            <a:pPr indent="0" lvl="0" marL="0" rtl="0" algn="l">
              <a:lnSpc>
                <a:spcPct val="100000"/>
              </a:lnSpc>
              <a:spcBef>
                <a:spcPts val="1200"/>
              </a:spcBef>
              <a:spcAft>
                <a:spcPts val="0"/>
              </a:spcAft>
              <a:buSzPts val="2000"/>
              <a:buNone/>
            </a:pPr>
            <a:r>
              <a:rPr lang="en-US">
                <a:solidFill>
                  <a:srgbClr val="7030A0"/>
                </a:solidFill>
              </a:rPr>
              <a:t>PrEP Methods &amp; Combination Prevention</a:t>
            </a:r>
            <a:endParaRPr/>
          </a:p>
          <a:p>
            <a:pPr indent="0" lvl="0" marL="0" rtl="0" algn="l">
              <a:lnSpc>
                <a:spcPct val="100000"/>
              </a:lnSpc>
              <a:spcBef>
                <a:spcPts val="1200"/>
              </a:spcBef>
              <a:spcAft>
                <a:spcPts val="0"/>
              </a:spcAft>
              <a:buSzPts val="2000"/>
              <a:buNone/>
            </a:pPr>
            <a:r>
              <a:rPr lang="en-US">
                <a:solidFill>
                  <a:srgbClr val="7030A0"/>
                </a:solidFill>
              </a:rPr>
              <a:t>Oral PrEP</a:t>
            </a:r>
            <a:endParaRPr/>
          </a:p>
          <a:p>
            <a:pPr indent="0" lvl="0" marL="0" rtl="0" algn="l">
              <a:lnSpc>
                <a:spcPct val="100000"/>
              </a:lnSpc>
              <a:spcBef>
                <a:spcPts val="1200"/>
              </a:spcBef>
              <a:spcAft>
                <a:spcPts val="0"/>
              </a:spcAft>
              <a:buSzPts val="2000"/>
              <a:buNone/>
            </a:pPr>
            <a:r>
              <a:rPr lang="en-US">
                <a:solidFill>
                  <a:srgbClr val="7030A0"/>
                </a:solidFill>
              </a:rPr>
              <a:t>The PrEP Ring</a:t>
            </a:r>
            <a:endParaRPr/>
          </a:p>
          <a:p>
            <a:pPr indent="0" lvl="0" marL="0" rtl="0" algn="l">
              <a:lnSpc>
                <a:spcPct val="100000"/>
              </a:lnSpc>
              <a:spcBef>
                <a:spcPts val="1200"/>
              </a:spcBef>
              <a:spcAft>
                <a:spcPts val="0"/>
              </a:spcAft>
              <a:buSzPts val="2000"/>
              <a:buNone/>
            </a:pPr>
            <a:r>
              <a:rPr lang="en-US">
                <a:solidFill>
                  <a:srgbClr val="7030A0"/>
                </a:solidFill>
              </a:rPr>
              <a:t>Injectable PrEP</a:t>
            </a:r>
            <a:endParaRPr/>
          </a:p>
          <a:p>
            <a:pPr indent="0" lvl="0" marL="0" rtl="0" algn="l">
              <a:lnSpc>
                <a:spcPct val="100000"/>
              </a:lnSpc>
              <a:spcBef>
                <a:spcPts val="1200"/>
              </a:spcBef>
              <a:spcAft>
                <a:spcPts val="0"/>
              </a:spcAft>
              <a:buSzPts val="2000"/>
              <a:buNone/>
            </a:pPr>
            <a:r>
              <a:rPr lang="en-US">
                <a:solidFill>
                  <a:srgbClr val="7030A0"/>
                </a:solidFill>
              </a:rPr>
              <a:t>Talking About PrEP Methods</a:t>
            </a:r>
            <a:endParaRPr/>
          </a:p>
          <a:p>
            <a:pPr indent="0" lvl="0" marL="0" rtl="0" algn="l">
              <a:lnSpc>
                <a:spcPct val="100000"/>
              </a:lnSpc>
              <a:spcBef>
                <a:spcPts val="1200"/>
              </a:spcBef>
              <a:spcAft>
                <a:spcPts val="1200"/>
              </a:spcAft>
              <a:buSzPts val="2000"/>
              <a:buNone/>
            </a:pPr>
            <a:r>
              <a:rPr i="1" lang="en-US" sz="2400">
                <a:solidFill>
                  <a:srgbClr val="333333"/>
                </a:solidFill>
              </a:rPr>
              <a:t>This section serves as </a:t>
            </a:r>
            <a:r>
              <a:rPr b="1" i="1" lang="en-US" sz="2400">
                <a:solidFill>
                  <a:srgbClr val="333333"/>
                </a:solidFill>
              </a:rPr>
              <a:t>a reference for facilitators </a:t>
            </a:r>
            <a:r>
              <a:rPr i="1" lang="en-US" sz="2400">
                <a:solidFill>
                  <a:srgbClr val="333333"/>
                </a:solidFill>
              </a:rPr>
              <a:t>of the training, alongside </a:t>
            </a:r>
            <a:r>
              <a:rPr b="1" i="1" lang="en-US" sz="2400">
                <a:solidFill>
                  <a:srgbClr val="333333"/>
                </a:solidFill>
              </a:rPr>
              <a:t>local guidelines and resources</a:t>
            </a:r>
            <a:r>
              <a:rPr i="1" lang="en-US" sz="2400">
                <a:solidFill>
                  <a:srgbClr val="333333"/>
                </a:solidFill>
              </a:rPr>
              <a:t>.</a:t>
            </a:r>
            <a:endParaRPr/>
          </a:p>
        </p:txBody>
      </p:sp>
      <p:pic>
        <p:nvPicPr>
          <p:cNvPr id="445" name="Google Shape;445;p32"/>
          <p:cNvPicPr preferRelativeResize="0"/>
          <p:nvPr/>
        </p:nvPicPr>
        <p:blipFill rotWithShape="1">
          <a:blip r:embed="rId3">
            <a:alphaModFix/>
          </a:blip>
          <a:srcRect b="0" l="0" r="0" t="0"/>
          <a:stretch/>
        </p:blipFill>
        <p:spPr>
          <a:xfrm>
            <a:off x="0" y="-362"/>
            <a:ext cx="4468625" cy="68580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 name="Shape 450"/>
        <p:cNvGrpSpPr/>
        <p:nvPr/>
      </p:nvGrpSpPr>
      <p:grpSpPr>
        <a:xfrm>
          <a:off x="0" y="0"/>
          <a:ext cx="0" cy="0"/>
          <a:chOff x="0" y="0"/>
          <a:chExt cx="0" cy="0"/>
        </a:xfrm>
      </p:grpSpPr>
      <p:sp>
        <p:nvSpPr>
          <p:cNvPr id="451" name="Google Shape;451;p112"/>
          <p:cNvSpPr txBox="1"/>
          <p:nvPr>
            <p:ph idx="1" type="body"/>
          </p:nvPr>
        </p:nvSpPr>
        <p:spPr>
          <a:xfrm>
            <a:off x="413407" y="2507578"/>
            <a:ext cx="7780479" cy="470311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000"/>
              <a:buNone/>
            </a:pPr>
            <a:r>
              <a:rPr i="1" lang="en-US" sz="2300">
                <a:solidFill>
                  <a:srgbClr val="333333"/>
                </a:solidFill>
              </a:rPr>
              <a:t>Topics covered:</a:t>
            </a:r>
            <a:endParaRPr/>
          </a:p>
          <a:p>
            <a:pPr indent="-342900" lvl="0" marL="342900" rtl="0" algn="l">
              <a:lnSpc>
                <a:spcPct val="100000"/>
              </a:lnSpc>
              <a:spcBef>
                <a:spcPts val="600"/>
              </a:spcBef>
              <a:spcAft>
                <a:spcPts val="0"/>
              </a:spcAft>
              <a:buClr>
                <a:srgbClr val="333333"/>
              </a:buClr>
              <a:buSzPts val="2000"/>
              <a:buFont typeface="Noto Sans Symbols"/>
              <a:buChar char="▪"/>
            </a:pPr>
            <a:r>
              <a:rPr lang="en-US" sz="2300">
                <a:solidFill>
                  <a:srgbClr val="92298E"/>
                </a:solidFill>
                <a:latin typeface="Poppins SemiBold"/>
                <a:ea typeface="Poppins SemiBold"/>
                <a:cs typeface="Poppins SemiBold"/>
                <a:sym typeface="Poppins SemiBold"/>
              </a:rPr>
              <a:t>What is PrEP and who is it for?</a:t>
            </a:r>
            <a:endParaRPr/>
          </a:p>
          <a:p>
            <a:pPr indent="-342900" lvl="0" marL="342900" rtl="0" algn="l">
              <a:lnSpc>
                <a:spcPct val="100000"/>
              </a:lnSpc>
              <a:spcBef>
                <a:spcPts val="600"/>
              </a:spcBef>
              <a:spcAft>
                <a:spcPts val="0"/>
              </a:spcAft>
              <a:buClr>
                <a:srgbClr val="333333"/>
              </a:buClr>
              <a:buSzPts val="2000"/>
              <a:buFont typeface="Noto Sans Symbols"/>
              <a:buChar char="▪"/>
            </a:pPr>
            <a:r>
              <a:rPr lang="en-US" sz="2300">
                <a:solidFill>
                  <a:srgbClr val="92298E"/>
                </a:solidFill>
                <a:latin typeface="Poppins SemiBold"/>
                <a:ea typeface="Poppins SemiBold"/>
                <a:cs typeface="Poppins SemiBold"/>
                <a:sym typeface="Poppins SemiBold"/>
              </a:rPr>
              <a:t>What is the difference between PrEP, PEP, and ART?</a:t>
            </a:r>
            <a:endParaRPr/>
          </a:p>
          <a:p>
            <a:pPr indent="-342900" lvl="0" marL="342900" rtl="0" algn="l">
              <a:lnSpc>
                <a:spcPct val="100000"/>
              </a:lnSpc>
              <a:spcBef>
                <a:spcPts val="600"/>
              </a:spcBef>
              <a:spcAft>
                <a:spcPts val="0"/>
              </a:spcAft>
              <a:buClr>
                <a:srgbClr val="333333"/>
              </a:buClr>
              <a:buSzPts val="2000"/>
              <a:buFont typeface="Noto Sans Symbols"/>
              <a:buChar char="▪"/>
            </a:pPr>
            <a:r>
              <a:rPr lang="en-US" sz="2300">
                <a:solidFill>
                  <a:srgbClr val="92298E"/>
                </a:solidFill>
                <a:latin typeface="Poppins SemiBold"/>
                <a:ea typeface="Poppins SemiBold"/>
                <a:cs typeface="Poppins SemiBold"/>
                <a:sym typeface="Poppins SemiBold"/>
              </a:rPr>
              <a:t>What are the ways to use PrEP?</a:t>
            </a:r>
            <a:endParaRPr/>
          </a:p>
          <a:p>
            <a:pPr indent="-342900" lvl="0" marL="342900" rtl="0" algn="l">
              <a:lnSpc>
                <a:spcPct val="100000"/>
              </a:lnSpc>
              <a:spcBef>
                <a:spcPts val="600"/>
              </a:spcBef>
              <a:spcAft>
                <a:spcPts val="0"/>
              </a:spcAft>
              <a:buClr>
                <a:srgbClr val="333333"/>
              </a:buClr>
              <a:buSzPts val="2000"/>
              <a:buFont typeface="Noto Sans Symbols"/>
              <a:buChar char="▪"/>
            </a:pPr>
            <a:r>
              <a:rPr lang="en-US" sz="2300">
                <a:solidFill>
                  <a:srgbClr val="92298E"/>
                </a:solidFill>
                <a:latin typeface="Poppins SemiBold"/>
                <a:ea typeface="Poppins SemiBold"/>
                <a:cs typeface="Poppins SemiBold"/>
                <a:sym typeface="Poppins SemiBold"/>
              </a:rPr>
              <a:t>Combining PrEP &amp; other HIV prevention methods</a:t>
            </a:r>
            <a:endParaRPr/>
          </a:p>
          <a:p>
            <a:pPr indent="-342900" lvl="0" marL="342900" rtl="0" algn="l">
              <a:lnSpc>
                <a:spcPct val="100000"/>
              </a:lnSpc>
              <a:spcBef>
                <a:spcPts val="600"/>
              </a:spcBef>
              <a:spcAft>
                <a:spcPts val="0"/>
              </a:spcAft>
              <a:buClr>
                <a:srgbClr val="333333"/>
              </a:buClr>
              <a:buSzPts val="2000"/>
              <a:buFont typeface="Noto Sans Symbols"/>
              <a:buChar char="▪"/>
            </a:pPr>
            <a:r>
              <a:rPr lang="en-US" sz="2300">
                <a:solidFill>
                  <a:srgbClr val="92298E"/>
                </a:solidFill>
                <a:latin typeface="Poppins SemiBold"/>
                <a:ea typeface="Poppins SemiBold"/>
                <a:cs typeface="Poppins SemiBold"/>
                <a:sym typeface="Poppins SemiBold"/>
              </a:rPr>
              <a:t>Making a PrEP method choice</a:t>
            </a:r>
            <a:endParaRPr/>
          </a:p>
          <a:p>
            <a:pPr indent="-342900" lvl="0" marL="342900" rtl="0" algn="l">
              <a:lnSpc>
                <a:spcPct val="100000"/>
              </a:lnSpc>
              <a:spcBef>
                <a:spcPts val="600"/>
              </a:spcBef>
              <a:spcAft>
                <a:spcPts val="0"/>
              </a:spcAft>
              <a:buClr>
                <a:srgbClr val="333333"/>
              </a:buClr>
              <a:buSzPts val="2000"/>
              <a:buFont typeface="Noto Sans Symbols"/>
              <a:buChar char="▪"/>
            </a:pPr>
            <a:r>
              <a:rPr lang="en-US" sz="2300">
                <a:solidFill>
                  <a:srgbClr val="92298E"/>
                </a:solidFill>
                <a:latin typeface="Poppins SemiBold"/>
                <a:ea typeface="Poppins SemiBold"/>
                <a:cs typeface="Poppins SemiBold"/>
                <a:sym typeface="Poppins SemiBold"/>
              </a:rPr>
              <a:t>PrEP &amp; HIV drug resistance</a:t>
            </a:r>
            <a:endParaRPr/>
          </a:p>
          <a:p>
            <a:pPr indent="-342900" lvl="0" marL="342900" rtl="0" algn="l">
              <a:lnSpc>
                <a:spcPct val="100000"/>
              </a:lnSpc>
              <a:spcBef>
                <a:spcPts val="600"/>
              </a:spcBef>
              <a:spcAft>
                <a:spcPts val="600"/>
              </a:spcAft>
              <a:buClr>
                <a:srgbClr val="333333"/>
              </a:buClr>
              <a:buSzPts val="2000"/>
              <a:buFont typeface="Noto Sans Symbols"/>
              <a:buChar char="▪"/>
            </a:pPr>
            <a:r>
              <a:rPr lang="en-US" sz="2300">
                <a:solidFill>
                  <a:srgbClr val="92298E"/>
                </a:solidFill>
                <a:latin typeface="Poppins SemiBold"/>
                <a:ea typeface="Poppins SemiBold"/>
                <a:cs typeface="Poppins SemiBold"/>
                <a:sym typeface="Poppins SemiBold"/>
              </a:rPr>
              <a:t>What real-life PrEP users have to say about PrEP</a:t>
            </a:r>
            <a:endParaRPr i="1" sz="2300">
              <a:solidFill>
                <a:srgbClr val="92298E"/>
              </a:solidFill>
              <a:latin typeface="Poppins SemiBold"/>
              <a:ea typeface="Poppins SemiBold"/>
              <a:cs typeface="Poppins SemiBold"/>
              <a:sym typeface="Poppins SemiBold"/>
            </a:endParaRPr>
          </a:p>
        </p:txBody>
      </p:sp>
      <p:pic>
        <p:nvPicPr>
          <p:cNvPr id="452" name="Google Shape;452;p112"/>
          <p:cNvPicPr preferRelativeResize="0"/>
          <p:nvPr/>
        </p:nvPicPr>
        <p:blipFill rotWithShape="1">
          <a:blip r:embed="rId3">
            <a:alphaModFix/>
          </a:blip>
          <a:srcRect b="0" l="0" r="0" t="0"/>
          <a:stretch/>
        </p:blipFill>
        <p:spPr>
          <a:xfrm>
            <a:off x="166210" y="99725"/>
            <a:ext cx="5506218" cy="2191056"/>
          </a:xfrm>
          <a:prstGeom prst="roundRect">
            <a:avLst>
              <a:gd fmla="val 16667" name="adj"/>
            </a:avLst>
          </a:prstGeom>
          <a:noFill/>
          <a:ln>
            <a:noFill/>
          </a:ln>
        </p:spPr>
      </p:pic>
      <p:pic>
        <p:nvPicPr>
          <p:cNvPr id="453" name="Google Shape;453;p112"/>
          <p:cNvPicPr preferRelativeResize="0"/>
          <p:nvPr/>
        </p:nvPicPr>
        <p:blipFill rotWithShape="1">
          <a:blip r:embed="rId4">
            <a:alphaModFix/>
          </a:blip>
          <a:srcRect b="0" l="0" r="0" t="0"/>
          <a:stretch/>
        </p:blipFill>
        <p:spPr>
          <a:xfrm>
            <a:off x="8193886" y="659034"/>
            <a:ext cx="4499156" cy="6361564"/>
          </a:xfrm>
          <a:prstGeom prst="rect">
            <a:avLst/>
          </a:prstGeom>
          <a:noFill/>
          <a:ln>
            <a:noFill/>
          </a:ln>
        </p:spPr>
      </p:pic>
      <p:sp>
        <p:nvSpPr>
          <p:cNvPr id="454" name="Google Shape;454;p112"/>
          <p:cNvSpPr/>
          <p:nvPr/>
        </p:nvSpPr>
        <p:spPr>
          <a:xfrm>
            <a:off x="6187858" y="503709"/>
            <a:ext cx="2617939" cy="1400247"/>
          </a:xfrm>
          <a:prstGeom prst="wedgeRoundRectCallout">
            <a:avLst>
              <a:gd fmla="val 71354" name="adj1"/>
              <a:gd fmla="val 20867" name="adj2"/>
              <a:gd fmla="val 16667" name="adj3"/>
            </a:avLst>
          </a:prstGeom>
          <a:solidFill>
            <a:srgbClr val="E8A7D4"/>
          </a:solidFill>
          <a:ln>
            <a:noFill/>
          </a:ln>
          <a:effectLst>
            <a:outerShdw blurRad="40000" rotWithShape="0" dir="5400000" dist="20000">
              <a:srgbClr val="000000">
                <a:alpha val="3803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en-US" sz="1600" u="none" cap="none" strike="noStrike">
                <a:solidFill>
                  <a:srgbClr val="5E1849"/>
                </a:solidFill>
                <a:latin typeface="Poppins SemiBold"/>
                <a:ea typeface="Poppins SemiBold"/>
                <a:cs typeface="Poppins SemiBold"/>
                <a:sym typeface="Poppins SemiBold"/>
              </a:rPr>
              <a:t>PrEP is something that works for me and it will work for others.</a:t>
            </a:r>
            <a:endParaRPr b="0" i="0" sz="1400" u="none" cap="none" strike="noStrike">
              <a:solidFill>
                <a:srgbClr val="5E1849"/>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1" lang="en-US" sz="1400" u="none" cap="none" strike="noStrike">
                <a:solidFill>
                  <a:srgbClr val="5E1849"/>
                </a:solidFill>
                <a:latin typeface="Poppins SemiBold"/>
                <a:ea typeface="Poppins SemiBold"/>
                <a:cs typeface="Poppins SemiBold"/>
                <a:sym typeface="Poppins SemiBold"/>
              </a:rPr>
              <a:t>- Female sex worker</a:t>
            </a:r>
            <a:endParaRPr b="0" i="0" sz="1400" u="none" cap="none" strike="noStrike">
              <a:solidFill>
                <a:srgbClr val="5E1849"/>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9" name="Shape 459"/>
        <p:cNvGrpSpPr/>
        <p:nvPr/>
      </p:nvGrpSpPr>
      <p:grpSpPr>
        <a:xfrm>
          <a:off x="0" y="0"/>
          <a:ext cx="0" cy="0"/>
          <a:chOff x="0" y="0"/>
          <a:chExt cx="0" cy="0"/>
        </a:xfrm>
      </p:grpSpPr>
      <p:sp>
        <p:nvSpPr>
          <p:cNvPr id="460" name="Google Shape;460;p113"/>
          <p:cNvSpPr txBox="1"/>
          <p:nvPr>
            <p:ph idx="1" type="body"/>
          </p:nvPr>
        </p:nvSpPr>
        <p:spPr>
          <a:xfrm>
            <a:off x="413408" y="2407370"/>
            <a:ext cx="6876740" cy="470311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000"/>
              <a:buNone/>
            </a:pPr>
            <a:r>
              <a:rPr i="1" lang="en-US" sz="2100">
                <a:solidFill>
                  <a:srgbClr val="333333"/>
                </a:solidFill>
              </a:rPr>
              <a:t>Topics covered:</a:t>
            </a:r>
            <a:endParaRPr sz="2100"/>
          </a:p>
          <a:p>
            <a:pPr indent="-342900" lvl="0" marL="342900" rtl="0" algn="l">
              <a:lnSpc>
                <a:spcPct val="100000"/>
              </a:lnSpc>
              <a:spcBef>
                <a:spcPts val="600"/>
              </a:spcBef>
              <a:spcAft>
                <a:spcPts val="0"/>
              </a:spcAft>
              <a:buClr>
                <a:srgbClr val="333333"/>
              </a:buClr>
              <a:buSzPts val="2000"/>
              <a:buFont typeface="Noto Sans Symbols"/>
              <a:buChar char="▪"/>
            </a:pPr>
            <a:r>
              <a:rPr lang="en-US" sz="2100">
                <a:solidFill>
                  <a:srgbClr val="582F80"/>
                </a:solidFill>
                <a:latin typeface="Poppins SemiBold"/>
                <a:ea typeface="Poppins SemiBold"/>
                <a:cs typeface="Poppins SemiBold"/>
                <a:sym typeface="Poppins SemiBold"/>
              </a:rPr>
              <a:t>What is oral PrEP and who is it for?</a:t>
            </a:r>
            <a:endParaRPr sz="2100"/>
          </a:p>
          <a:p>
            <a:pPr indent="-342900" lvl="0" marL="342900" rtl="0" algn="l">
              <a:lnSpc>
                <a:spcPct val="100000"/>
              </a:lnSpc>
              <a:spcBef>
                <a:spcPts val="600"/>
              </a:spcBef>
              <a:spcAft>
                <a:spcPts val="0"/>
              </a:spcAft>
              <a:buClr>
                <a:srgbClr val="333333"/>
              </a:buClr>
              <a:buSzPts val="2000"/>
              <a:buFont typeface="Noto Sans Symbols"/>
              <a:buChar char="▪"/>
            </a:pPr>
            <a:r>
              <a:rPr lang="en-US" sz="2100">
                <a:solidFill>
                  <a:srgbClr val="582F80"/>
                </a:solidFill>
                <a:latin typeface="Poppins SemiBold"/>
                <a:ea typeface="Poppins SemiBold"/>
                <a:cs typeface="Poppins SemiBold"/>
                <a:sym typeface="Poppins SemiBold"/>
              </a:rPr>
              <a:t>How does oral PrEP work?</a:t>
            </a:r>
            <a:endParaRPr sz="2100"/>
          </a:p>
          <a:p>
            <a:pPr indent="-342900" lvl="0" marL="342900" rtl="0" algn="l">
              <a:lnSpc>
                <a:spcPct val="100000"/>
              </a:lnSpc>
              <a:spcBef>
                <a:spcPts val="600"/>
              </a:spcBef>
              <a:spcAft>
                <a:spcPts val="0"/>
              </a:spcAft>
              <a:buClr>
                <a:srgbClr val="333333"/>
              </a:buClr>
              <a:buSzPts val="2000"/>
              <a:buFont typeface="Noto Sans Symbols"/>
              <a:buChar char="▪"/>
            </a:pPr>
            <a:r>
              <a:rPr lang="en-US" sz="2100">
                <a:solidFill>
                  <a:srgbClr val="582F80"/>
                </a:solidFill>
                <a:latin typeface="Poppins SemiBold"/>
                <a:ea typeface="Poppins SemiBold"/>
                <a:cs typeface="Poppins SemiBold"/>
                <a:sym typeface="Poppins SemiBold"/>
              </a:rPr>
              <a:t>Information on Event-Driven PrEP</a:t>
            </a:r>
            <a:endParaRPr sz="2100"/>
          </a:p>
          <a:p>
            <a:pPr indent="-342900" lvl="0" marL="342900" rtl="0" algn="l">
              <a:lnSpc>
                <a:spcPct val="100000"/>
              </a:lnSpc>
              <a:spcBef>
                <a:spcPts val="600"/>
              </a:spcBef>
              <a:spcAft>
                <a:spcPts val="0"/>
              </a:spcAft>
              <a:buClr>
                <a:srgbClr val="333333"/>
              </a:buClr>
              <a:buSzPts val="2000"/>
              <a:buFont typeface="Noto Sans Symbols"/>
              <a:buChar char="▪"/>
            </a:pPr>
            <a:r>
              <a:rPr lang="en-US" sz="2100">
                <a:solidFill>
                  <a:srgbClr val="582F80"/>
                </a:solidFill>
                <a:latin typeface="Poppins SemiBold"/>
                <a:ea typeface="Poppins SemiBold"/>
                <a:cs typeface="Poppins SemiBold"/>
                <a:sym typeface="Poppins SemiBold"/>
              </a:rPr>
              <a:t>What are the side effects of oral PrEP?</a:t>
            </a:r>
            <a:endParaRPr sz="2100"/>
          </a:p>
          <a:p>
            <a:pPr indent="-342900" lvl="0" marL="342900" rtl="0" algn="l">
              <a:lnSpc>
                <a:spcPct val="100000"/>
              </a:lnSpc>
              <a:spcBef>
                <a:spcPts val="600"/>
              </a:spcBef>
              <a:spcAft>
                <a:spcPts val="0"/>
              </a:spcAft>
              <a:buClr>
                <a:srgbClr val="333333"/>
              </a:buClr>
              <a:buSzPts val="2000"/>
              <a:buFont typeface="Noto Sans Symbols"/>
              <a:buChar char="▪"/>
            </a:pPr>
            <a:r>
              <a:rPr lang="en-US" sz="2100">
                <a:solidFill>
                  <a:srgbClr val="582F80"/>
                </a:solidFill>
                <a:latin typeface="Poppins SemiBold"/>
                <a:ea typeface="Poppins SemiBold"/>
                <a:cs typeface="Poppins SemiBold"/>
                <a:sym typeface="Poppins SemiBold"/>
              </a:rPr>
              <a:t>How to get oral PrEP and continue using it</a:t>
            </a:r>
            <a:endParaRPr sz="2100"/>
          </a:p>
          <a:p>
            <a:pPr indent="-342900" lvl="0" marL="342900" rtl="0" algn="l">
              <a:lnSpc>
                <a:spcPct val="100000"/>
              </a:lnSpc>
              <a:spcBef>
                <a:spcPts val="600"/>
              </a:spcBef>
              <a:spcAft>
                <a:spcPts val="0"/>
              </a:spcAft>
              <a:buClr>
                <a:srgbClr val="333333"/>
              </a:buClr>
              <a:buSzPts val="2000"/>
              <a:buFont typeface="Noto Sans Symbols"/>
              <a:buChar char="▪"/>
            </a:pPr>
            <a:r>
              <a:rPr lang="en-US" sz="2100">
                <a:solidFill>
                  <a:srgbClr val="582F80"/>
                </a:solidFill>
                <a:latin typeface="Poppins SemiBold"/>
                <a:ea typeface="Poppins SemiBold"/>
                <a:cs typeface="Poppins SemiBold"/>
                <a:sym typeface="Poppins SemiBold"/>
              </a:rPr>
              <a:t>Answers to key questions on oral PrEP and pregnancy, breastfeeding, contraception, hormones, STIs, and more</a:t>
            </a:r>
            <a:endParaRPr sz="2100"/>
          </a:p>
          <a:p>
            <a:pPr indent="-342900" lvl="0" marL="342900" rtl="0" algn="l">
              <a:lnSpc>
                <a:spcPct val="100000"/>
              </a:lnSpc>
              <a:spcBef>
                <a:spcPts val="600"/>
              </a:spcBef>
              <a:spcAft>
                <a:spcPts val="600"/>
              </a:spcAft>
              <a:buClr>
                <a:srgbClr val="333333"/>
              </a:buClr>
              <a:buSzPts val="2000"/>
              <a:buFont typeface="Noto Sans Symbols"/>
              <a:buChar char="▪"/>
            </a:pPr>
            <a:r>
              <a:rPr lang="en-US" sz="2100">
                <a:solidFill>
                  <a:srgbClr val="582F80"/>
                </a:solidFill>
                <a:latin typeface="Poppins SemiBold"/>
                <a:ea typeface="Poppins SemiBold"/>
                <a:cs typeface="Poppins SemiBold"/>
                <a:sym typeface="Poppins SemiBold"/>
              </a:rPr>
              <a:t>How ambassadors can help their peers get and use oral PrEP</a:t>
            </a:r>
            <a:endParaRPr sz="2100"/>
          </a:p>
        </p:txBody>
      </p:sp>
      <p:pic>
        <p:nvPicPr>
          <p:cNvPr id="461" name="Google Shape;461;p113"/>
          <p:cNvPicPr preferRelativeResize="0"/>
          <p:nvPr/>
        </p:nvPicPr>
        <p:blipFill rotWithShape="1">
          <a:blip r:embed="rId3">
            <a:alphaModFix/>
          </a:blip>
          <a:srcRect b="0" l="382" r="-316" t="0"/>
          <a:stretch/>
        </p:blipFill>
        <p:spPr>
          <a:xfrm>
            <a:off x="116107" y="99725"/>
            <a:ext cx="5645866" cy="2191056"/>
          </a:xfrm>
          <a:prstGeom prst="roundRect">
            <a:avLst>
              <a:gd fmla="val 16667" name="adj"/>
            </a:avLst>
          </a:prstGeom>
          <a:noFill/>
          <a:ln>
            <a:noFill/>
          </a:ln>
        </p:spPr>
      </p:pic>
      <p:pic>
        <p:nvPicPr>
          <p:cNvPr id="462" name="Google Shape;462;p113"/>
          <p:cNvPicPr preferRelativeResize="0"/>
          <p:nvPr/>
        </p:nvPicPr>
        <p:blipFill rotWithShape="1">
          <a:blip r:embed="rId4">
            <a:alphaModFix/>
          </a:blip>
          <a:srcRect b="0" l="0" r="0" t="0"/>
          <a:stretch/>
        </p:blipFill>
        <p:spPr>
          <a:xfrm>
            <a:off x="7290148" y="135016"/>
            <a:ext cx="4660928" cy="6587967"/>
          </a:xfrm>
          <a:prstGeom prst="rect">
            <a:avLst/>
          </a:prstGeom>
          <a:noFill/>
          <a:ln>
            <a:noFill/>
          </a:ln>
          <a:effectLst>
            <a:outerShdw blurRad="292100" rotWithShape="0" algn="tl" dir="2700000" dist="139700">
              <a:srgbClr val="333333">
                <a:alpha val="65098"/>
              </a:srgbClr>
            </a:outerShdw>
          </a:effectLst>
        </p:spPr>
      </p:pic>
      <p:sp>
        <p:nvSpPr>
          <p:cNvPr id="463" name="Google Shape;463;p113"/>
          <p:cNvSpPr/>
          <p:nvPr/>
        </p:nvSpPr>
        <p:spPr>
          <a:xfrm>
            <a:off x="9567508" y="6002347"/>
            <a:ext cx="2281500" cy="581100"/>
          </a:xfrm>
          <a:prstGeom prst="roundRect">
            <a:avLst>
              <a:gd fmla="val 16667" name="adj"/>
            </a:avLst>
          </a:prstGeom>
          <a:solidFill>
            <a:srgbClr val="87C781"/>
          </a:solidFill>
          <a:ln cap="flat" cmpd="sng" w="9525">
            <a:solidFill>
              <a:srgbClr val="13717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lang="en-US" sz="1700">
                <a:solidFill>
                  <a:srgbClr val="FFFFFF"/>
                </a:solidFill>
                <a:latin typeface="Poppins"/>
                <a:ea typeface="Poppins"/>
                <a:cs typeface="Poppins"/>
                <a:sym typeface="Poppins"/>
              </a:rPr>
              <a:t>Ambassador Tool</a:t>
            </a:r>
            <a:endParaRPr b="1" i="0" sz="1300" u="none" cap="none" strike="noStrike">
              <a:solidFill>
                <a:srgbClr val="00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5"/>
          <p:cNvSpPr txBox="1"/>
          <p:nvPr>
            <p:ph type="title"/>
          </p:nvPr>
        </p:nvSpPr>
        <p:spPr>
          <a:xfrm>
            <a:off x="4712398" y="773837"/>
            <a:ext cx="6468232" cy="566738"/>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400"/>
              <a:buNone/>
            </a:pPr>
            <a:r>
              <a:rPr lang="en-US"/>
              <a:t>Session 2: Agenda</a:t>
            </a:r>
            <a:endParaRPr/>
          </a:p>
        </p:txBody>
      </p:sp>
      <p:graphicFrame>
        <p:nvGraphicFramePr>
          <p:cNvPr id="239" name="Google Shape;239;p5"/>
          <p:cNvGraphicFramePr/>
          <p:nvPr/>
        </p:nvGraphicFramePr>
        <p:xfrm>
          <a:off x="4013730" y="1363980"/>
          <a:ext cx="3000000" cy="3000000"/>
        </p:xfrm>
        <a:graphic>
          <a:graphicData uri="http://schemas.openxmlformats.org/drawingml/2006/table">
            <a:tbl>
              <a:tblPr bandRow="1" firstRow="1">
                <a:noFill/>
                <a:tableStyleId>{D4466749-F11B-4786-8BC3-93E115ADA6FA}</a:tableStyleId>
              </a:tblPr>
              <a:tblGrid>
                <a:gridCol w="1211425"/>
                <a:gridCol w="4678875"/>
                <a:gridCol w="1276600"/>
              </a:tblGrid>
              <a:tr h="449950">
                <a:tc>
                  <a:txBody>
                    <a:bodyPr/>
                    <a:lstStyle/>
                    <a:p>
                      <a:pPr indent="0" lvl="0" marL="0" marR="0" rtl="0" algn="l">
                        <a:lnSpc>
                          <a:spcPct val="100000"/>
                        </a:lnSpc>
                        <a:spcBef>
                          <a:spcPts val="0"/>
                        </a:spcBef>
                        <a:spcAft>
                          <a:spcPts val="0"/>
                        </a:spcAft>
                        <a:buClr>
                          <a:srgbClr val="000000"/>
                        </a:buClr>
                        <a:buSzPts val="1100"/>
                        <a:buFont typeface="Arial"/>
                        <a:buNone/>
                      </a:pPr>
                      <a:r>
                        <a:rPr lang="en-US" sz="1100" u="none" cap="none" strike="noStrike">
                          <a:latin typeface="Poppins"/>
                          <a:ea typeface="Poppins"/>
                          <a:cs typeface="Poppins"/>
                          <a:sym typeface="Poppins"/>
                        </a:rPr>
                        <a:t>SESSION 1</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100"/>
                        <a:buFont typeface="Arial"/>
                        <a:buNone/>
                      </a:pPr>
                      <a:r>
                        <a:rPr lang="en-US" sz="1100" u="none" cap="none" strike="noStrike">
                          <a:latin typeface="Poppins"/>
                          <a:ea typeface="Poppins"/>
                          <a:cs typeface="Poppins"/>
                          <a:sym typeface="Poppins"/>
                        </a:rPr>
                        <a:t>Module</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100"/>
                        <a:buFont typeface="Arial"/>
                        <a:buNone/>
                      </a:pPr>
                      <a:r>
                        <a:rPr lang="en-US" sz="1100" u="none" cap="none" strike="noStrike">
                          <a:latin typeface="Poppins"/>
                          <a:ea typeface="Poppins"/>
                          <a:cs typeface="Poppins"/>
                          <a:sym typeface="Poppins"/>
                        </a:rPr>
                        <a:t>Facilitator(s)</a:t>
                      </a:r>
                      <a:endParaRPr sz="1100" u="none" cap="none" strike="noStrike">
                        <a:latin typeface="Poppins"/>
                        <a:ea typeface="Poppins"/>
                        <a:cs typeface="Poppins"/>
                        <a:sym typeface="Poppins"/>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1016000">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latin typeface="Poppins"/>
                          <a:ea typeface="Poppins"/>
                          <a:cs typeface="Poppins"/>
                          <a:sym typeface="Poppins"/>
                        </a:rPr>
                        <a:t>1 HOUR</a:t>
                      </a:r>
                      <a:endParaRPr sz="16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285750" lvl="0" marL="285750" marR="0" rtl="0" algn="l">
                        <a:lnSpc>
                          <a:spcPct val="100000"/>
                        </a:lnSpc>
                        <a:spcBef>
                          <a:spcPts val="0"/>
                        </a:spcBef>
                        <a:spcAft>
                          <a:spcPts val="0"/>
                        </a:spcAft>
                        <a:buClr>
                          <a:schemeClr val="dk1"/>
                        </a:buClr>
                        <a:buSzPts val="1400"/>
                        <a:buFont typeface="Arial"/>
                        <a:buChar char="•"/>
                      </a:pPr>
                      <a:r>
                        <a:rPr lang="en-US" sz="1400" u="none" cap="none" strike="noStrike">
                          <a:latin typeface="Poppins"/>
                          <a:ea typeface="Poppins"/>
                          <a:cs typeface="Poppins"/>
                          <a:sym typeface="Poppins"/>
                        </a:rPr>
                        <a:t>FOUNDATIONAL KNOWLEDGE:</a:t>
                      </a:r>
                      <a:endParaRPr sz="1400" u="none" cap="none" strike="noStrike"/>
                    </a:p>
                    <a:p>
                      <a:pPr indent="0" lvl="1" marL="457200" marR="0" rtl="0" algn="l">
                        <a:lnSpc>
                          <a:spcPct val="100000"/>
                        </a:lnSpc>
                        <a:spcBef>
                          <a:spcPts val="0"/>
                        </a:spcBef>
                        <a:spcAft>
                          <a:spcPts val="0"/>
                        </a:spcAft>
                        <a:buClr>
                          <a:schemeClr val="dk1"/>
                        </a:buClr>
                        <a:buSzPts val="1400"/>
                        <a:buFont typeface="Arial"/>
                        <a:buNone/>
                      </a:pPr>
                      <a:r>
                        <a:rPr i="1" lang="en-US" sz="1200" u="none" cap="none" strike="noStrike">
                          <a:latin typeface="Poppins"/>
                          <a:ea typeface="Poppins"/>
                          <a:cs typeface="Poppins"/>
                          <a:sym typeface="Poppins"/>
                        </a:rPr>
                        <a:t>HUMAN RIGHTS, GENDER &amp; VIOLENCE, GETTING TO KNOW OUR BODIES, HIV &amp; AIDS BASICS, HIV TRANSMISSION &amp; PREVENTION 101</a:t>
                      </a:r>
                      <a:endParaRPr i="1" sz="12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Poppins"/>
                        <a:ea typeface="Poppins"/>
                        <a:cs typeface="Poppins"/>
                        <a:sym typeface="Poppins"/>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689075">
                <a:tc>
                  <a:txBody>
                    <a:bodyPr/>
                    <a:lstStyle/>
                    <a:p>
                      <a:pPr indent="0" lvl="0" marL="0" marR="0" rtl="0" algn="l">
                        <a:lnSpc>
                          <a:spcPct val="100000"/>
                        </a:lnSpc>
                        <a:spcBef>
                          <a:spcPts val="0"/>
                        </a:spcBef>
                        <a:spcAft>
                          <a:spcPts val="0"/>
                        </a:spcAft>
                        <a:buClr>
                          <a:schemeClr val="dk1"/>
                        </a:buClr>
                        <a:buSzPts val="1400"/>
                        <a:buFont typeface="Poppins"/>
                        <a:buNone/>
                      </a:pPr>
                      <a:r>
                        <a:rPr lang="en-US" sz="1400" u="none" cap="none" strike="noStrike">
                          <a:latin typeface="Poppins"/>
                          <a:ea typeface="Poppins"/>
                          <a:cs typeface="Poppins"/>
                          <a:sym typeface="Poppins"/>
                        </a:rPr>
                        <a:t>10 MINUTES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gridSpan="2">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latin typeface="Poppins"/>
                          <a:ea typeface="Poppins"/>
                          <a:cs typeface="Poppins"/>
                          <a:sym typeface="Poppins"/>
                        </a:rPr>
                        <a:t>BREAK</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hMerge="1"/>
              </a:tr>
              <a:tr h="661600">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latin typeface="Poppins"/>
                          <a:ea typeface="Poppins"/>
                          <a:cs typeface="Poppins"/>
                          <a:sym typeface="Poppins"/>
                        </a:rPr>
                        <a:t>50 MINUTES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285750" lvl="0" marL="285750" marR="0" rtl="0" algn="l">
                        <a:lnSpc>
                          <a:spcPct val="100000"/>
                        </a:lnSpc>
                        <a:spcBef>
                          <a:spcPts val="0"/>
                        </a:spcBef>
                        <a:spcAft>
                          <a:spcPts val="0"/>
                        </a:spcAft>
                        <a:buClr>
                          <a:schemeClr val="dk1"/>
                        </a:buClr>
                        <a:buSzPts val="1400"/>
                        <a:buFont typeface="Arial"/>
                        <a:buChar char="•"/>
                      </a:pPr>
                      <a:r>
                        <a:rPr lang="en-US" sz="1400" u="none" cap="none" strike="noStrike">
                          <a:latin typeface="Poppins"/>
                          <a:ea typeface="Poppins"/>
                          <a:cs typeface="Poppins"/>
                          <a:sym typeface="Poppins"/>
                        </a:rPr>
                        <a:t>PrEP METHODS ESSENTIAL KNOWLEDGE:</a:t>
                      </a:r>
                      <a:endParaRPr sz="1400" u="none" cap="none" strike="noStrike"/>
                    </a:p>
                    <a:p>
                      <a:pPr indent="0" lvl="1" marL="457200" marR="0" rtl="0" algn="l">
                        <a:lnSpc>
                          <a:spcPct val="100000"/>
                        </a:lnSpc>
                        <a:spcBef>
                          <a:spcPts val="0"/>
                        </a:spcBef>
                        <a:spcAft>
                          <a:spcPts val="0"/>
                        </a:spcAft>
                        <a:buClr>
                          <a:srgbClr val="14375A"/>
                        </a:buClr>
                        <a:buSzPts val="1400"/>
                        <a:buFont typeface="Arial"/>
                        <a:buNone/>
                      </a:pPr>
                      <a:r>
                        <a:rPr b="0" i="1" lang="en-US" sz="1200" u="none" cap="none" strike="noStrike">
                          <a:solidFill>
                            <a:srgbClr val="14375A"/>
                          </a:solidFill>
                          <a:latin typeface="Poppins"/>
                          <a:ea typeface="Poppins"/>
                          <a:cs typeface="Poppins"/>
                          <a:sym typeface="Poppins"/>
                        </a:rPr>
                        <a:t>ORAL PrEP, THE DAPIVIRINE VAGINAL RING, INJECTABLE CABOTEGRAVIR &amp; LENACAPAVIR</a:t>
                      </a:r>
                      <a:endParaRPr b="0" i="1" sz="1200" u="none" cap="none" strike="noStrike">
                        <a:solidFill>
                          <a:srgbClr val="14375A"/>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Poppins"/>
                        <a:ea typeface="Poppins"/>
                        <a:cs typeface="Poppins"/>
                        <a:sym typeface="Poppins"/>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8" name="Shape 468"/>
        <p:cNvGrpSpPr/>
        <p:nvPr/>
      </p:nvGrpSpPr>
      <p:grpSpPr>
        <a:xfrm>
          <a:off x="0" y="0"/>
          <a:ext cx="0" cy="0"/>
          <a:chOff x="0" y="0"/>
          <a:chExt cx="0" cy="0"/>
        </a:xfrm>
      </p:grpSpPr>
      <p:sp>
        <p:nvSpPr>
          <p:cNvPr id="469" name="Google Shape;469;p114"/>
          <p:cNvSpPr/>
          <p:nvPr/>
        </p:nvSpPr>
        <p:spPr>
          <a:xfrm>
            <a:off x="9181578" y="-12525"/>
            <a:ext cx="3010422" cy="1941534"/>
          </a:xfrm>
          <a:prstGeom prst="rect">
            <a:avLst/>
          </a:prstGeom>
          <a:solidFill>
            <a:srgbClr val="00839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470" name="Google Shape;470;p114"/>
          <p:cNvSpPr txBox="1"/>
          <p:nvPr>
            <p:ph idx="2" type="body"/>
          </p:nvPr>
        </p:nvSpPr>
        <p:spPr>
          <a:xfrm>
            <a:off x="0" y="16547"/>
            <a:ext cx="8354860" cy="2626446"/>
          </a:xfrm>
          <a:prstGeom prst="rect">
            <a:avLst/>
          </a:prstGeom>
          <a:noFill/>
          <a:ln>
            <a:noFill/>
          </a:ln>
        </p:spPr>
        <p:txBody>
          <a:bodyPr anchorCtr="0" anchor="ctr" bIns="45700" lIns="731500" spcFirstLastPara="1" rIns="91425" wrap="square" tIns="45700">
            <a:noAutofit/>
          </a:bodyPr>
          <a:lstStyle/>
          <a:p>
            <a:pPr indent="0" lvl="0" marL="0" rtl="0" algn="l">
              <a:lnSpc>
                <a:spcPct val="100000"/>
              </a:lnSpc>
              <a:spcBef>
                <a:spcPts val="0"/>
              </a:spcBef>
              <a:spcAft>
                <a:spcPts val="0"/>
              </a:spcAft>
              <a:buSzPts val="3600"/>
              <a:buNone/>
            </a:pPr>
            <a:r>
              <a:rPr lang="en-US">
                <a:solidFill>
                  <a:srgbClr val="582F80"/>
                </a:solidFill>
              </a:rPr>
              <a:t>Oral PrEP: </a:t>
            </a:r>
            <a:endParaRPr/>
          </a:p>
          <a:p>
            <a:pPr indent="0" lvl="0" marL="0" rtl="0" algn="l">
              <a:lnSpc>
                <a:spcPct val="100000"/>
              </a:lnSpc>
              <a:spcBef>
                <a:spcPts val="0"/>
              </a:spcBef>
              <a:spcAft>
                <a:spcPts val="0"/>
              </a:spcAft>
              <a:buSzPts val="3600"/>
              <a:buNone/>
            </a:pPr>
            <a:r>
              <a:rPr lang="en-US">
                <a:solidFill>
                  <a:srgbClr val="582F80"/>
                </a:solidFill>
              </a:rPr>
              <a:t>What are our local resources?</a:t>
            </a:r>
            <a:endParaRPr>
              <a:solidFill>
                <a:srgbClr val="582F80"/>
              </a:solidFill>
            </a:endParaRPr>
          </a:p>
        </p:txBody>
      </p:sp>
      <p:sp>
        <p:nvSpPr>
          <p:cNvPr id="471" name="Google Shape;471;p114"/>
          <p:cNvSpPr/>
          <p:nvPr/>
        </p:nvSpPr>
        <p:spPr>
          <a:xfrm>
            <a:off x="713984" y="2415288"/>
            <a:ext cx="3018772" cy="1265128"/>
          </a:xfrm>
          <a:prstGeom prst="roundRect">
            <a:avLst>
              <a:gd fmla="val 16667" name="adj"/>
            </a:avLst>
          </a:prstGeom>
          <a:solidFill>
            <a:srgbClr val="7941B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Poppins SemiBold"/>
                <a:ea typeface="Poppins SemiBold"/>
                <a:cs typeface="Poppins SemiBold"/>
                <a:sym typeface="Poppins SemiBold"/>
              </a:rPr>
              <a:t>Where can we find the local guidelines?</a:t>
            </a:r>
            <a:endParaRPr b="0" i="0" sz="1400" u="none" cap="none" strike="noStrike">
              <a:solidFill>
                <a:srgbClr val="000000"/>
              </a:solidFill>
              <a:latin typeface="Arial"/>
              <a:ea typeface="Arial"/>
              <a:cs typeface="Arial"/>
              <a:sym typeface="Arial"/>
            </a:endParaRPr>
          </a:p>
        </p:txBody>
      </p:sp>
      <p:sp>
        <p:nvSpPr>
          <p:cNvPr id="472" name="Google Shape;472;p114"/>
          <p:cNvSpPr/>
          <p:nvPr/>
        </p:nvSpPr>
        <p:spPr>
          <a:xfrm>
            <a:off x="4205614" y="2415288"/>
            <a:ext cx="3417517" cy="1265128"/>
          </a:xfrm>
          <a:prstGeom prst="roundRect">
            <a:avLst>
              <a:gd fmla="val 16667" name="adj"/>
            </a:avLst>
          </a:prstGeom>
          <a:solidFill>
            <a:srgbClr val="8248B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Poppins SemiBold"/>
                <a:ea typeface="Poppins SemiBold"/>
                <a:cs typeface="Poppins SemiBold"/>
                <a:sym typeface="Poppins SemiBold"/>
              </a:rPr>
              <a:t>Do any oral PrEP providers have their own factsheets?</a:t>
            </a:r>
            <a:endParaRPr b="0" i="0" sz="1400" u="none" cap="none" strike="noStrike">
              <a:solidFill>
                <a:srgbClr val="000000"/>
              </a:solidFill>
              <a:latin typeface="Arial"/>
              <a:ea typeface="Arial"/>
              <a:cs typeface="Arial"/>
              <a:sym typeface="Arial"/>
            </a:endParaRPr>
          </a:p>
        </p:txBody>
      </p:sp>
      <p:sp>
        <p:nvSpPr>
          <p:cNvPr id="473" name="Google Shape;473;p114"/>
          <p:cNvSpPr/>
          <p:nvPr/>
        </p:nvSpPr>
        <p:spPr>
          <a:xfrm>
            <a:off x="4830600" y="4051898"/>
            <a:ext cx="3636723" cy="1265128"/>
          </a:xfrm>
          <a:prstGeom prst="roundRect">
            <a:avLst>
              <a:gd fmla="val 16667" name="adj"/>
            </a:avLst>
          </a:prstGeom>
          <a:solidFill>
            <a:srgbClr val="45256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Poppins SemiBold"/>
                <a:ea typeface="Poppins SemiBold"/>
                <a:cs typeface="Poppins SemiBold"/>
                <a:sym typeface="Poppins SemiBold"/>
              </a:rPr>
              <a:t>Does our organization have an oral PrEP factsheet?</a:t>
            </a:r>
            <a:endParaRPr b="0" i="0" sz="1400" u="none" cap="none" strike="noStrike">
              <a:solidFill>
                <a:srgbClr val="000000"/>
              </a:solidFill>
              <a:latin typeface="Arial"/>
              <a:ea typeface="Arial"/>
              <a:cs typeface="Arial"/>
              <a:sym typeface="Arial"/>
            </a:endParaRPr>
          </a:p>
        </p:txBody>
      </p:sp>
      <p:sp>
        <p:nvSpPr>
          <p:cNvPr id="474" name="Google Shape;474;p114"/>
          <p:cNvSpPr/>
          <p:nvPr/>
        </p:nvSpPr>
        <p:spPr>
          <a:xfrm>
            <a:off x="8179496" y="2415288"/>
            <a:ext cx="3018772" cy="1265128"/>
          </a:xfrm>
          <a:prstGeom prst="roundRect">
            <a:avLst>
              <a:gd fmla="val 16667" name="adj"/>
            </a:avLst>
          </a:prstGeom>
          <a:solidFill>
            <a:srgbClr val="582F8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Poppins SemiBold"/>
                <a:ea typeface="Poppins SemiBold"/>
                <a:cs typeface="Poppins SemiBold"/>
                <a:sym typeface="Poppins SemiBold"/>
              </a:rPr>
              <a:t>Where is oral PrEP available?</a:t>
            </a:r>
            <a:endParaRPr b="0" i="0" sz="1400" u="none" cap="none" strike="noStrike">
              <a:solidFill>
                <a:srgbClr val="000000"/>
              </a:solidFill>
              <a:latin typeface="Arial"/>
              <a:ea typeface="Arial"/>
              <a:cs typeface="Arial"/>
              <a:sym typeface="Arial"/>
            </a:endParaRPr>
          </a:p>
        </p:txBody>
      </p:sp>
      <p:sp>
        <p:nvSpPr>
          <p:cNvPr id="475" name="Google Shape;475;p114"/>
          <p:cNvSpPr/>
          <p:nvPr/>
        </p:nvSpPr>
        <p:spPr>
          <a:xfrm>
            <a:off x="713984" y="4051898"/>
            <a:ext cx="3636723" cy="1265128"/>
          </a:xfrm>
          <a:prstGeom prst="roundRect">
            <a:avLst>
              <a:gd fmla="val 16667" name="adj"/>
            </a:avLst>
          </a:prstGeom>
          <a:solidFill>
            <a:srgbClr val="A77FC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Poppins SemiBold"/>
                <a:ea typeface="Poppins SemiBold"/>
                <a:cs typeface="Poppins SemiBold"/>
                <a:sym typeface="Poppins SemiBold"/>
              </a:rPr>
              <a:t>Are there online links to local oral PrEP resources?</a:t>
            </a:r>
            <a:endParaRPr b="0" i="0" sz="1400" u="none" cap="none" strike="noStrike">
              <a:solidFill>
                <a:srgbClr val="000000"/>
              </a:solidFill>
              <a:latin typeface="Arial"/>
              <a:ea typeface="Arial"/>
              <a:cs typeface="Arial"/>
              <a:sym typeface="Arial"/>
            </a:endParaRPr>
          </a:p>
        </p:txBody>
      </p:sp>
      <p:sp>
        <p:nvSpPr>
          <p:cNvPr id="476" name="Google Shape;476;p114"/>
          <p:cNvSpPr/>
          <p:nvPr/>
        </p:nvSpPr>
        <p:spPr>
          <a:xfrm>
            <a:off x="8947217" y="3425733"/>
            <a:ext cx="3018772" cy="1265128"/>
          </a:xfrm>
          <a:prstGeom prst="roundRect">
            <a:avLst>
              <a:gd fmla="val 16667" name="adj"/>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Poppins"/>
                <a:ea typeface="Poppins"/>
                <a:cs typeface="Poppins"/>
                <a:sym typeface="Poppins"/>
              </a:rPr>
              <a:t>Are these locations youth-friendly and stigma-free?</a:t>
            </a:r>
            <a:endParaRPr b="0" i="0" sz="1400" u="none" cap="none" strike="noStrike">
              <a:solidFill>
                <a:srgbClr val="000000"/>
              </a:solidFill>
              <a:latin typeface="Arial"/>
              <a:ea typeface="Arial"/>
              <a:cs typeface="Arial"/>
              <a:sym typeface="Arial"/>
            </a:endParaRPr>
          </a:p>
        </p:txBody>
      </p:sp>
      <p:sp>
        <p:nvSpPr>
          <p:cNvPr id="477" name="Google Shape;477;p114"/>
          <p:cNvSpPr/>
          <p:nvPr/>
        </p:nvSpPr>
        <p:spPr>
          <a:xfrm>
            <a:off x="713984" y="5709472"/>
            <a:ext cx="6964471" cy="876990"/>
          </a:xfrm>
          <a:prstGeom prst="roundRect">
            <a:avLst>
              <a:gd fmla="val 16667" name="adj"/>
            </a:avLst>
          </a:prstGeom>
          <a:solidFill>
            <a:srgbClr val="A77FC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rPr b="0" i="0" lang="en-US" sz="2800" u="none" cap="none" strike="noStrike">
                <a:solidFill>
                  <a:schemeClr val="lt1"/>
                </a:solidFill>
                <a:latin typeface="Poppins SemiBold"/>
                <a:ea typeface="Poppins SemiBold"/>
                <a:cs typeface="Poppins SemiBold"/>
                <a:sym typeface="Poppins SemiBold"/>
              </a:rPr>
              <a:t>What other resources are there?</a:t>
            </a:r>
            <a:endParaRPr b="0" i="0" sz="1400" u="none" cap="none" strike="noStrike">
              <a:solidFill>
                <a:srgbClr val="000000"/>
              </a:solidFill>
              <a:latin typeface="Arial"/>
              <a:ea typeface="Arial"/>
              <a:cs typeface="Arial"/>
              <a:sym typeface="Arial"/>
            </a:endParaRPr>
          </a:p>
        </p:txBody>
      </p:sp>
      <p:sp>
        <p:nvSpPr>
          <p:cNvPr id="478" name="Google Shape;478;p114"/>
          <p:cNvSpPr txBox="1"/>
          <p:nvPr>
            <p:ph idx="1" type="body"/>
          </p:nvPr>
        </p:nvSpPr>
        <p:spPr>
          <a:xfrm>
            <a:off x="7991606" y="5709472"/>
            <a:ext cx="3974384" cy="87699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000"/>
              <a:buNone/>
            </a:pPr>
            <a:r>
              <a:rPr i="1" lang="en-US" sz="1800">
                <a:solidFill>
                  <a:srgbClr val="333333"/>
                </a:solidFill>
                <a:latin typeface="Poppins SemiBold"/>
                <a:ea typeface="Poppins SemiBold"/>
                <a:cs typeface="Poppins SemiBold"/>
                <a:sym typeface="Poppins SemiBold"/>
              </a:rPr>
              <a:t>Take notes in the “Planning Your Training” worksheet, under Key Element III, question 1</a:t>
            </a:r>
            <a:endParaRPr i="1" sz="1800">
              <a:solidFill>
                <a:srgbClr val="333333"/>
              </a:solidFill>
              <a:latin typeface="Poppins SemiBold"/>
              <a:ea typeface="Poppins SemiBold"/>
              <a:cs typeface="Poppins SemiBold"/>
              <a:sym typeface="Poppins SemiBold"/>
            </a:endParaRPr>
          </a:p>
        </p:txBody>
      </p:sp>
      <p:pic>
        <p:nvPicPr>
          <p:cNvPr id="479" name="Google Shape;479;p114"/>
          <p:cNvPicPr preferRelativeResize="0"/>
          <p:nvPr/>
        </p:nvPicPr>
        <p:blipFill rotWithShape="1">
          <a:blip r:embed="rId3">
            <a:alphaModFix amt="75000"/>
          </a:blip>
          <a:srcRect b="0" l="0" r="0" t="0"/>
          <a:stretch/>
        </p:blipFill>
        <p:spPr>
          <a:xfrm>
            <a:off x="9504818" y="225388"/>
            <a:ext cx="2357330" cy="144481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sp>
        <p:nvSpPr>
          <p:cNvPr id="485" name="Google Shape;485;p115"/>
          <p:cNvSpPr txBox="1"/>
          <p:nvPr>
            <p:ph idx="1" type="body"/>
          </p:nvPr>
        </p:nvSpPr>
        <p:spPr>
          <a:xfrm>
            <a:off x="413408" y="2265729"/>
            <a:ext cx="6325595" cy="470311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000"/>
              <a:buNone/>
            </a:pPr>
            <a:r>
              <a:rPr i="1" lang="en-US" sz="2100">
                <a:solidFill>
                  <a:srgbClr val="333333"/>
                </a:solidFill>
              </a:rPr>
              <a:t>Topics covered:</a:t>
            </a:r>
            <a:endParaRPr sz="2100"/>
          </a:p>
          <a:p>
            <a:pPr indent="-342900" lvl="0" marL="342900" rtl="0" algn="l">
              <a:lnSpc>
                <a:spcPct val="100000"/>
              </a:lnSpc>
              <a:spcBef>
                <a:spcPts val="600"/>
              </a:spcBef>
              <a:spcAft>
                <a:spcPts val="0"/>
              </a:spcAft>
              <a:buClr>
                <a:srgbClr val="333333"/>
              </a:buClr>
              <a:buSzPts val="2000"/>
              <a:buFont typeface="Noto Sans Symbols"/>
              <a:buChar char="▪"/>
            </a:pPr>
            <a:r>
              <a:rPr lang="en-US" sz="2100">
                <a:solidFill>
                  <a:srgbClr val="DB6A9A"/>
                </a:solidFill>
                <a:latin typeface="Poppins SemiBold"/>
                <a:ea typeface="Poppins SemiBold"/>
                <a:cs typeface="Poppins SemiBold"/>
                <a:sym typeface="Poppins SemiBold"/>
              </a:rPr>
              <a:t>What is the PrEP ring and who is it for?</a:t>
            </a:r>
            <a:endParaRPr sz="2100"/>
          </a:p>
          <a:p>
            <a:pPr indent="-342900" lvl="0" marL="342900" rtl="0" algn="l">
              <a:lnSpc>
                <a:spcPct val="100000"/>
              </a:lnSpc>
              <a:spcBef>
                <a:spcPts val="600"/>
              </a:spcBef>
              <a:spcAft>
                <a:spcPts val="0"/>
              </a:spcAft>
              <a:buClr>
                <a:srgbClr val="333333"/>
              </a:buClr>
              <a:buSzPts val="2000"/>
              <a:buFont typeface="Noto Sans Symbols"/>
              <a:buChar char="▪"/>
            </a:pPr>
            <a:r>
              <a:rPr lang="en-US" sz="2100">
                <a:solidFill>
                  <a:srgbClr val="DB6A9A"/>
                </a:solidFill>
                <a:latin typeface="Poppins SemiBold"/>
                <a:ea typeface="Poppins SemiBold"/>
                <a:cs typeface="Poppins SemiBold"/>
                <a:sym typeface="Poppins SemiBold"/>
              </a:rPr>
              <a:t>How does the PrEP ring work?</a:t>
            </a:r>
            <a:endParaRPr sz="2100"/>
          </a:p>
          <a:p>
            <a:pPr indent="-342900" lvl="0" marL="342900" rtl="0" algn="l">
              <a:lnSpc>
                <a:spcPct val="100000"/>
              </a:lnSpc>
              <a:spcBef>
                <a:spcPts val="600"/>
              </a:spcBef>
              <a:spcAft>
                <a:spcPts val="0"/>
              </a:spcAft>
              <a:buClr>
                <a:srgbClr val="333333"/>
              </a:buClr>
              <a:buSzPts val="2000"/>
              <a:buFont typeface="Noto Sans Symbols"/>
              <a:buChar char="▪"/>
            </a:pPr>
            <a:r>
              <a:rPr lang="en-US" sz="2100">
                <a:solidFill>
                  <a:srgbClr val="DB6A9A"/>
                </a:solidFill>
                <a:latin typeface="Poppins SemiBold"/>
                <a:ea typeface="Poppins SemiBold"/>
                <a:cs typeface="Poppins SemiBold"/>
                <a:sym typeface="Poppins SemiBold"/>
              </a:rPr>
              <a:t>What are the side effects of the PrEP ring?</a:t>
            </a:r>
            <a:endParaRPr sz="2100"/>
          </a:p>
          <a:p>
            <a:pPr indent="-342900" lvl="0" marL="342900" rtl="0" algn="l">
              <a:lnSpc>
                <a:spcPct val="100000"/>
              </a:lnSpc>
              <a:spcBef>
                <a:spcPts val="600"/>
              </a:spcBef>
              <a:spcAft>
                <a:spcPts val="0"/>
              </a:spcAft>
              <a:buClr>
                <a:srgbClr val="333333"/>
              </a:buClr>
              <a:buSzPts val="2000"/>
              <a:buFont typeface="Noto Sans Symbols"/>
              <a:buChar char="▪"/>
            </a:pPr>
            <a:r>
              <a:rPr lang="en-US" sz="2100">
                <a:solidFill>
                  <a:srgbClr val="DB6A9A"/>
                </a:solidFill>
                <a:latin typeface="Poppins SemiBold"/>
                <a:ea typeface="Poppins SemiBold"/>
                <a:cs typeface="Poppins SemiBold"/>
                <a:sym typeface="Poppins SemiBold"/>
              </a:rPr>
              <a:t>How to insert, remove, and dispose of the PrEP ring</a:t>
            </a:r>
            <a:endParaRPr sz="2100"/>
          </a:p>
          <a:p>
            <a:pPr indent="-342900" lvl="0" marL="342900" rtl="0" algn="l">
              <a:lnSpc>
                <a:spcPct val="100000"/>
              </a:lnSpc>
              <a:spcBef>
                <a:spcPts val="600"/>
              </a:spcBef>
              <a:spcAft>
                <a:spcPts val="0"/>
              </a:spcAft>
              <a:buClr>
                <a:srgbClr val="333333"/>
              </a:buClr>
              <a:buSzPts val="2000"/>
              <a:buFont typeface="Noto Sans Symbols"/>
              <a:buChar char="▪"/>
            </a:pPr>
            <a:r>
              <a:rPr lang="en-US" sz="2100">
                <a:solidFill>
                  <a:srgbClr val="DB6A9A"/>
                </a:solidFill>
                <a:latin typeface="Poppins SemiBold"/>
                <a:ea typeface="Poppins SemiBold"/>
                <a:cs typeface="Poppins SemiBold"/>
                <a:sym typeface="Poppins SemiBold"/>
              </a:rPr>
              <a:t>How to get the ring and continue using it</a:t>
            </a:r>
            <a:endParaRPr sz="2100"/>
          </a:p>
          <a:p>
            <a:pPr indent="-342900" lvl="0" marL="342900" rtl="0" algn="l">
              <a:lnSpc>
                <a:spcPct val="100000"/>
              </a:lnSpc>
              <a:spcBef>
                <a:spcPts val="600"/>
              </a:spcBef>
              <a:spcAft>
                <a:spcPts val="0"/>
              </a:spcAft>
              <a:buClr>
                <a:srgbClr val="333333"/>
              </a:buClr>
              <a:buSzPts val="2000"/>
              <a:buFont typeface="Noto Sans Symbols"/>
              <a:buChar char="▪"/>
            </a:pPr>
            <a:r>
              <a:rPr lang="en-US" sz="2100">
                <a:solidFill>
                  <a:srgbClr val="DB6A9A"/>
                </a:solidFill>
                <a:latin typeface="Poppins SemiBold"/>
                <a:ea typeface="Poppins SemiBold"/>
                <a:cs typeface="Poppins SemiBold"/>
                <a:sym typeface="Poppins SemiBold"/>
              </a:rPr>
              <a:t>Answers to key questions on the PrEP ring and pregnancy, breastfeeding, contraception, hormones, STIs, and more</a:t>
            </a:r>
            <a:endParaRPr sz="2100"/>
          </a:p>
          <a:p>
            <a:pPr indent="-342900" lvl="0" marL="342900" rtl="0" algn="l">
              <a:lnSpc>
                <a:spcPct val="100000"/>
              </a:lnSpc>
              <a:spcBef>
                <a:spcPts val="600"/>
              </a:spcBef>
              <a:spcAft>
                <a:spcPts val="600"/>
              </a:spcAft>
              <a:buClr>
                <a:srgbClr val="333333"/>
              </a:buClr>
              <a:buSzPts val="2000"/>
              <a:buFont typeface="Noto Sans Symbols"/>
              <a:buChar char="▪"/>
            </a:pPr>
            <a:r>
              <a:rPr lang="en-US" sz="2100">
                <a:solidFill>
                  <a:srgbClr val="DB6A9A"/>
                </a:solidFill>
                <a:latin typeface="Poppins SemiBold"/>
                <a:ea typeface="Poppins SemiBold"/>
                <a:cs typeface="Poppins SemiBold"/>
                <a:sym typeface="Poppins SemiBold"/>
              </a:rPr>
              <a:t>How ambassadors can help their peers get and use the PrEP ring</a:t>
            </a:r>
            <a:endParaRPr sz="2100"/>
          </a:p>
        </p:txBody>
      </p:sp>
      <p:pic>
        <p:nvPicPr>
          <p:cNvPr id="486" name="Google Shape;486;p115"/>
          <p:cNvPicPr preferRelativeResize="0"/>
          <p:nvPr/>
        </p:nvPicPr>
        <p:blipFill rotWithShape="1">
          <a:blip r:embed="rId3">
            <a:alphaModFix/>
          </a:blip>
          <a:srcRect b="0" l="0" r="0" t="0"/>
          <a:stretch/>
        </p:blipFill>
        <p:spPr>
          <a:xfrm>
            <a:off x="7251927" y="68805"/>
            <a:ext cx="4746082" cy="6745442"/>
          </a:xfrm>
          <a:prstGeom prst="rect">
            <a:avLst/>
          </a:prstGeom>
          <a:noFill/>
          <a:ln>
            <a:noFill/>
          </a:ln>
          <a:effectLst>
            <a:outerShdw blurRad="292100" rotWithShape="0" algn="tl" dir="2700000" dist="139700">
              <a:srgbClr val="333333">
                <a:alpha val="65098"/>
              </a:srgbClr>
            </a:outerShdw>
          </a:effectLst>
        </p:spPr>
      </p:pic>
      <p:pic>
        <p:nvPicPr>
          <p:cNvPr id="487" name="Google Shape;487;p115"/>
          <p:cNvPicPr preferRelativeResize="0"/>
          <p:nvPr/>
        </p:nvPicPr>
        <p:blipFill rotWithShape="1">
          <a:blip r:embed="rId4">
            <a:alphaModFix/>
          </a:blip>
          <a:srcRect b="0" l="156" r="156" t="0"/>
          <a:stretch/>
        </p:blipFill>
        <p:spPr>
          <a:xfrm>
            <a:off x="116107" y="74673"/>
            <a:ext cx="5645866" cy="2191056"/>
          </a:xfrm>
          <a:prstGeom prst="roundRect">
            <a:avLst>
              <a:gd fmla="val 16667" name="adj"/>
            </a:avLst>
          </a:prstGeom>
          <a:noFill/>
          <a:ln>
            <a:noFill/>
          </a:ln>
        </p:spPr>
      </p:pic>
      <p:sp>
        <p:nvSpPr>
          <p:cNvPr id="488" name="Google Shape;488;p115"/>
          <p:cNvSpPr/>
          <p:nvPr/>
        </p:nvSpPr>
        <p:spPr>
          <a:xfrm>
            <a:off x="9567508" y="6002347"/>
            <a:ext cx="2281500" cy="581100"/>
          </a:xfrm>
          <a:prstGeom prst="roundRect">
            <a:avLst>
              <a:gd fmla="val 16667" name="adj"/>
            </a:avLst>
          </a:prstGeom>
          <a:solidFill>
            <a:srgbClr val="87C781"/>
          </a:solidFill>
          <a:ln cap="flat" cmpd="sng" w="9525">
            <a:solidFill>
              <a:srgbClr val="13717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lang="en-US" sz="1700">
                <a:solidFill>
                  <a:srgbClr val="FFFFFF"/>
                </a:solidFill>
                <a:latin typeface="Poppins"/>
                <a:ea typeface="Poppins"/>
                <a:cs typeface="Poppins"/>
                <a:sym typeface="Poppins"/>
              </a:rPr>
              <a:t>Ambassador Tool</a:t>
            </a:r>
            <a:endParaRPr b="1" i="0" sz="1300" u="none" cap="none" strike="noStrike">
              <a:solidFill>
                <a:srgbClr val="000000"/>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3" name="Shape 493"/>
        <p:cNvGrpSpPr/>
        <p:nvPr/>
      </p:nvGrpSpPr>
      <p:grpSpPr>
        <a:xfrm>
          <a:off x="0" y="0"/>
          <a:ext cx="0" cy="0"/>
          <a:chOff x="0" y="0"/>
          <a:chExt cx="0" cy="0"/>
        </a:xfrm>
      </p:grpSpPr>
      <p:sp>
        <p:nvSpPr>
          <p:cNvPr id="494" name="Google Shape;494;p116"/>
          <p:cNvSpPr txBox="1"/>
          <p:nvPr>
            <p:ph idx="2" type="body"/>
          </p:nvPr>
        </p:nvSpPr>
        <p:spPr>
          <a:xfrm>
            <a:off x="0" y="16547"/>
            <a:ext cx="7465512" cy="2626446"/>
          </a:xfrm>
          <a:prstGeom prst="rect">
            <a:avLst/>
          </a:prstGeom>
          <a:noFill/>
          <a:ln>
            <a:noFill/>
          </a:ln>
        </p:spPr>
        <p:txBody>
          <a:bodyPr anchorCtr="0" anchor="ctr" bIns="45700" lIns="731500" spcFirstLastPara="1" rIns="91425" wrap="square" tIns="45700">
            <a:noAutofit/>
          </a:bodyPr>
          <a:lstStyle/>
          <a:p>
            <a:pPr indent="0" lvl="0" marL="0" rtl="0" algn="l">
              <a:lnSpc>
                <a:spcPct val="100000"/>
              </a:lnSpc>
              <a:spcBef>
                <a:spcPts val="0"/>
              </a:spcBef>
              <a:spcAft>
                <a:spcPts val="0"/>
              </a:spcAft>
              <a:buSzPts val="3600"/>
              <a:buNone/>
            </a:pPr>
            <a:r>
              <a:rPr lang="en-US">
                <a:solidFill>
                  <a:srgbClr val="DB6A9A"/>
                </a:solidFill>
              </a:rPr>
              <a:t>The PrEP ring: </a:t>
            </a:r>
            <a:endParaRPr/>
          </a:p>
          <a:p>
            <a:pPr indent="0" lvl="0" marL="0" rtl="0" algn="l">
              <a:lnSpc>
                <a:spcPct val="100000"/>
              </a:lnSpc>
              <a:spcBef>
                <a:spcPts val="0"/>
              </a:spcBef>
              <a:spcAft>
                <a:spcPts val="0"/>
              </a:spcAft>
              <a:buSzPts val="3600"/>
              <a:buNone/>
            </a:pPr>
            <a:r>
              <a:rPr lang="en-US">
                <a:solidFill>
                  <a:srgbClr val="DB6A9A"/>
                </a:solidFill>
              </a:rPr>
              <a:t>What are our local resources?</a:t>
            </a:r>
            <a:endParaRPr>
              <a:solidFill>
                <a:srgbClr val="DB6A9A"/>
              </a:solidFill>
            </a:endParaRPr>
          </a:p>
        </p:txBody>
      </p:sp>
      <p:sp>
        <p:nvSpPr>
          <p:cNvPr id="495" name="Google Shape;495;p116"/>
          <p:cNvSpPr/>
          <p:nvPr/>
        </p:nvSpPr>
        <p:spPr>
          <a:xfrm>
            <a:off x="713984" y="2415288"/>
            <a:ext cx="3018772" cy="1265128"/>
          </a:xfrm>
          <a:prstGeom prst="roundRect">
            <a:avLst>
              <a:gd fmla="val 16667" name="adj"/>
            </a:avLst>
          </a:prstGeom>
          <a:solidFill>
            <a:srgbClr val="DB6A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Poppins SemiBold"/>
                <a:ea typeface="Poppins SemiBold"/>
                <a:cs typeface="Poppins SemiBold"/>
                <a:sym typeface="Poppins SemiBold"/>
              </a:rPr>
              <a:t>Where can we find the local guidelines?</a:t>
            </a:r>
            <a:endParaRPr b="0" i="0" sz="1400" u="none" cap="none" strike="noStrike">
              <a:solidFill>
                <a:srgbClr val="000000"/>
              </a:solidFill>
              <a:latin typeface="Arial"/>
              <a:ea typeface="Arial"/>
              <a:cs typeface="Arial"/>
              <a:sym typeface="Arial"/>
            </a:endParaRPr>
          </a:p>
        </p:txBody>
      </p:sp>
      <p:sp>
        <p:nvSpPr>
          <p:cNvPr id="496" name="Google Shape;496;p116"/>
          <p:cNvSpPr/>
          <p:nvPr/>
        </p:nvSpPr>
        <p:spPr>
          <a:xfrm>
            <a:off x="4205614" y="2415288"/>
            <a:ext cx="3417517" cy="1265128"/>
          </a:xfrm>
          <a:prstGeom prst="roundRect">
            <a:avLst>
              <a:gd fmla="val 16667" name="adj"/>
            </a:avLst>
          </a:prstGeom>
          <a:solidFill>
            <a:srgbClr val="EAA8C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Poppins SemiBold"/>
                <a:ea typeface="Poppins SemiBold"/>
                <a:cs typeface="Poppins SemiBold"/>
                <a:sym typeface="Poppins SemiBold"/>
              </a:rPr>
              <a:t>Do any PrEP ring providers have their own factsheets?</a:t>
            </a:r>
            <a:endParaRPr b="0" i="0" sz="1400" u="none" cap="none" strike="noStrike">
              <a:solidFill>
                <a:srgbClr val="000000"/>
              </a:solidFill>
              <a:latin typeface="Arial"/>
              <a:ea typeface="Arial"/>
              <a:cs typeface="Arial"/>
              <a:sym typeface="Arial"/>
            </a:endParaRPr>
          </a:p>
        </p:txBody>
      </p:sp>
      <p:sp>
        <p:nvSpPr>
          <p:cNvPr id="497" name="Google Shape;497;p116"/>
          <p:cNvSpPr/>
          <p:nvPr/>
        </p:nvSpPr>
        <p:spPr>
          <a:xfrm>
            <a:off x="4830600" y="4051898"/>
            <a:ext cx="3636723" cy="1265128"/>
          </a:xfrm>
          <a:prstGeom prst="roundRect">
            <a:avLst>
              <a:gd fmla="val 16667" name="adj"/>
            </a:avLst>
          </a:prstGeom>
          <a:solidFill>
            <a:srgbClr val="DB6A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Poppins SemiBold"/>
                <a:ea typeface="Poppins SemiBold"/>
                <a:cs typeface="Poppins SemiBold"/>
                <a:sym typeface="Poppins SemiBold"/>
              </a:rPr>
              <a:t>Does our organization have a PrEP ring factsheet?</a:t>
            </a:r>
            <a:endParaRPr b="0" i="0" sz="1400" u="none" cap="none" strike="noStrike">
              <a:solidFill>
                <a:srgbClr val="000000"/>
              </a:solidFill>
              <a:latin typeface="Arial"/>
              <a:ea typeface="Arial"/>
              <a:cs typeface="Arial"/>
              <a:sym typeface="Arial"/>
            </a:endParaRPr>
          </a:p>
        </p:txBody>
      </p:sp>
      <p:sp>
        <p:nvSpPr>
          <p:cNvPr id="498" name="Google Shape;498;p116"/>
          <p:cNvSpPr/>
          <p:nvPr/>
        </p:nvSpPr>
        <p:spPr>
          <a:xfrm>
            <a:off x="8179496" y="2415288"/>
            <a:ext cx="3018772" cy="1265128"/>
          </a:xfrm>
          <a:prstGeom prst="roundRect">
            <a:avLst>
              <a:gd fmla="val 16667" name="adj"/>
            </a:avLst>
          </a:prstGeom>
          <a:solidFill>
            <a:srgbClr val="B32B6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Poppins SemiBold"/>
                <a:ea typeface="Poppins SemiBold"/>
                <a:cs typeface="Poppins SemiBold"/>
                <a:sym typeface="Poppins SemiBold"/>
              </a:rPr>
              <a:t>Where is the PrEP ring available?</a:t>
            </a:r>
            <a:endParaRPr b="0" i="0" sz="1400" u="none" cap="none" strike="noStrike">
              <a:solidFill>
                <a:srgbClr val="000000"/>
              </a:solidFill>
              <a:latin typeface="Arial"/>
              <a:ea typeface="Arial"/>
              <a:cs typeface="Arial"/>
              <a:sym typeface="Arial"/>
            </a:endParaRPr>
          </a:p>
        </p:txBody>
      </p:sp>
      <p:sp>
        <p:nvSpPr>
          <p:cNvPr id="499" name="Google Shape;499;p116"/>
          <p:cNvSpPr/>
          <p:nvPr/>
        </p:nvSpPr>
        <p:spPr>
          <a:xfrm>
            <a:off x="713984" y="4051898"/>
            <a:ext cx="3636723" cy="1265128"/>
          </a:xfrm>
          <a:prstGeom prst="roundRect">
            <a:avLst>
              <a:gd fmla="val 16667" name="adj"/>
            </a:avLst>
          </a:prstGeom>
          <a:solidFill>
            <a:srgbClr val="D44C8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Poppins SemiBold"/>
                <a:ea typeface="Poppins SemiBold"/>
                <a:cs typeface="Poppins SemiBold"/>
                <a:sym typeface="Poppins SemiBold"/>
              </a:rPr>
              <a:t>Are there online links to local PrEP ring resources?</a:t>
            </a:r>
            <a:endParaRPr b="0" i="0" sz="1400" u="none" cap="none" strike="noStrike">
              <a:solidFill>
                <a:srgbClr val="000000"/>
              </a:solidFill>
              <a:latin typeface="Arial"/>
              <a:ea typeface="Arial"/>
              <a:cs typeface="Arial"/>
              <a:sym typeface="Arial"/>
            </a:endParaRPr>
          </a:p>
        </p:txBody>
      </p:sp>
      <p:sp>
        <p:nvSpPr>
          <p:cNvPr id="500" name="Google Shape;500;p116"/>
          <p:cNvSpPr/>
          <p:nvPr/>
        </p:nvSpPr>
        <p:spPr>
          <a:xfrm>
            <a:off x="8947217" y="3425733"/>
            <a:ext cx="3018772" cy="1265128"/>
          </a:xfrm>
          <a:prstGeom prst="roundRect">
            <a:avLst>
              <a:gd fmla="val 16667" name="adj"/>
            </a:avLst>
          </a:prstGeom>
          <a:solidFill>
            <a:srgbClr val="B5B95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Poppins"/>
                <a:ea typeface="Poppins"/>
                <a:cs typeface="Poppins"/>
                <a:sym typeface="Poppins"/>
              </a:rPr>
              <a:t>Are these locations youth-friendly and stigma-free?</a:t>
            </a:r>
            <a:endParaRPr b="0" i="0" sz="1400" u="none" cap="none" strike="noStrike">
              <a:solidFill>
                <a:srgbClr val="000000"/>
              </a:solidFill>
              <a:latin typeface="Arial"/>
              <a:ea typeface="Arial"/>
              <a:cs typeface="Arial"/>
              <a:sym typeface="Arial"/>
            </a:endParaRPr>
          </a:p>
        </p:txBody>
      </p:sp>
      <p:sp>
        <p:nvSpPr>
          <p:cNvPr id="501" name="Google Shape;501;p116"/>
          <p:cNvSpPr/>
          <p:nvPr/>
        </p:nvSpPr>
        <p:spPr>
          <a:xfrm>
            <a:off x="713984" y="5822206"/>
            <a:ext cx="6964471" cy="876990"/>
          </a:xfrm>
          <a:prstGeom prst="roundRect">
            <a:avLst>
              <a:gd fmla="val 16667" name="adj"/>
            </a:avLst>
          </a:prstGeom>
          <a:solidFill>
            <a:srgbClr val="DB6A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rPr b="0" i="0" lang="en-US" sz="2800" u="none" cap="none" strike="noStrike">
                <a:solidFill>
                  <a:schemeClr val="lt1"/>
                </a:solidFill>
                <a:latin typeface="Poppins SemiBold"/>
                <a:ea typeface="Poppins SemiBold"/>
                <a:cs typeface="Poppins SemiBold"/>
                <a:sym typeface="Poppins SemiBold"/>
              </a:rPr>
              <a:t>What other resources are there?</a:t>
            </a:r>
            <a:endParaRPr b="0" i="0" sz="1400" u="none" cap="none" strike="noStrike">
              <a:solidFill>
                <a:srgbClr val="000000"/>
              </a:solidFill>
              <a:latin typeface="Arial"/>
              <a:ea typeface="Arial"/>
              <a:cs typeface="Arial"/>
              <a:sym typeface="Arial"/>
            </a:endParaRPr>
          </a:p>
        </p:txBody>
      </p:sp>
      <p:sp>
        <p:nvSpPr>
          <p:cNvPr id="502" name="Google Shape;502;p116"/>
          <p:cNvSpPr txBox="1"/>
          <p:nvPr>
            <p:ph idx="1" type="body"/>
          </p:nvPr>
        </p:nvSpPr>
        <p:spPr>
          <a:xfrm>
            <a:off x="7991606" y="5822206"/>
            <a:ext cx="3974384" cy="87699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000"/>
              <a:buNone/>
            </a:pPr>
            <a:r>
              <a:rPr i="1" lang="en-US" sz="1800">
                <a:solidFill>
                  <a:srgbClr val="333333"/>
                </a:solidFill>
                <a:latin typeface="Poppins SemiBold"/>
                <a:ea typeface="Poppins SemiBold"/>
                <a:cs typeface="Poppins SemiBold"/>
                <a:sym typeface="Poppins SemiBold"/>
              </a:rPr>
              <a:t>Take notes in the “Planning Your Training” worksheet, under Key Element III, question 1</a:t>
            </a:r>
            <a:endParaRPr i="1" sz="1800">
              <a:solidFill>
                <a:srgbClr val="333333"/>
              </a:solidFill>
              <a:latin typeface="Poppins SemiBold"/>
              <a:ea typeface="Poppins SemiBold"/>
              <a:cs typeface="Poppins SemiBold"/>
              <a:sym typeface="Poppins SemiBold"/>
            </a:endParaRPr>
          </a:p>
        </p:txBody>
      </p:sp>
      <p:sp>
        <p:nvSpPr>
          <p:cNvPr id="503" name="Google Shape;503;p116"/>
          <p:cNvSpPr/>
          <p:nvPr/>
        </p:nvSpPr>
        <p:spPr>
          <a:xfrm>
            <a:off x="9181578" y="-12525"/>
            <a:ext cx="3010422" cy="1941534"/>
          </a:xfrm>
          <a:prstGeom prst="rect">
            <a:avLst/>
          </a:prstGeom>
          <a:solidFill>
            <a:srgbClr val="D9DD8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504" name="Google Shape;504;p116"/>
          <p:cNvPicPr preferRelativeResize="0"/>
          <p:nvPr/>
        </p:nvPicPr>
        <p:blipFill rotWithShape="1">
          <a:blip r:embed="rId3">
            <a:alphaModFix amt="75000"/>
          </a:blip>
          <a:srcRect b="0" l="0" r="0" t="0"/>
          <a:stretch/>
        </p:blipFill>
        <p:spPr>
          <a:xfrm>
            <a:off x="9504818" y="225388"/>
            <a:ext cx="2357330" cy="144481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9" name="Shape 509"/>
        <p:cNvGrpSpPr/>
        <p:nvPr/>
      </p:nvGrpSpPr>
      <p:grpSpPr>
        <a:xfrm>
          <a:off x="0" y="0"/>
          <a:ext cx="0" cy="0"/>
          <a:chOff x="0" y="0"/>
          <a:chExt cx="0" cy="0"/>
        </a:xfrm>
      </p:grpSpPr>
      <p:sp>
        <p:nvSpPr>
          <p:cNvPr id="510" name="Google Shape;510;p117"/>
          <p:cNvSpPr txBox="1"/>
          <p:nvPr>
            <p:ph idx="1" type="body"/>
          </p:nvPr>
        </p:nvSpPr>
        <p:spPr>
          <a:xfrm>
            <a:off x="413408" y="2219480"/>
            <a:ext cx="7277574" cy="470311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000"/>
              <a:buNone/>
            </a:pPr>
            <a:r>
              <a:rPr i="1" lang="en-US" sz="2100">
                <a:solidFill>
                  <a:srgbClr val="333333"/>
                </a:solidFill>
              </a:rPr>
              <a:t>Topics covered:</a:t>
            </a:r>
            <a:endParaRPr sz="2100"/>
          </a:p>
          <a:p>
            <a:pPr indent="-342900" lvl="0" marL="342900" rtl="0" algn="l">
              <a:lnSpc>
                <a:spcPct val="100000"/>
              </a:lnSpc>
              <a:spcBef>
                <a:spcPts val="600"/>
              </a:spcBef>
              <a:spcAft>
                <a:spcPts val="0"/>
              </a:spcAft>
              <a:buClr>
                <a:srgbClr val="333333"/>
              </a:buClr>
              <a:buSzPts val="2000"/>
              <a:buFont typeface="Noto Sans Symbols"/>
              <a:buChar char="▪"/>
            </a:pPr>
            <a:r>
              <a:rPr lang="en-US" sz="2100">
                <a:solidFill>
                  <a:srgbClr val="873988"/>
                </a:solidFill>
                <a:latin typeface="Poppins SemiBold"/>
                <a:ea typeface="Poppins SemiBold"/>
                <a:cs typeface="Poppins SemiBold"/>
                <a:sym typeface="Poppins SemiBold"/>
              </a:rPr>
              <a:t>What is injectable PrEP and who is it for?</a:t>
            </a:r>
            <a:endParaRPr sz="2100"/>
          </a:p>
          <a:p>
            <a:pPr indent="-342900" lvl="0" marL="342900" rtl="0" algn="l">
              <a:lnSpc>
                <a:spcPct val="100000"/>
              </a:lnSpc>
              <a:spcBef>
                <a:spcPts val="600"/>
              </a:spcBef>
              <a:spcAft>
                <a:spcPts val="0"/>
              </a:spcAft>
              <a:buClr>
                <a:srgbClr val="333333"/>
              </a:buClr>
              <a:buSzPts val="2000"/>
              <a:buFont typeface="Noto Sans Symbols"/>
              <a:buChar char="▪"/>
            </a:pPr>
            <a:r>
              <a:rPr lang="en-US" sz="2100">
                <a:solidFill>
                  <a:srgbClr val="873988"/>
                </a:solidFill>
                <a:latin typeface="Poppins SemiBold"/>
                <a:ea typeface="Poppins SemiBold"/>
                <a:cs typeface="Poppins SemiBold"/>
                <a:sym typeface="Poppins SemiBold"/>
              </a:rPr>
              <a:t>Detailed information on injectable cabotegravir </a:t>
            </a:r>
            <a:r>
              <a:rPr i="1" lang="en-US" sz="2100">
                <a:solidFill>
                  <a:srgbClr val="873988"/>
                </a:solidFill>
                <a:latin typeface="Poppins SemiBold"/>
                <a:ea typeface="Poppins SemiBold"/>
                <a:cs typeface="Poppins SemiBold"/>
                <a:sym typeface="Poppins SemiBold"/>
              </a:rPr>
              <a:t>and</a:t>
            </a:r>
            <a:r>
              <a:rPr lang="en-US" sz="2100">
                <a:solidFill>
                  <a:srgbClr val="873988"/>
                </a:solidFill>
                <a:latin typeface="Poppins SemiBold"/>
                <a:ea typeface="Poppins SemiBold"/>
                <a:cs typeface="Poppins SemiBold"/>
                <a:sym typeface="Poppins SemiBold"/>
              </a:rPr>
              <a:t> lenacapavir</a:t>
            </a:r>
            <a:endParaRPr sz="2100">
              <a:solidFill>
                <a:srgbClr val="873988"/>
              </a:solidFill>
              <a:latin typeface="Poppins SemiBold"/>
              <a:ea typeface="Poppins SemiBold"/>
              <a:cs typeface="Poppins SemiBold"/>
              <a:sym typeface="Poppins SemiBold"/>
            </a:endParaRPr>
          </a:p>
          <a:p>
            <a:pPr indent="-342900" lvl="0" marL="342900" rtl="0" algn="l">
              <a:lnSpc>
                <a:spcPct val="100000"/>
              </a:lnSpc>
              <a:spcBef>
                <a:spcPts val="600"/>
              </a:spcBef>
              <a:spcAft>
                <a:spcPts val="0"/>
              </a:spcAft>
              <a:buClr>
                <a:srgbClr val="333333"/>
              </a:buClr>
              <a:buSzPts val="2000"/>
              <a:buFont typeface="Noto Sans Symbols"/>
              <a:buChar char="▪"/>
            </a:pPr>
            <a:r>
              <a:rPr lang="en-US" sz="2100">
                <a:solidFill>
                  <a:srgbClr val="873988"/>
                </a:solidFill>
                <a:latin typeface="Poppins SemiBold"/>
                <a:ea typeface="Poppins SemiBold"/>
                <a:cs typeface="Poppins SemiBold"/>
                <a:sym typeface="Poppins SemiBold"/>
              </a:rPr>
              <a:t>How does injectable PrEP work?</a:t>
            </a:r>
            <a:endParaRPr sz="2100"/>
          </a:p>
          <a:p>
            <a:pPr indent="-342900" lvl="0" marL="342900" rtl="0" algn="l">
              <a:lnSpc>
                <a:spcPct val="100000"/>
              </a:lnSpc>
              <a:spcBef>
                <a:spcPts val="600"/>
              </a:spcBef>
              <a:spcAft>
                <a:spcPts val="0"/>
              </a:spcAft>
              <a:buClr>
                <a:srgbClr val="333333"/>
              </a:buClr>
              <a:buSzPts val="2000"/>
              <a:buFont typeface="Noto Sans Symbols"/>
              <a:buChar char="▪"/>
            </a:pPr>
            <a:r>
              <a:rPr lang="en-US" sz="2100">
                <a:solidFill>
                  <a:srgbClr val="873988"/>
                </a:solidFill>
                <a:latin typeface="Poppins SemiBold"/>
                <a:ea typeface="Poppins SemiBold"/>
                <a:cs typeface="Poppins SemiBold"/>
                <a:sym typeface="Poppins SemiBold"/>
              </a:rPr>
              <a:t>Injectable PrEP and HIV drug resistance</a:t>
            </a:r>
            <a:endParaRPr sz="2100"/>
          </a:p>
          <a:p>
            <a:pPr indent="-342900" lvl="0" marL="342900" rtl="0" algn="l">
              <a:lnSpc>
                <a:spcPct val="100000"/>
              </a:lnSpc>
              <a:spcBef>
                <a:spcPts val="600"/>
              </a:spcBef>
              <a:spcAft>
                <a:spcPts val="0"/>
              </a:spcAft>
              <a:buClr>
                <a:srgbClr val="333333"/>
              </a:buClr>
              <a:buSzPts val="2000"/>
              <a:buFont typeface="Noto Sans Symbols"/>
              <a:buChar char="▪"/>
            </a:pPr>
            <a:r>
              <a:rPr lang="en-US" sz="2100">
                <a:solidFill>
                  <a:srgbClr val="873988"/>
                </a:solidFill>
                <a:latin typeface="Poppins SemiBold"/>
                <a:ea typeface="Poppins SemiBold"/>
                <a:cs typeface="Poppins SemiBold"/>
                <a:sym typeface="Poppins SemiBold"/>
              </a:rPr>
              <a:t>What are the side effects of injectable PrEP?</a:t>
            </a:r>
            <a:endParaRPr sz="2100"/>
          </a:p>
          <a:p>
            <a:pPr indent="-342900" lvl="0" marL="342900" rtl="0" algn="l">
              <a:lnSpc>
                <a:spcPct val="100000"/>
              </a:lnSpc>
              <a:spcBef>
                <a:spcPts val="600"/>
              </a:spcBef>
              <a:spcAft>
                <a:spcPts val="0"/>
              </a:spcAft>
              <a:buClr>
                <a:srgbClr val="333333"/>
              </a:buClr>
              <a:buSzPts val="2000"/>
              <a:buFont typeface="Noto Sans Symbols"/>
              <a:buChar char="▪"/>
            </a:pPr>
            <a:r>
              <a:rPr lang="en-US" sz="2100">
                <a:solidFill>
                  <a:srgbClr val="873988"/>
                </a:solidFill>
                <a:latin typeface="Poppins SemiBold"/>
                <a:ea typeface="Poppins SemiBold"/>
                <a:cs typeface="Poppins SemiBold"/>
                <a:sym typeface="Poppins SemiBold"/>
              </a:rPr>
              <a:t>How to get injectable PrEP and continue using it</a:t>
            </a:r>
            <a:endParaRPr sz="2100"/>
          </a:p>
          <a:p>
            <a:pPr indent="-342900" lvl="0" marL="342900" rtl="0" algn="l">
              <a:lnSpc>
                <a:spcPct val="100000"/>
              </a:lnSpc>
              <a:spcBef>
                <a:spcPts val="600"/>
              </a:spcBef>
              <a:spcAft>
                <a:spcPts val="0"/>
              </a:spcAft>
              <a:buClr>
                <a:srgbClr val="333333"/>
              </a:buClr>
              <a:buSzPts val="2000"/>
              <a:buFont typeface="Noto Sans Symbols"/>
              <a:buChar char="▪"/>
            </a:pPr>
            <a:r>
              <a:rPr lang="en-US" sz="2100">
                <a:solidFill>
                  <a:srgbClr val="873988"/>
                </a:solidFill>
                <a:latin typeface="Poppins SemiBold"/>
                <a:ea typeface="Poppins SemiBold"/>
                <a:cs typeface="Poppins SemiBold"/>
                <a:sym typeface="Poppins SemiBold"/>
              </a:rPr>
              <a:t>Answers to key questions on injectable PrEP</a:t>
            </a:r>
            <a:endParaRPr sz="2100"/>
          </a:p>
          <a:p>
            <a:pPr indent="-342900" lvl="0" marL="342900" rtl="0" algn="l">
              <a:lnSpc>
                <a:spcPct val="100000"/>
              </a:lnSpc>
              <a:spcBef>
                <a:spcPts val="600"/>
              </a:spcBef>
              <a:spcAft>
                <a:spcPts val="600"/>
              </a:spcAft>
              <a:buClr>
                <a:srgbClr val="333333"/>
              </a:buClr>
              <a:buSzPts val="2000"/>
              <a:buFont typeface="Noto Sans Symbols"/>
              <a:buChar char="▪"/>
            </a:pPr>
            <a:r>
              <a:rPr lang="en-US" sz="2100">
                <a:solidFill>
                  <a:srgbClr val="873988"/>
                </a:solidFill>
                <a:latin typeface="Poppins SemiBold"/>
                <a:ea typeface="Poppins SemiBold"/>
                <a:cs typeface="Poppins SemiBold"/>
                <a:sym typeface="Poppins SemiBold"/>
              </a:rPr>
              <a:t>How ambassadors can help their peers get and use injectable PrEP</a:t>
            </a:r>
            <a:endParaRPr sz="2100"/>
          </a:p>
        </p:txBody>
      </p:sp>
      <p:pic>
        <p:nvPicPr>
          <p:cNvPr id="511" name="Google Shape;511;p117"/>
          <p:cNvPicPr preferRelativeResize="0"/>
          <p:nvPr/>
        </p:nvPicPr>
        <p:blipFill rotWithShape="1">
          <a:blip r:embed="rId3">
            <a:alphaModFix/>
          </a:blip>
          <a:srcRect b="79" l="0" r="0" t="79"/>
          <a:stretch/>
        </p:blipFill>
        <p:spPr>
          <a:xfrm>
            <a:off x="116107" y="99725"/>
            <a:ext cx="5395345" cy="2093833"/>
          </a:xfrm>
          <a:prstGeom prst="roundRect">
            <a:avLst>
              <a:gd fmla="val 16667" name="adj"/>
            </a:avLst>
          </a:prstGeom>
          <a:noFill/>
          <a:ln>
            <a:noFill/>
          </a:ln>
        </p:spPr>
      </p:pic>
      <p:pic>
        <p:nvPicPr>
          <p:cNvPr id="512" name="Google Shape;512;p117"/>
          <p:cNvPicPr preferRelativeResize="0"/>
          <p:nvPr/>
        </p:nvPicPr>
        <p:blipFill rotWithShape="1">
          <a:blip r:embed="rId4">
            <a:alphaModFix/>
          </a:blip>
          <a:srcRect b="0" l="0" r="0" t="0"/>
          <a:stretch/>
        </p:blipFill>
        <p:spPr>
          <a:xfrm>
            <a:off x="7875008" y="300626"/>
            <a:ext cx="3327413" cy="4703117"/>
          </a:xfrm>
          <a:prstGeom prst="rect">
            <a:avLst/>
          </a:prstGeom>
          <a:noFill/>
          <a:ln>
            <a:noFill/>
          </a:ln>
          <a:effectLst>
            <a:outerShdw blurRad="292100" rotWithShape="0" algn="tl" dir="2700000" dist="139700">
              <a:srgbClr val="333333">
                <a:alpha val="65098"/>
              </a:srgbClr>
            </a:outerShdw>
          </a:effectLst>
        </p:spPr>
      </p:pic>
      <p:pic>
        <p:nvPicPr>
          <p:cNvPr id="513" name="Google Shape;513;p117"/>
          <p:cNvPicPr preferRelativeResize="0"/>
          <p:nvPr/>
        </p:nvPicPr>
        <p:blipFill rotWithShape="1">
          <a:blip r:embed="rId5">
            <a:alphaModFix/>
          </a:blip>
          <a:srcRect b="0" l="0" r="0" t="0"/>
          <a:stretch/>
        </p:blipFill>
        <p:spPr>
          <a:xfrm>
            <a:off x="8551247" y="1538559"/>
            <a:ext cx="3524646" cy="4981894"/>
          </a:xfrm>
          <a:prstGeom prst="rect">
            <a:avLst/>
          </a:prstGeom>
          <a:noFill/>
          <a:ln>
            <a:noFill/>
          </a:ln>
          <a:effectLst>
            <a:outerShdw blurRad="292100" rotWithShape="0" algn="tl" dir="2700000" dist="139700">
              <a:srgbClr val="333333">
                <a:alpha val="65098"/>
              </a:srgbClr>
            </a:outerShdw>
          </a:effectLst>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8" name="Shape 518"/>
        <p:cNvGrpSpPr/>
        <p:nvPr/>
      </p:nvGrpSpPr>
      <p:grpSpPr>
        <a:xfrm>
          <a:off x="0" y="0"/>
          <a:ext cx="0" cy="0"/>
          <a:chOff x="0" y="0"/>
          <a:chExt cx="0" cy="0"/>
        </a:xfrm>
      </p:grpSpPr>
      <p:sp>
        <p:nvSpPr>
          <p:cNvPr id="519" name="Google Shape;519;p118"/>
          <p:cNvSpPr txBox="1"/>
          <p:nvPr>
            <p:ph idx="2" type="body"/>
          </p:nvPr>
        </p:nvSpPr>
        <p:spPr>
          <a:xfrm>
            <a:off x="0" y="16547"/>
            <a:ext cx="7465512" cy="2626446"/>
          </a:xfrm>
          <a:prstGeom prst="rect">
            <a:avLst/>
          </a:prstGeom>
          <a:noFill/>
          <a:ln>
            <a:noFill/>
          </a:ln>
        </p:spPr>
        <p:txBody>
          <a:bodyPr anchorCtr="0" anchor="ctr" bIns="45700" lIns="731500" spcFirstLastPara="1" rIns="91425" wrap="square" tIns="45700">
            <a:noAutofit/>
          </a:bodyPr>
          <a:lstStyle/>
          <a:p>
            <a:pPr indent="0" lvl="0" marL="0" rtl="0" algn="l">
              <a:lnSpc>
                <a:spcPct val="100000"/>
              </a:lnSpc>
              <a:spcBef>
                <a:spcPts val="0"/>
              </a:spcBef>
              <a:spcAft>
                <a:spcPts val="0"/>
              </a:spcAft>
              <a:buSzPts val="3600"/>
              <a:buNone/>
            </a:pPr>
            <a:r>
              <a:rPr lang="en-US">
                <a:solidFill>
                  <a:srgbClr val="873988"/>
                </a:solidFill>
              </a:rPr>
              <a:t>Injectable PrEP: </a:t>
            </a:r>
            <a:endParaRPr/>
          </a:p>
          <a:p>
            <a:pPr indent="0" lvl="0" marL="0" rtl="0" algn="l">
              <a:lnSpc>
                <a:spcPct val="100000"/>
              </a:lnSpc>
              <a:spcBef>
                <a:spcPts val="0"/>
              </a:spcBef>
              <a:spcAft>
                <a:spcPts val="0"/>
              </a:spcAft>
              <a:buSzPts val="3600"/>
              <a:buNone/>
            </a:pPr>
            <a:r>
              <a:rPr lang="en-US">
                <a:solidFill>
                  <a:srgbClr val="873988"/>
                </a:solidFill>
              </a:rPr>
              <a:t>What are our local resources?</a:t>
            </a:r>
            <a:endParaRPr>
              <a:solidFill>
                <a:srgbClr val="873988"/>
              </a:solidFill>
            </a:endParaRPr>
          </a:p>
        </p:txBody>
      </p:sp>
      <p:sp>
        <p:nvSpPr>
          <p:cNvPr id="520" name="Google Shape;520;p118"/>
          <p:cNvSpPr/>
          <p:nvPr/>
        </p:nvSpPr>
        <p:spPr>
          <a:xfrm>
            <a:off x="713984" y="2415288"/>
            <a:ext cx="3018772" cy="1265128"/>
          </a:xfrm>
          <a:prstGeom prst="roundRect">
            <a:avLst>
              <a:gd fmla="val 16667" name="adj"/>
            </a:avLst>
          </a:prstGeom>
          <a:solidFill>
            <a:srgbClr val="BF6DC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Poppins SemiBold"/>
                <a:ea typeface="Poppins SemiBold"/>
                <a:cs typeface="Poppins SemiBold"/>
                <a:sym typeface="Poppins SemiBold"/>
              </a:rPr>
              <a:t>Where can we find the local guidelines?</a:t>
            </a:r>
            <a:endParaRPr b="0" i="0" sz="1400" u="none" cap="none" strike="noStrike">
              <a:solidFill>
                <a:srgbClr val="000000"/>
              </a:solidFill>
              <a:latin typeface="Arial"/>
              <a:ea typeface="Arial"/>
              <a:cs typeface="Arial"/>
              <a:sym typeface="Arial"/>
            </a:endParaRPr>
          </a:p>
        </p:txBody>
      </p:sp>
      <p:sp>
        <p:nvSpPr>
          <p:cNvPr id="521" name="Google Shape;521;p118"/>
          <p:cNvSpPr/>
          <p:nvPr/>
        </p:nvSpPr>
        <p:spPr>
          <a:xfrm>
            <a:off x="4205614" y="2415288"/>
            <a:ext cx="3417517" cy="1265128"/>
          </a:xfrm>
          <a:prstGeom prst="roundRect">
            <a:avLst>
              <a:gd fmla="val 16667" name="adj"/>
            </a:avLst>
          </a:prstGeom>
          <a:solidFill>
            <a:srgbClr val="6B2E6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Poppins SemiBold"/>
                <a:ea typeface="Poppins SemiBold"/>
                <a:cs typeface="Poppins SemiBold"/>
                <a:sym typeface="Poppins SemiBold"/>
              </a:rPr>
              <a:t>Do any injectable PrEP providers have their own factsheets?</a:t>
            </a:r>
            <a:endParaRPr b="0" i="0" sz="1400" u="none" cap="none" strike="noStrike">
              <a:solidFill>
                <a:srgbClr val="000000"/>
              </a:solidFill>
              <a:latin typeface="Arial"/>
              <a:ea typeface="Arial"/>
              <a:cs typeface="Arial"/>
              <a:sym typeface="Arial"/>
            </a:endParaRPr>
          </a:p>
        </p:txBody>
      </p:sp>
      <p:sp>
        <p:nvSpPr>
          <p:cNvPr id="522" name="Google Shape;522;p118"/>
          <p:cNvSpPr/>
          <p:nvPr/>
        </p:nvSpPr>
        <p:spPr>
          <a:xfrm>
            <a:off x="4830600" y="4051898"/>
            <a:ext cx="3636723" cy="1265128"/>
          </a:xfrm>
          <a:prstGeom prst="roundRect">
            <a:avLst>
              <a:gd fmla="val 16667" name="adj"/>
            </a:avLst>
          </a:prstGeom>
          <a:solidFill>
            <a:srgbClr val="7A347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Poppins SemiBold"/>
                <a:ea typeface="Poppins SemiBold"/>
                <a:cs typeface="Poppins SemiBold"/>
                <a:sym typeface="Poppins SemiBold"/>
              </a:rPr>
              <a:t>Does our organization have an injectable PrEP factsheet?</a:t>
            </a:r>
            <a:endParaRPr b="0" i="0" sz="1400" u="none" cap="none" strike="noStrike">
              <a:solidFill>
                <a:srgbClr val="000000"/>
              </a:solidFill>
              <a:latin typeface="Arial"/>
              <a:ea typeface="Arial"/>
              <a:cs typeface="Arial"/>
              <a:sym typeface="Arial"/>
            </a:endParaRPr>
          </a:p>
        </p:txBody>
      </p:sp>
      <p:sp>
        <p:nvSpPr>
          <p:cNvPr id="523" name="Google Shape;523;p118"/>
          <p:cNvSpPr/>
          <p:nvPr/>
        </p:nvSpPr>
        <p:spPr>
          <a:xfrm>
            <a:off x="8179496" y="2415288"/>
            <a:ext cx="3018772" cy="1265128"/>
          </a:xfrm>
          <a:prstGeom prst="roundRect">
            <a:avLst>
              <a:gd fmla="val 16667" name="adj"/>
            </a:avLst>
          </a:prstGeom>
          <a:solidFill>
            <a:srgbClr val="CE90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Poppins SemiBold"/>
                <a:ea typeface="Poppins SemiBold"/>
                <a:cs typeface="Poppins SemiBold"/>
                <a:sym typeface="Poppins SemiBold"/>
              </a:rPr>
              <a:t>Where is injectable PrEP available?</a:t>
            </a:r>
            <a:endParaRPr b="0" i="0" sz="1400" u="none" cap="none" strike="noStrike">
              <a:solidFill>
                <a:srgbClr val="000000"/>
              </a:solidFill>
              <a:latin typeface="Arial"/>
              <a:ea typeface="Arial"/>
              <a:cs typeface="Arial"/>
              <a:sym typeface="Arial"/>
            </a:endParaRPr>
          </a:p>
        </p:txBody>
      </p:sp>
      <p:sp>
        <p:nvSpPr>
          <p:cNvPr id="524" name="Google Shape;524;p118"/>
          <p:cNvSpPr/>
          <p:nvPr/>
        </p:nvSpPr>
        <p:spPr>
          <a:xfrm>
            <a:off x="713984" y="4051898"/>
            <a:ext cx="3636723" cy="1265128"/>
          </a:xfrm>
          <a:prstGeom prst="roundRect">
            <a:avLst>
              <a:gd fmla="val 16667" name="adj"/>
            </a:avLst>
          </a:prstGeom>
          <a:solidFill>
            <a:srgbClr val="87398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Poppins SemiBold"/>
                <a:ea typeface="Poppins SemiBold"/>
                <a:cs typeface="Poppins SemiBold"/>
                <a:sym typeface="Poppins SemiBold"/>
              </a:rPr>
              <a:t>Are there online links to local injectable PrEP resources?</a:t>
            </a:r>
            <a:endParaRPr b="0" i="0" sz="1400" u="none" cap="none" strike="noStrike">
              <a:solidFill>
                <a:srgbClr val="000000"/>
              </a:solidFill>
              <a:latin typeface="Arial"/>
              <a:ea typeface="Arial"/>
              <a:cs typeface="Arial"/>
              <a:sym typeface="Arial"/>
            </a:endParaRPr>
          </a:p>
        </p:txBody>
      </p:sp>
      <p:sp>
        <p:nvSpPr>
          <p:cNvPr id="525" name="Google Shape;525;p118"/>
          <p:cNvSpPr/>
          <p:nvPr/>
        </p:nvSpPr>
        <p:spPr>
          <a:xfrm>
            <a:off x="8947217" y="3425733"/>
            <a:ext cx="3018772" cy="1265128"/>
          </a:xfrm>
          <a:prstGeom prst="roundRect">
            <a:avLst>
              <a:gd fmla="val 16667" name="adj"/>
            </a:avLst>
          </a:prstGeom>
          <a:solidFill>
            <a:srgbClr val="5B7D5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Poppins"/>
                <a:ea typeface="Poppins"/>
                <a:cs typeface="Poppins"/>
                <a:sym typeface="Poppins"/>
              </a:rPr>
              <a:t>Are these locations youth-friendly and stigma-free?</a:t>
            </a:r>
            <a:endParaRPr b="0" i="0" sz="1400" u="none" cap="none" strike="noStrike">
              <a:solidFill>
                <a:srgbClr val="000000"/>
              </a:solidFill>
              <a:latin typeface="Arial"/>
              <a:ea typeface="Arial"/>
              <a:cs typeface="Arial"/>
              <a:sym typeface="Arial"/>
            </a:endParaRPr>
          </a:p>
        </p:txBody>
      </p:sp>
      <p:sp>
        <p:nvSpPr>
          <p:cNvPr id="526" name="Google Shape;526;p118"/>
          <p:cNvSpPr/>
          <p:nvPr/>
        </p:nvSpPr>
        <p:spPr>
          <a:xfrm>
            <a:off x="713984" y="5848941"/>
            <a:ext cx="6964471" cy="876990"/>
          </a:xfrm>
          <a:prstGeom prst="roundRect">
            <a:avLst>
              <a:gd fmla="val 16667" name="adj"/>
            </a:avLst>
          </a:prstGeom>
          <a:solidFill>
            <a:srgbClr val="87398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rPr b="0" i="0" lang="en-US" sz="2800" u="none" cap="none" strike="noStrike">
                <a:solidFill>
                  <a:schemeClr val="lt1"/>
                </a:solidFill>
                <a:latin typeface="Poppins SemiBold"/>
                <a:ea typeface="Poppins SemiBold"/>
                <a:cs typeface="Poppins SemiBold"/>
                <a:sym typeface="Poppins SemiBold"/>
              </a:rPr>
              <a:t>What other resources are there?</a:t>
            </a:r>
            <a:endParaRPr b="0" i="0" sz="1400" u="none" cap="none" strike="noStrike">
              <a:solidFill>
                <a:srgbClr val="000000"/>
              </a:solidFill>
              <a:latin typeface="Arial"/>
              <a:ea typeface="Arial"/>
              <a:cs typeface="Arial"/>
              <a:sym typeface="Arial"/>
            </a:endParaRPr>
          </a:p>
        </p:txBody>
      </p:sp>
      <p:sp>
        <p:nvSpPr>
          <p:cNvPr id="527" name="Google Shape;527;p118"/>
          <p:cNvSpPr txBox="1"/>
          <p:nvPr>
            <p:ph idx="1" type="body"/>
          </p:nvPr>
        </p:nvSpPr>
        <p:spPr>
          <a:xfrm>
            <a:off x="7991606" y="5822206"/>
            <a:ext cx="3974384" cy="87699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000"/>
              <a:buNone/>
            </a:pPr>
            <a:r>
              <a:rPr i="1" lang="en-US" sz="1800">
                <a:solidFill>
                  <a:srgbClr val="333333"/>
                </a:solidFill>
                <a:latin typeface="Poppins SemiBold"/>
                <a:ea typeface="Poppins SemiBold"/>
                <a:cs typeface="Poppins SemiBold"/>
                <a:sym typeface="Poppins SemiBold"/>
              </a:rPr>
              <a:t>Take notes in the “Planning Your Training” worksheet, under Key Element III, question 1</a:t>
            </a:r>
            <a:endParaRPr i="1" sz="1800">
              <a:solidFill>
                <a:srgbClr val="333333"/>
              </a:solidFill>
              <a:latin typeface="Poppins SemiBold"/>
              <a:ea typeface="Poppins SemiBold"/>
              <a:cs typeface="Poppins SemiBold"/>
              <a:sym typeface="Poppins SemiBold"/>
            </a:endParaRPr>
          </a:p>
        </p:txBody>
      </p:sp>
      <p:sp>
        <p:nvSpPr>
          <p:cNvPr id="528" name="Google Shape;528;p118"/>
          <p:cNvSpPr/>
          <p:nvPr/>
        </p:nvSpPr>
        <p:spPr>
          <a:xfrm>
            <a:off x="9181578" y="-12525"/>
            <a:ext cx="3010422" cy="1941534"/>
          </a:xfrm>
          <a:prstGeom prst="rect">
            <a:avLst/>
          </a:prstGeom>
          <a:solidFill>
            <a:srgbClr val="377132">
              <a:alpha val="85098"/>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529" name="Google Shape;529;p118"/>
          <p:cNvPicPr preferRelativeResize="0"/>
          <p:nvPr/>
        </p:nvPicPr>
        <p:blipFill rotWithShape="1">
          <a:blip r:embed="rId3">
            <a:alphaModFix amt="75000"/>
          </a:blip>
          <a:srcRect b="0" l="0" r="0" t="0"/>
          <a:stretch/>
        </p:blipFill>
        <p:spPr>
          <a:xfrm>
            <a:off x="9504818" y="225388"/>
            <a:ext cx="2357330" cy="144481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4" name="Shape 534"/>
        <p:cNvGrpSpPr/>
        <p:nvPr/>
      </p:nvGrpSpPr>
      <p:grpSpPr>
        <a:xfrm>
          <a:off x="0" y="0"/>
          <a:ext cx="0" cy="0"/>
          <a:chOff x="0" y="0"/>
          <a:chExt cx="0" cy="0"/>
        </a:xfrm>
      </p:grpSpPr>
      <p:sp>
        <p:nvSpPr>
          <p:cNvPr id="535" name="Google Shape;535;p119"/>
          <p:cNvSpPr txBox="1"/>
          <p:nvPr>
            <p:ph idx="2" type="body"/>
          </p:nvPr>
        </p:nvSpPr>
        <p:spPr>
          <a:xfrm>
            <a:off x="0" y="-108713"/>
            <a:ext cx="7465512" cy="2626446"/>
          </a:xfrm>
          <a:prstGeom prst="rect">
            <a:avLst/>
          </a:prstGeom>
          <a:noFill/>
          <a:ln>
            <a:noFill/>
          </a:ln>
        </p:spPr>
        <p:txBody>
          <a:bodyPr anchorCtr="0" anchor="ctr" bIns="45700" lIns="731500" spcFirstLastPara="1" rIns="91425" wrap="square" tIns="45700">
            <a:noAutofit/>
          </a:bodyPr>
          <a:lstStyle/>
          <a:p>
            <a:pPr indent="0" lvl="0" marL="0" rtl="0" algn="l">
              <a:lnSpc>
                <a:spcPct val="100000"/>
              </a:lnSpc>
              <a:spcBef>
                <a:spcPts val="0"/>
              </a:spcBef>
              <a:spcAft>
                <a:spcPts val="0"/>
              </a:spcAft>
              <a:buSzPts val="3600"/>
              <a:buNone/>
            </a:pPr>
            <a:r>
              <a:rPr lang="en-US">
                <a:solidFill>
                  <a:srgbClr val="873988"/>
                </a:solidFill>
              </a:rPr>
              <a:t>Injectable lenacapavir for HIV prevention:</a:t>
            </a:r>
            <a:endParaRPr/>
          </a:p>
          <a:p>
            <a:pPr indent="0" lvl="0" marL="0" rtl="0" algn="l">
              <a:lnSpc>
                <a:spcPct val="100000"/>
              </a:lnSpc>
              <a:spcBef>
                <a:spcPts val="0"/>
              </a:spcBef>
              <a:spcAft>
                <a:spcPts val="0"/>
              </a:spcAft>
              <a:buSzPts val="3600"/>
              <a:buNone/>
            </a:pPr>
            <a:r>
              <a:rPr lang="en-US">
                <a:solidFill>
                  <a:srgbClr val="377132"/>
                </a:solidFill>
              </a:rPr>
              <a:t>INTRO</a:t>
            </a:r>
            <a:endParaRPr>
              <a:solidFill>
                <a:srgbClr val="377132"/>
              </a:solidFill>
            </a:endParaRPr>
          </a:p>
        </p:txBody>
      </p:sp>
      <p:sp>
        <p:nvSpPr>
          <p:cNvPr id="536" name="Google Shape;536;p119"/>
          <p:cNvSpPr txBox="1"/>
          <p:nvPr>
            <p:ph idx="1" type="body"/>
          </p:nvPr>
        </p:nvSpPr>
        <p:spPr>
          <a:xfrm>
            <a:off x="706782" y="2059862"/>
            <a:ext cx="8048911" cy="4703117"/>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rgbClr val="377132"/>
              </a:buClr>
              <a:buSzPts val="2000"/>
              <a:buFont typeface="Noto Sans Symbols"/>
              <a:buChar char="▪"/>
            </a:pPr>
            <a:r>
              <a:rPr lang="en-US" sz="2200">
                <a:solidFill>
                  <a:srgbClr val="333333"/>
                </a:solidFill>
              </a:rPr>
              <a:t>Injectable lenacapavir for HIV prevention – LEN PrEP – is a set of </a:t>
            </a:r>
            <a:r>
              <a:rPr b="1" lang="en-US" sz="2200">
                <a:solidFill>
                  <a:srgbClr val="333333"/>
                </a:solidFill>
              </a:rPr>
              <a:t>2 1.5-mL injections given every 6 months </a:t>
            </a:r>
            <a:r>
              <a:rPr lang="en-US" sz="2200">
                <a:solidFill>
                  <a:srgbClr val="333333"/>
                </a:solidFill>
              </a:rPr>
              <a:t>to prevent HIV</a:t>
            </a:r>
            <a:endParaRPr sz="2200"/>
          </a:p>
          <a:p>
            <a:pPr indent="-342900" lvl="0" marL="342900" rtl="0" algn="l">
              <a:lnSpc>
                <a:spcPct val="100000"/>
              </a:lnSpc>
              <a:spcBef>
                <a:spcPts val="1200"/>
              </a:spcBef>
              <a:spcAft>
                <a:spcPts val="0"/>
              </a:spcAft>
              <a:buClr>
                <a:srgbClr val="377132"/>
              </a:buClr>
              <a:buSzPts val="2000"/>
              <a:buFont typeface="Noto Sans Symbols"/>
              <a:buChar char="▪"/>
            </a:pPr>
            <a:r>
              <a:rPr lang="en-US" sz="2200">
                <a:solidFill>
                  <a:srgbClr val="333333"/>
                </a:solidFill>
              </a:rPr>
              <a:t>Highly </a:t>
            </a:r>
            <a:r>
              <a:rPr b="1" lang="en-US" sz="2200">
                <a:solidFill>
                  <a:srgbClr val="333333"/>
                </a:solidFill>
              </a:rPr>
              <a:t>effective, up to 100% </a:t>
            </a:r>
            <a:r>
              <a:rPr lang="en-US" sz="2200">
                <a:solidFill>
                  <a:srgbClr val="333333"/>
                </a:solidFill>
              </a:rPr>
              <a:t>with on-time injections</a:t>
            </a:r>
            <a:endParaRPr sz="2200"/>
          </a:p>
          <a:p>
            <a:pPr indent="-342900" lvl="0" marL="342900" rtl="0" algn="l">
              <a:lnSpc>
                <a:spcPct val="100000"/>
              </a:lnSpc>
              <a:spcBef>
                <a:spcPts val="1200"/>
              </a:spcBef>
              <a:spcAft>
                <a:spcPts val="0"/>
              </a:spcAft>
              <a:buClr>
                <a:srgbClr val="377132"/>
              </a:buClr>
              <a:buSzPts val="2000"/>
              <a:buFont typeface="Noto Sans Symbols"/>
              <a:buChar char="▪"/>
            </a:pPr>
            <a:r>
              <a:rPr lang="en-US" sz="2200">
                <a:solidFill>
                  <a:srgbClr val="333333"/>
                </a:solidFill>
              </a:rPr>
              <a:t>Shown to be </a:t>
            </a:r>
            <a:r>
              <a:rPr b="1" lang="en-US" sz="2200">
                <a:solidFill>
                  <a:srgbClr val="333333"/>
                </a:solidFill>
              </a:rPr>
              <a:t>safe for people as young as 16</a:t>
            </a:r>
            <a:r>
              <a:rPr lang="en-US" sz="2200">
                <a:solidFill>
                  <a:srgbClr val="333333"/>
                </a:solidFill>
              </a:rPr>
              <a:t>, and for </a:t>
            </a:r>
            <a:r>
              <a:rPr b="1" lang="en-US" sz="2200">
                <a:solidFill>
                  <a:srgbClr val="333333"/>
                </a:solidFill>
              </a:rPr>
              <a:t>people of all gender identities</a:t>
            </a:r>
            <a:endParaRPr sz="2200"/>
          </a:p>
          <a:p>
            <a:pPr indent="-342900" lvl="0" marL="342900" rtl="0" algn="l">
              <a:lnSpc>
                <a:spcPct val="100000"/>
              </a:lnSpc>
              <a:spcBef>
                <a:spcPts val="1200"/>
              </a:spcBef>
              <a:spcAft>
                <a:spcPts val="0"/>
              </a:spcAft>
              <a:buClr>
                <a:srgbClr val="377132"/>
              </a:buClr>
              <a:buSzPts val="2000"/>
              <a:buFont typeface="Noto Sans Symbols"/>
              <a:buChar char="▪"/>
            </a:pPr>
            <a:r>
              <a:rPr lang="en-US" sz="2200">
                <a:solidFill>
                  <a:srgbClr val="333333"/>
                </a:solidFill>
              </a:rPr>
              <a:t>Likely to be </a:t>
            </a:r>
            <a:r>
              <a:rPr b="1" lang="en-US" sz="2200">
                <a:solidFill>
                  <a:srgbClr val="333333"/>
                </a:solidFill>
              </a:rPr>
              <a:t>safe and effective for pregnant and breastfeeding people</a:t>
            </a:r>
            <a:endParaRPr sz="2200"/>
          </a:p>
          <a:p>
            <a:pPr indent="-342900" lvl="0" marL="342900" rtl="0" algn="l">
              <a:lnSpc>
                <a:spcPct val="100000"/>
              </a:lnSpc>
              <a:spcBef>
                <a:spcPts val="1200"/>
              </a:spcBef>
              <a:spcAft>
                <a:spcPts val="1200"/>
              </a:spcAft>
              <a:buClr>
                <a:srgbClr val="377132"/>
              </a:buClr>
              <a:buSzPts val="2000"/>
              <a:buFont typeface="Noto Sans Symbols"/>
              <a:buChar char="▪"/>
            </a:pPr>
            <a:r>
              <a:rPr lang="en-US" sz="2200">
                <a:solidFill>
                  <a:srgbClr val="333333"/>
                </a:solidFill>
              </a:rPr>
              <a:t>Can be used with </a:t>
            </a:r>
            <a:r>
              <a:rPr b="1" lang="en-US" sz="2200">
                <a:solidFill>
                  <a:srgbClr val="333333"/>
                </a:solidFill>
              </a:rPr>
              <a:t>all forms of contraception</a:t>
            </a:r>
            <a:r>
              <a:rPr lang="en-US" sz="2200">
                <a:solidFill>
                  <a:srgbClr val="333333"/>
                </a:solidFill>
              </a:rPr>
              <a:t>, and </a:t>
            </a:r>
            <a:r>
              <a:rPr b="1" lang="en-US" sz="2200">
                <a:solidFill>
                  <a:srgbClr val="333333"/>
                </a:solidFill>
              </a:rPr>
              <a:t>does not interact significantly with gender-affirming hormones</a:t>
            </a:r>
            <a:endParaRPr sz="2200"/>
          </a:p>
        </p:txBody>
      </p:sp>
      <p:pic>
        <p:nvPicPr>
          <p:cNvPr id="537" name="Google Shape;537;p119"/>
          <p:cNvPicPr preferRelativeResize="0"/>
          <p:nvPr/>
        </p:nvPicPr>
        <p:blipFill rotWithShape="1">
          <a:blip r:embed="rId3">
            <a:alphaModFix/>
          </a:blip>
          <a:srcRect b="0" l="0" r="0" t="0"/>
          <a:stretch/>
        </p:blipFill>
        <p:spPr>
          <a:xfrm>
            <a:off x="8496248" y="488482"/>
            <a:ext cx="3695752" cy="5652327"/>
          </a:xfrm>
          <a:prstGeom prst="rect">
            <a:avLst/>
          </a:prstGeom>
          <a:noFill/>
          <a:ln>
            <a:noFill/>
          </a:ln>
        </p:spPr>
      </p:pic>
      <p:sp>
        <p:nvSpPr>
          <p:cNvPr id="538" name="Google Shape;538;p119"/>
          <p:cNvSpPr txBox="1"/>
          <p:nvPr/>
        </p:nvSpPr>
        <p:spPr>
          <a:xfrm>
            <a:off x="8755700" y="6034885"/>
            <a:ext cx="3436200" cy="7173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377132"/>
              </a:buClr>
              <a:buSzPts val="2000"/>
              <a:buFont typeface="Arial"/>
              <a:buNone/>
            </a:pPr>
            <a:r>
              <a:rPr b="0" i="0" lang="en-US" sz="1200" u="none" cap="none" strike="noStrike">
                <a:solidFill>
                  <a:srgbClr val="333333"/>
                </a:solidFill>
                <a:latin typeface="Poppins"/>
                <a:ea typeface="Poppins"/>
                <a:cs typeface="Poppins"/>
                <a:sym typeface="Poppins"/>
              </a:rPr>
              <a:t>Training manual pages 129-141 (AGYW Version) and 155-167 (Diverse Version)</a:t>
            </a:r>
            <a:endParaRPr b="0" i="0" sz="1200" u="none" cap="none" strike="noStrike">
              <a:solidFill>
                <a:srgbClr val="333333"/>
              </a:solidFill>
              <a:latin typeface="Poppins"/>
              <a:ea typeface="Poppins"/>
              <a:cs typeface="Poppins"/>
              <a:sym typeface="Poppins"/>
            </a:endParaRPr>
          </a:p>
          <a:p>
            <a:pPr indent="0" lvl="0" marL="0" marR="0" rtl="0" algn="r">
              <a:lnSpc>
                <a:spcPct val="100000"/>
              </a:lnSpc>
              <a:spcBef>
                <a:spcPts val="1200"/>
              </a:spcBef>
              <a:spcAft>
                <a:spcPts val="1200"/>
              </a:spcAft>
              <a:buClr>
                <a:srgbClr val="377132"/>
              </a:buClr>
              <a:buSzPts val="2000"/>
              <a:buFont typeface="Arial"/>
              <a:buNone/>
            </a:pPr>
            <a:r>
              <a:rPr b="1" lang="en-US" sz="1200">
                <a:solidFill>
                  <a:srgbClr val="333333"/>
                </a:solidFill>
                <a:latin typeface="Poppins"/>
                <a:ea typeface="Poppins"/>
                <a:cs typeface="Poppins"/>
                <a:sym typeface="Poppins"/>
              </a:rPr>
              <a:t>Also reference the Ambassador Toolkit!</a:t>
            </a:r>
            <a:endParaRPr b="1" sz="1200">
              <a:solidFill>
                <a:srgbClr val="333333"/>
              </a:solidFill>
              <a:latin typeface="Poppins"/>
              <a:ea typeface="Poppins"/>
              <a:cs typeface="Poppins"/>
              <a:sym typeface="Poppins"/>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3" name="Shape 543"/>
        <p:cNvGrpSpPr/>
        <p:nvPr/>
      </p:nvGrpSpPr>
      <p:grpSpPr>
        <a:xfrm>
          <a:off x="0" y="0"/>
          <a:ext cx="0" cy="0"/>
          <a:chOff x="0" y="0"/>
          <a:chExt cx="0" cy="0"/>
        </a:xfrm>
      </p:grpSpPr>
      <p:sp>
        <p:nvSpPr>
          <p:cNvPr id="544" name="Google Shape;544;p120"/>
          <p:cNvSpPr txBox="1"/>
          <p:nvPr>
            <p:ph idx="2" type="body"/>
          </p:nvPr>
        </p:nvSpPr>
        <p:spPr>
          <a:xfrm>
            <a:off x="0" y="-108713"/>
            <a:ext cx="11135638" cy="2626446"/>
          </a:xfrm>
          <a:prstGeom prst="rect">
            <a:avLst/>
          </a:prstGeom>
          <a:noFill/>
          <a:ln>
            <a:noFill/>
          </a:ln>
        </p:spPr>
        <p:txBody>
          <a:bodyPr anchorCtr="0" anchor="ctr" bIns="45700" lIns="731500" spcFirstLastPara="1" rIns="91425" wrap="square" tIns="45700">
            <a:noAutofit/>
          </a:bodyPr>
          <a:lstStyle/>
          <a:p>
            <a:pPr indent="0" lvl="0" marL="0" rtl="0" algn="l">
              <a:lnSpc>
                <a:spcPct val="100000"/>
              </a:lnSpc>
              <a:spcBef>
                <a:spcPts val="0"/>
              </a:spcBef>
              <a:spcAft>
                <a:spcPts val="0"/>
              </a:spcAft>
              <a:buSzPts val="3600"/>
              <a:buNone/>
            </a:pPr>
            <a:r>
              <a:rPr lang="en-US">
                <a:solidFill>
                  <a:srgbClr val="873988"/>
                </a:solidFill>
              </a:rPr>
              <a:t>Injectable lenacapavir for HIV prevention:</a:t>
            </a:r>
            <a:endParaRPr/>
          </a:p>
          <a:p>
            <a:pPr indent="0" lvl="0" marL="0" rtl="0" algn="l">
              <a:lnSpc>
                <a:spcPct val="100000"/>
              </a:lnSpc>
              <a:spcBef>
                <a:spcPts val="0"/>
              </a:spcBef>
              <a:spcAft>
                <a:spcPts val="0"/>
              </a:spcAft>
              <a:buSzPts val="3600"/>
              <a:buNone/>
            </a:pPr>
            <a:r>
              <a:rPr lang="en-US">
                <a:solidFill>
                  <a:srgbClr val="377132"/>
                </a:solidFill>
              </a:rPr>
              <a:t>THE BASICS</a:t>
            </a:r>
            <a:endParaRPr>
              <a:solidFill>
                <a:srgbClr val="873988"/>
              </a:solidFill>
            </a:endParaRPr>
          </a:p>
        </p:txBody>
      </p:sp>
      <p:sp>
        <p:nvSpPr>
          <p:cNvPr id="545" name="Google Shape;545;p120"/>
          <p:cNvSpPr txBox="1"/>
          <p:nvPr>
            <p:ph idx="1" type="body"/>
          </p:nvPr>
        </p:nvSpPr>
        <p:spPr>
          <a:xfrm>
            <a:off x="706782" y="2172596"/>
            <a:ext cx="8838051" cy="4703117"/>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rgbClr val="377132"/>
              </a:buClr>
              <a:buSzPts val="2000"/>
              <a:buFont typeface="Noto Sans Symbols"/>
              <a:buChar char="▪"/>
            </a:pPr>
            <a:r>
              <a:rPr lang="en-US" sz="2400">
                <a:solidFill>
                  <a:srgbClr val="333333"/>
                </a:solidFill>
              </a:rPr>
              <a:t>The </a:t>
            </a:r>
            <a:r>
              <a:rPr b="1" lang="en-US" sz="2400">
                <a:solidFill>
                  <a:srgbClr val="333333"/>
                </a:solidFill>
              </a:rPr>
              <a:t>first dose is given along with 2 lenacapavir pills (300mg) and then followed one day later with another dose of 2 more pills</a:t>
            </a:r>
            <a:r>
              <a:rPr lang="en-US" sz="2400">
                <a:solidFill>
                  <a:srgbClr val="333333"/>
                </a:solidFill>
              </a:rPr>
              <a:t>. After that, only injections are needed every 6 months – no pills.</a:t>
            </a:r>
            <a:endParaRPr/>
          </a:p>
          <a:p>
            <a:pPr indent="-215900" lvl="0" marL="342900" rtl="0" algn="l">
              <a:lnSpc>
                <a:spcPct val="100000"/>
              </a:lnSpc>
              <a:spcBef>
                <a:spcPts val="1200"/>
              </a:spcBef>
              <a:spcAft>
                <a:spcPts val="0"/>
              </a:spcAft>
              <a:buClr>
                <a:srgbClr val="377132"/>
              </a:buClr>
              <a:buSzPts val="2000"/>
              <a:buFont typeface="Noto Sans Symbols"/>
              <a:buNone/>
            </a:pPr>
            <a:r>
              <a:t/>
            </a:r>
            <a:endParaRPr sz="2400">
              <a:solidFill>
                <a:srgbClr val="333333"/>
              </a:solidFill>
            </a:endParaRPr>
          </a:p>
          <a:p>
            <a:pPr indent="0" lvl="0" marL="0" rtl="0" algn="l">
              <a:lnSpc>
                <a:spcPct val="100000"/>
              </a:lnSpc>
              <a:spcBef>
                <a:spcPts val="1200"/>
              </a:spcBef>
              <a:spcAft>
                <a:spcPts val="0"/>
              </a:spcAft>
              <a:buClr>
                <a:srgbClr val="377132"/>
              </a:buClr>
              <a:buSzPts val="2000"/>
              <a:buNone/>
            </a:pPr>
            <a:r>
              <a:t/>
            </a:r>
            <a:endParaRPr sz="2400">
              <a:solidFill>
                <a:srgbClr val="333333"/>
              </a:solidFill>
            </a:endParaRPr>
          </a:p>
          <a:p>
            <a:pPr indent="0" lvl="0" marL="0" rtl="0" algn="l">
              <a:lnSpc>
                <a:spcPct val="100000"/>
              </a:lnSpc>
              <a:spcBef>
                <a:spcPts val="1200"/>
              </a:spcBef>
              <a:spcAft>
                <a:spcPts val="0"/>
              </a:spcAft>
              <a:buClr>
                <a:srgbClr val="377132"/>
              </a:buClr>
              <a:buSzPts val="2000"/>
              <a:buNone/>
            </a:pPr>
            <a:r>
              <a:rPr lang="en-US" sz="2400">
                <a:solidFill>
                  <a:srgbClr val="333333"/>
                </a:solidFill>
              </a:rPr>
              <a:t>  </a:t>
            </a:r>
            <a:endParaRPr/>
          </a:p>
          <a:p>
            <a:pPr indent="-215900" lvl="0" marL="342900" rtl="0" algn="l">
              <a:lnSpc>
                <a:spcPct val="100000"/>
              </a:lnSpc>
              <a:spcBef>
                <a:spcPts val="1200"/>
              </a:spcBef>
              <a:spcAft>
                <a:spcPts val="0"/>
              </a:spcAft>
              <a:buClr>
                <a:srgbClr val="377132"/>
              </a:buClr>
              <a:buSzPts val="2000"/>
              <a:buFont typeface="Noto Sans Symbols"/>
              <a:buNone/>
            </a:pPr>
            <a:r>
              <a:t/>
            </a:r>
            <a:endParaRPr sz="2400">
              <a:solidFill>
                <a:srgbClr val="333333"/>
              </a:solidFill>
            </a:endParaRPr>
          </a:p>
          <a:p>
            <a:pPr indent="-215900" lvl="0" marL="342900" rtl="0" algn="l">
              <a:lnSpc>
                <a:spcPct val="100000"/>
              </a:lnSpc>
              <a:spcBef>
                <a:spcPts val="1200"/>
              </a:spcBef>
              <a:spcAft>
                <a:spcPts val="0"/>
              </a:spcAft>
              <a:buClr>
                <a:srgbClr val="377132"/>
              </a:buClr>
              <a:buSzPts val="2000"/>
              <a:buFont typeface="Noto Sans Symbols"/>
              <a:buNone/>
            </a:pPr>
            <a:r>
              <a:t/>
            </a:r>
            <a:endParaRPr sz="1000">
              <a:solidFill>
                <a:srgbClr val="333333"/>
              </a:solidFill>
            </a:endParaRPr>
          </a:p>
          <a:p>
            <a:pPr indent="-342900" lvl="0" marL="342900" rtl="0" algn="l">
              <a:lnSpc>
                <a:spcPct val="100000"/>
              </a:lnSpc>
              <a:spcBef>
                <a:spcPts val="1200"/>
              </a:spcBef>
              <a:spcAft>
                <a:spcPts val="1200"/>
              </a:spcAft>
              <a:buClr>
                <a:srgbClr val="377132"/>
              </a:buClr>
              <a:buSzPts val="2000"/>
              <a:buFont typeface="Noto Sans Symbols"/>
              <a:buChar char="▪"/>
            </a:pPr>
            <a:r>
              <a:rPr lang="en-US" sz="2400">
                <a:solidFill>
                  <a:srgbClr val="333333"/>
                </a:solidFill>
              </a:rPr>
              <a:t>Injections can be given in </a:t>
            </a:r>
            <a:r>
              <a:rPr b="1" lang="en-US" sz="2400">
                <a:solidFill>
                  <a:srgbClr val="333333"/>
                </a:solidFill>
              </a:rPr>
              <a:t>the belly or thigh</a:t>
            </a:r>
            <a:endParaRPr/>
          </a:p>
        </p:txBody>
      </p:sp>
      <p:pic>
        <p:nvPicPr>
          <p:cNvPr id="546" name="Google Shape;546;p120"/>
          <p:cNvPicPr preferRelativeResize="0"/>
          <p:nvPr/>
        </p:nvPicPr>
        <p:blipFill rotWithShape="1">
          <a:blip r:embed="rId3">
            <a:alphaModFix/>
          </a:blip>
          <a:srcRect b="0" l="0" r="0" t="0"/>
          <a:stretch/>
        </p:blipFill>
        <p:spPr>
          <a:xfrm>
            <a:off x="1319328" y="3862642"/>
            <a:ext cx="6559543" cy="1964642"/>
          </a:xfrm>
          <a:prstGeom prst="rect">
            <a:avLst/>
          </a:prstGeom>
          <a:noFill/>
          <a:ln>
            <a:noFill/>
          </a:ln>
          <a:effectLst>
            <a:outerShdw blurRad="292100" rotWithShape="0" algn="tl" dir="2700000" dist="139700">
              <a:srgbClr val="333333">
                <a:alpha val="65098"/>
              </a:srgbClr>
            </a:outerShdw>
          </a:effectLst>
        </p:spPr>
      </p:pic>
      <p:pic>
        <p:nvPicPr>
          <p:cNvPr id="547" name="Google Shape;547;p120"/>
          <p:cNvPicPr preferRelativeResize="0"/>
          <p:nvPr/>
        </p:nvPicPr>
        <p:blipFill rotWithShape="1">
          <a:blip r:embed="rId4">
            <a:alphaModFix/>
          </a:blip>
          <a:srcRect b="0" l="0" r="0" t="0"/>
          <a:stretch/>
        </p:blipFill>
        <p:spPr>
          <a:xfrm>
            <a:off x="9445585" y="2762996"/>
            <a:ext cx="2569731" cy="3638740"/>
          </a:xfrm>
          <a:prstGeom prst="rect">
            <a:avLst/>
          </a:prstGeom>
          <a:noFill/>
          <a:ln>
            <a:noFill/>
          </a:ln>
        </p:spPr>
      </p:pic>
      <p:sp>
        <p:nvSpPr>
          <p:cNvPr id="548" name="Google Shape;548;p120"/>
          <p:cNvSpPr txBox="1"/>
          <p:nvPr/>
        </p:nvSpPr>
        <p:spPr>
          <a:xfrm>
            <a:off x="9080796" y="6401736"/>
            <a:ext cx="3111204" cy="536607"/>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1200"/>
              </a:spcAft>
              <a:buClr>
                <a:srgbClr val="377132"/>
              </a:buClr>
              <a:buSzPts val="2000"/>
              <a:buFont typeface="Arial"/>
              <a:buNone/>
            </a:pPr>
            <a:r>
              <a:rPr b="0" i="0" lang="en-US" sz="1200" u="none" cap="none" strike="noStrike">
                <a:solidFill>
                  <a:srgbClr val="333333"/>
                </a:solidFill>
                <a:latin typeface="Poppins"/>
                <a:ea typeface="Poppins"/>
                <a:cs typeface="Poppins"/>
                <a:sym typeface="Poppins"/>
              </a:rPr>
              <a:t>Training manual pages 129-141 (AGYW Version) and 155-167 (Diverse Version)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3" name="Shape 553"/>
        <p:cNvGrpSpPr/>
        <p:nvPr/>
      </p:nvGrpSpPr>
      <p:grpSpPr>
        <a:xfrm>
          <a:off x="0" y="0"/>
          <a:ext cx="0" cy="0"/>
          <a:chOff x="0" y="0"/>
          <a:chExt cx="0" cy="0"/>
        </a:xfrm>
      </p:grpSpPr>
      <p:sp>
        <p:nvSpPr>
          <p:cNvPr id="554" name="Google Shape;554;p121"/>
          <p:cNvSpPr txBox="1"/>
          <p:nvPr>
            <p:ph idx="2" type="body"/>
          </p:nvPr>
        </p:nvSpPr>
        <p:spPr>
          <a:xfrm>
            <a:off x="0" y="-108713"/>
            <a:ext cx="7465512" cy="2626446"/>
          </a:xfrm>
          <a:prstGeom prst="rect">
            <a:avLst/>
          </a:prstGeom>
          <a:noFill/>
          <a:ln>
            <a:noFill/>
          </a:ln>
        </p:spPr>
        <p:txBody>
          <a:bodyPr anchorCtr="0" anchor="ctr" bIns="45700" lIns="731500" spcFirstLastPara="1" rIns="91425" wrap="square" tIns="45700">
            <a:noAutofit/>
          </a:bodyPr>
          <a:lstStyle/>
          <a:p>
            <a:pPr indent="0" lvl="0" marL="0" rtl="0" algn="l">
              <a:lnSpc>
                <a:spcPct val="100000"/>
              </a:lnSpc>
              <a:spcBef>
                <a:spcPts val="0"/>
              </a:spcBef>
              <a:spcAft>
                <a:spcPts val="0"/>
              </a:spcAft>
              <a:buSzPts val="3600"/>
              <a:buNone/>
            </a:pPr>
            <a:r>
              <a:rPr lang="en-US">
                <a:solidFill>
                  <a:srgbClr val="873988"/>
                </a:solidFill>
              </a:rPr>
              <a:t>Injectable lenacapavir for HIV prevention:</a:t>
            </a:r>
            <a:endParaRPr/>
          </a:p>
          <a:p>
            <a:pPr indent="0" lvl="0" marL="0" rtl="0" algn="l">
              <a:lnSpc>
                <a:spcPct val="100000"/>
              </a:lnSpc>
              <a:spcBef>
                <a:spcPts val="0"/>
              </a:spcBef>
              <a:spcAft>
                <a:spcPts val="0"/>
              </a:spcAft>
              <a:buSzPts val="3600"/>
              <a:buNone/>
            </a:pPr>
            <a:r>
              <a:rPr lang="en-US">
                <a:solidFill>
                  <a:srgbClr val="377132"/>
                </a:solidFill>
              </a:rPr>
              <a:t>SIDE EFFECTS</a:t>
            </a:r>
            <a:endParaRPr>
              <a:solidFill>
                <a:srgbClr val="873988"/>
              </a:solidFill>
            </a:endParaRPr>
          </a:p>
        </p:txBody>
      </p:sp>
      <p:sp>
        <p:nvSpPr>
          <p:cNvPr id="555" name="Google Shape;555;p121"/>
          <p:cNvSpPr txBox="1"/>
          <p:nvPr>
            <p:ph idx="1" type="body"/>
          </p:nvPr>
        </p:nvSpPr>
        <p:spPr>
          <a:xfrm>
            <a:off x="706782" y="2104016"/>
            <a:ext cx="7465512" cy="4703117"/>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rgbClr val="377132"/>
              </a:buClr>
              <a:buSzPts val="2000"/>
              <a:buFont typeface="Noto Sans Symbols"/>
              <a:buChar char="▪"/>
            </a:pPr>
            <a:r>
              <a:rPr lang="en-US" sz="2400">
                <a:solidFill>
                  <a:srgbClr val="333333"/>
                </a:solidFill>
              </a:rPr>
              <a:t>LEN PrEP may cause </a:t>
            </a:r>
            <a:r>
              <a:rPr b="1" lang="en-US" sz="2400">
                <a:solidFill>
                  <a:srgbClr val="333333"/>
                </a:solidFill>
              </a:rPr>
              <a:t>injection site reactions</a:t>
            </a:r>
            <a:r>
              <a:rPr lang="en-US" sz="2400">
                <a:solidFill>
                  <a:srgbClr val="333333"/>
                </a:solidFill>
              </a:rPr>
              <a:t>, such as:</a:t>
            </a:r>
            <a:endParaRPr/>
          </a:p>
          <a:p>
            <a:pPr indent="-342900" lvl="1" marL="800100" rtl="0" algn="l">
              <a:lnSpc>
                <a:spcPct val="100000"/>
              </a:lnSpc>
              <a:spcBef>
                <a:spcPts val="1200"/>
              </a:spcBef>
              <a:spcAft>
                <a:spcPts val="0"/>
              </a:spcAft>
              <a:buClr>
                <a:srgbClr val="377132"/>
              </a:buClr>
              <a:buSzPts val="2000"/>
              <a:buFont typeface="Noto Sans Symbols"/>
              <a:buChar char="▪"/>
            </a:pPr>
            <a:r>
              <a:rPr lang="en-US" sz="2200">
                <a:solidFill>
                  <a:srgbClr val="333333"/>
                </a:solidFill>
              </a:rPr>
              <a:t>Swelling</a:t>
            </a:r>
            <a:endParaRPr/>
          </a:p>
          <a:p>
            <a:pPr indent="-342900" lvl="1" marL="800100" rtl="0" algn="l">
              <a:lnSpc>
                <a:spcPct val="100000"/>
              </a:lnSpc>
              <a:spcBef>
                <a:spcPts val="600"/>
              </a:spcBef>
              <a:spcAft>
                <a:spcPts val="0"/>
              </a:spcAft>
              <a:buClr>
                <a:srgbClr val="377132"/>
              </a:buClr>
              <a:buSzPts val="2000"/>
              <a:buFont typeface="Noto Sans Symbols"/>
              <a:buChar char="▪"/>
            </a:pPr>
            <a:r>
              <a:rPr lang="en-US" sz="2200">
                <a:solidFill>
                  <a:srgbClr val="333333"/>
                </a:solidFill>
              </a:rPr>
              <a:t>Pain</a:t>
            </a:r>
            <a:endParaRPr/>
          </a:p>
          <a:p>
            <a:pPr indent="-342900" lvl="1" marL="800100" rtl="0" algn="l">
              <a:lnSpc>
                <a:spcPct val="100000"/>
              </a:lnSpc>
              <a:spcBef>
                <a:spcPts val="600"/>
              </a:spcBef>
              <a:spcAft>
                <a:spcPts val="0"/>
              </a:spcAft>
              <a:buClr>
                <a:srgbClr val="377132"/>
              </a:buClr>
              <a:buSzPts val="2000"/>
              <a:buFont typeface="Noto Sans Symbols"/>
              <a:buChar char="▪"/>
            </a:pPr>
            <a:r>
              <a:rPr lang="en-US" sz="2200">
                <a:solidFill>
                  <a:srgbClr val="333333"/>
                </a:solidFill>
              </a:rPr>
              <a:t>Thickening skin, or</a:t>
            </a:r>
            <a:endParaRPr/>
          </a:p>
          <a:p>
            <a:pPr indent="-342900" lvl="1" marL="800100" rtl="0" algn="l">
              <a:lnSpc>
                <a:spcPct val="100000"/>
              </a:lnSpc>
              <a:spcBef>
                <a:spcPts val="600"/>
              </a:spcBef>
              <a:spcAft>
                <a:spcPts val="0"/>
              </a:spcAft>
              <a:buClr>
                <a:srgbClr val="377132"/>
              </a:buClr>
              <a:buSzPts val="2000"/>
              <a:buFont typeface="Noto Sans Symbols"/>
              <a:buChar char="▪"/>
            </a:pPr>
            <a:r>
              <a:rPr lang="en-US" sz="2200">
                <a:solidFill>
                  <a:srgbClr val="333333"/>
                </a:solidFill>
              </a:rPr>
              <a:t>Bumps on the skin</a:t>
            </a:r>
            <a:endParaRPr/>
          </a:p>
          <a:p>
            <a:pPr indent="0" lvl="0" marL="0" rtl="0" algn="l">
              <a:lnSpc>
                <a:spcPct val="100000"/>
              </a:lnSpc>
              <a:spcBef>
                <a:spcPts val="600"/>
              </a:spcBef>
              <a:spcAft>
                <a:spcPts val="0"/>
              </a:spcAft>
              <a:buClr>
                <a:srgbClr val="377132"/>
              </a:buClr>
              <a:buSzPts val="2000"/>
              <a:buNone/>
            </a:pPr>
            <a:r>
              <a:rPr i="1" lang="en-US" sz="2000">
                <a:solidFill>
                  <a:srgbClr val="333333"/>
                </a:solidFill>
              </a:rPr>
              <a:t>Injection site reactions may last several months.</a:t>
            </a:r>
            <a:endParaRPr/>
          </a:p>
          <a:p>
            <a:pPr indent="-342900" lvl="0" marL="342900" rtl="0" algn="l">
              <a:lnSpc>
                <a:spcPct val="100000"/>
              </a:lnSpc>
              <a:spcBef>
                <a:spcPts val="1200"/>
              </a:spcBef>
              <a:spcAft>
                <a:spcPts val="0"/>
              </a:spcAft>
              <a:buClr>
                <a:srgbClr val="377132"/>
              </a:buClr>
              <a:buSzPts val="2000"/>
              <a:buChar char="•"/>
            </a:pPr>
            <a:r>
              <a:rPr lang="en-US" sz="2400">
                <a:solidFill>
                  <a:srgbClr val="333333"/>
                </a:solidFill>
              </a:rPr>
              <a:t>Side effects include </a:t>
            </a:r>
            <a:r>
              <a:rPr b="1" lang="en-US" sz="2400">
                <a:solidFill>
                  <a:srgbClr val="333333"/>
                </a:solidFill>
              </a:rPr>
              <a:t>headache, dizziness, nausea, diarrhea, </a:t>
            </a:r>
            <a:r>
              <a:rPr lang="en-US" sz="2400">
                <a:solidFill>
                  <a:srgbClr val="333333"/>
                </a:solidFill>
              </a:rPr>
              <a:t>and</a:t>
            </a:r>
            <a:r>
              <a:rPr b="1" lang="en-US" sz="2400">
                <a:solidFill>
                  <a:srgbClr val="333333"/>
                </a:solidFill>
              </a:rPr>
              <a:t> tiredness</a:t>
            </a:r>
            <a:endParaRPr/>
          </a:p>
          <a:p>
            <a:pPr indent="0" lvl="0" marL="0" rtl="0" algn="l">
              <a:lnSpc>
                <a:spcPct val="100000"/>
              </a:lnSpc>
              <a:spcBef>
                <a:spcPts val="1200"/>
              </a:spcBef>
              <a:spcAft>
                <a:spcPts val="0"/>
              </a:spcAft>
              <a:buClr>
                <a:srgbClr val="377132"/>
              </a:buClr>
              <a:buSzPts val="2000"/>
              <a:buNone/>
            </a:pPr>
            <a:r>
              <a:rPr lang="en-US" sz="2400">
                <a:solidFill>
                  <a:srgbClr val="377132"/>
                </a:solidFill>
                <a:latin typeface="Poppins SemiBold"/>
                <a:ea typeface="Poppins SemiBold"/>
                <a:cs typeface="Poppins SemiBold"/>
                <a:sym typeface="Poppins SemiBold"/>
              </a:rPr>
              <a:t>Side effects and injection site reactions can be managed with help from a provider.</a:t>
            </a:r>
            <a:endParaRPr/>
          </a:p>
          <a:p>
            <a:pPr indent="-215900" lvl="1" marL="800100" rtl="0" algn="l">
              <a:lnSpc>
                <a:spcPct val="100000"/>
              </a:lnSpc>
              <a:spcBef>
                <a:spcPts val="1200"/>
              </a:spcBef>
              <a:spcAft>
                <a:spcPts val="1200"/>
              </a:spcAft>
              <a:buClr>
                <a:srgbClr val="377132"/>
              </a:buClr>
              <a:buSzPts val="2000"/>
              <a:buFont typeface="Noto Sans Symbols"/>
              <a:buNone/>
            </a:pPr>
            <a:r>
              <a:t/>
            </a:r>
            <a:endParaRPr sz="2200">
              <a:solidFill>
                <a:srgbClr val="333333"/>
              </a:solidFill>
            </a:endParaRPr>
          </a:p>
        </p:txBody>
      </p:sp>
      <p:pic>
        <p:nvPicPr>
          <p:cNvPr id="556" name="Google Shape;556;p121"/>
          <p:cNvPicPr preferRelativeResize="0"/>
          <p:nvPr/>
        </p:nvPicPr>
        <p:blipFill rotWithShape="1">
          <a:blip r:embed="rId3">
            <a:alphaModFix/>
          </a:blip>
          <a:srcRect b="0" l="12898" r="12898" t="0"/>
          <a:stretch/>
        </p:blipFill>
        <p:spPr>
          <a:xfrm>
            <a:off x="8420087" y="1021390"/>
            <a:ext cx="3065131" cy="4099250"/>
          </a:xfrm>
          <a:prstGeom prst="rect">
            <a:avLst/>
          </a:prstGeom>
          <a:noFill/>
          <a:ln>
            <a:noFill/>
          </a:ln>
        </p:spPr>
      </p:pic>
      <p:sp>
        <p:nvSpPr>
          <p:cNvPr id="557" name="Google Shape;557;p121"/>
          <p:cNvSpPr txBox="1"/>
          <p:nvPr/>
        </p:nvSpPr>
        <p:spPr>
          <a:xfrm>
            <a:off x="9080796" y="6401736"/>
            <a:ext cx="3111204" cy="536607"/>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1200"/>
              </a:spcAft>
              <a:buClr>
                <a:srgbClr val="377132"/>
              </a:buClr>
              <a:buSzPts val="2000"/>
              <a:buFont typeface="Arial"/>
              <a:buNone/>
            </a:pPr>
            <a:r>
              <a:rPr b="0" i="0" lang="en-US" sz="1200" u="none" cap="none" strike="noStrike">
                <a:solidFill>
                  <a:srgbClr val="333333"/>
                </a:solidFill>
                <a:latin typeface="Poppins"/>
                <a:ea typeface="Poppins"/>
                <a:cs typeface="Poppins"/>
                <a:sym typeface="Poppins"/>
              </a:rPr>
              <a:t>Training manual pages 129-141 (AGYW Version) and 155-167 (Diverse Version)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2" name="Shape 562"/>
        <p:cNvGrpSpPr/>
        <p:nvPr/>
      </p:nvGrpSpPr>
      <p:grpSpPr>
        <a:xfrm>
          <a:off x="0" y="0"/>
          <a:ext cx="0" cy="0"/>
          <a:chOff x="0" y="0"/>
          <a:chExt cx="0" cy="0"/>
        </a:xfrm>
      </p:grpSpPr>
      <p:sp>
        <p:nvSpPr>
          <p:cNvPr id="563" name="Google Shape;563;p122"/>
          <p:cNvSpPr txBox="1"/>
          <p:nvPr>
            <p:ph idx="1" type="body"/>
          </p:nvPr>
        </p:nvSpPr>
        <p:spPr>
          <a:xfrm>
            <a:off x="413408" y="2417524"/>
            <a:ext cx="5849606" cy="427960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000"/>
              <a:buNone/>
            </a:pPr>
            <a:r>
              <a:rPr i="1" lang="en-US" sz="2300">
                <a:solidFill>
                  <a:srgbClr val="333333"/>
                </a:solidFill>
              </a:rPr>
              <a:t>Topics covered:</a:t>
            </a:r>
            <a:endParaRPr/>
          </a:p>
          <a:p>
            <a:pPr indent="-342900" lvl="0" marL="342900" rtl="0" algn="l">
              <a:lnSpc>
                <a:spcPct val="100000"/>
              </a:lnSpc>
              <a:spcBef>
                <a:spcPts val="600"/>
              </a:spcBef>
              <a:spcAft>
                <a:spcPts val="0"/>
              </a:spcAft>
              <a:buClr>
                <a:srgbClr val="333333"/>
              </a:buClr>
              <a:buSzPts val="2000"/>
              <a:buFont typeface="Noto Sans Symbols"/>
              <a:buChar char="▪"/>
            </a:pPr>
            <a:r>
              <a:rPr lang="en-US" sz="2300">
                <a:solidFill>
                  <a:srgbClr val="92298E"/>
                </a:solidFill>
                <a:latin typeface="Poppins SemiBold"/>
                <a:ea typeface="Poppins SemiBold"/>
                <a:cs typeface="Poppins SemiBold"/>
                <a:sym typeface="Poppins SemiBold"/>
              </a:rPr>
              <a:t>Helping peers decide whether to tell others that they are using PrEP</a:t>
            </a:r>
            <a:endParaRPr/>
          </a:p>
          <a:p>
            <a:pPr indent="-342900" lvl="0" marL="342900" rtl="0" algn="l">
              <a:lnSpc>
                <a:spcPct val="100000"/>
              </a:lnSpc>
              <a:spcBef>
                <a:spcPts val="600"/>
              </a:spcBef>
              <a:spcAft>
                <a:spcPts val="0"/>
              </a:spcAft>
              <a:buClr>
                <a:srgbClr val="333333"/>
              </a:buClr>
              <a:buSzPts val="2000"/>
              <a:buFont typeface="Noto Sans Symbols"/>
              <a:buChar char="▪"/>
            </a:pPr>
            <a:r>
              <a:rPr lang="en-US" sz="2300">
                <a:solidFill>
                  <a:srgbClr val="92298E"/>
                </a:solidFill>
                <a:latin typeface="Poppins SemiBold"/>
                <a:ea typeface="Poppins SemiBold"/>
                <a:cs typeface="Poppins SemiBold"/>
                <a:sym typeface="Poppins SemiBold"/>
              </a:rPr>
              <a:t>Supporting peers to talk to their partners, parents, or other people in their lives about PrEP</a:t>
            </a:r>
            <a:endParaRPr/>
          </a:p>
          <a:p>
            <a:pPr indent="-342900" lvl="0" marL="342900" rtl="0" algn="l">
              <a:lnSpc>
                <a:spcPct val="100000"/>
              </a:lnSpc>
              <a:spcBef>
                <a:spcPts val="600"/>
              </a:spcBef>
              <a:spcAft>
                <a:spcPts val="0"/>
              </a:spcAft>
              <a:buClr>
                <a:srgbClr val="333333"/>
              </a:buClr>
              <a:buSzPts val="2000"/>
              <a:buFont typeface="Noto Sans Symbols"/>
              <a:buChar char="▪"/>
            </a:pPr>
            <a:r>
              <a:rPr lang="en-US" sz="2300">
                <a:solidFill>
                  <a:srgbClr val="92298E"/>
                </a:solidFill>
                <a:latin typeface="Poppins SemiBold"/>
                <a:ea typeface="Poppins SemiBold"/>
                <a:cs typeface="Poppins SemiBold"/>
                <a:sym typeface="Poppins SemiBold"/>
              </a:rPr>
              <a:t>Supporting peers to keep their PrEP use private</a:t>
            </a:r>
            <a:endParaRPr/>
          </a:p>
          <a:p>
            <a:pPr indent="-342900" lvl="0" marL="342900" rtl="0" algn="l">
              <a:lnSpc>
                <a:spcPct val="100000"/>
              </a:lnSpc>
              <a:spcBef>
                <a:spcPts val="600"/>
              </a:spcBef>
              <a:spcAft>
                <a:spcPts val="0"/>
              </a:spcAft>
              <a:buClr>
                <a:srgbClr val="333333"/>
              </a:buClr>
              <a:buSzPts val="2000"/>
              <a:buFont typeface="Noto Sans Symbols"/>
              <a:buChar char="▪"/>
            </a:pPr>
            <a:r>
              <a:rPr lang="en-US" sz="2300">
                <a:solidFill>
                  <a:srgbClr val="92298E"/>
                </a:solidFill>
                <a:latin typeface="Poppins SemiBold"/>
                <a:ea typeface="Poppins SemiBold"/>
                <a:cs typeface="Poppins SemiBold"/>
                <a:sym typeface="Poppins SemiBold"/>
              </a:rPr>
              <a:t>Awareness raising about PrEP</a:t>
            </a:r>
            <a:endParaRPr/>
          </a:p>
          <a:p>
            <a:pPr indent="-342900" lvl="0" marL="342900" rtl="0" algn="l">
              <a:lnSpc>
                <a:spcPct val="100000"/>
              </a:lnSpc>
              <a:spcBef>
                <a:spcPts val="600"/>
              </a:spcBef>
              <a:spcAft>
                <a:spcPts val="600"/>
              </a:spcAft>
              <a:buClr>
                <a:srgbClr val="333333"/>
              </a:buClr>
              <a:buSzPts val="2000"/>
              <a:buFont typeface="Noto Sans Symbols"/>
              <a:buChar char="▪"/>
            </a:pPr>
            <a:r>
              <a:rPr lang="en-US" sz="2300">
                <a:solidFill>
                  <a:srgbClr val="92298E"/>
                </a:solidFill>
                <a:latin typeface="Poppins SemiBold"/>
                <a:ea typeface="Poppins SemiBold"/>
                <a:cs typeface="Poppins SemiBold"/>
                <a:sym typeface="Poppins SemiBold"/>
              </a:rPr>
              <a:t>Advocating and organizing for PrEP in their communities</a:t>
            </a:r>
            <a:endParaRPr/>
          </a:p>
        </p:txBody>
      </p:sp>
      <p:pic>
        <p:nvPicPr>
          <p:cNvPr id="564" name="Google Shape;564;p122"/>
          <p:cNvPicPr preferRelativeResize="0"/>
          <p:nvPr/>
        </p:nvPicPr>
        <p:blipFill rotWithShape="1">
          <a:blip r:embed="rId3">
            <a:alphaModFix/>
          </a:blip>
          <a:srcRect b="-1238" l="1317" r="-717" t="-1"/>
          <a:stretch/>
        </p:blipFill>
        <p:spPr>
          <a:xfrm>
            <a:off x="116107" y="99725"/>
            <a:ext cx="5508079" cy="2119755"/>
          </a:xfrm>
          <a:prstGeom prst="roundRect">
            <a:avLst>
              <a:gd fmla="val 16667" name="adj"/>
            </a:avLst>
          </a:prstGeom>
          <a:noFill/>
          <a:ln>
            <a:noFill/>
          </a:ln>
        </p:spPr>
      </p:pic>
      <p:pic>
        <p:nvPicPr>
          <p:cNvPr id="565" name="Google Shape;565;p122"/>
          <p:cNvPicPr preferRelativeResize="0"/>
          <p:nvPr/>
        </p:nvPicPr>
        <p:blipFill rotWithShape="1">
          <a:blip r:embed="rId4">
            <a:alphaModFix/>
          </a:blip>
          <a:srcRect b="0" l="0" r="0" t="0"/>
          <a:stretch/>
        </p:blipFill>
        <p:spPr>
          <a:xfrm>
            <a:off x="6246312" y="400566"/>
            <a:ext cx="3203031" cy="4522163"/>
          </a:xfrm>
          <a:prstGeom prst="rect">
            <a:avLst/>
          </a:prstGeom>
          <a:noFill/>
          <a:ln>
            <a:noFill/>
          </a:ln>
          <a:effectLst>
            <a:outerShdw blurRad="292100" rotWithShape="0" algn="tl" dir="2700000" dist="139700">
              <a:srgbClr val="333333">
                <a:alpha val="65098"/>
              </a:srgbClr>
            </a:outerShdw>
          </a:effectLst>
        </p:spPr>
      </p:pic>
      <p:pic>
        <p:nvPicPr>
          <p:cNvPr id="566" name="Google Shape;566;p122"/>
          <p:cNvPicPr preferRelativeResize="0"/>
          <p:nvPr/>
        </p:nvPicPr>
        <p:blipFill rotWithShape="1">
          <a:blip r:embed="rId5">
            <a:alphaModFix/>
          </a:blip>
          <a:srcRect b="0" l="0" r="0" t="0"/>
          <a:stretch/>
        </p:blipFill>
        <p:spPr>
          <a:xfrm>
            <a:off x="7540637" y="1451050"/>
            <a:ext cx="3002226" cy="4279606"/>
          </a:xfrm>
          <a:prstGeom prst="rect">
            <a:avLst/>
          </a:prstGeom>
          <a:noFill/>
          <a:ln>
            <a:noFill/>
          </a:ln>
          <a:effectLst>
            <a:outerShdw blurRad="292100" rotWithShape="0" algn="tl" dir="2700000" dist="139700">
              <a:srgbClr val="333333">
                <a:alpha val="65098"/>
              </a:srgbClr>
            </a:outerShdw>
          </a:effectLst>
        </p:spPr>
      </p:pic>
      <p:pic>
        <p:nvPicPr>
          <p:cNvPr id="567" name="Google Shape;567;p122"/>
          <p:cNvPicPr preferRelativeResize="0"/>
          <p:nvPr/>
        </p:nvPicPr>
        <p:blipFill rotWithShape="1">
          <a:blip r:embed="rId6">
            <a:alphaModFix/>
          </a:blip>
          <a:srcRect b="0" l="0" r="0" t="0"/>
          <a:stretch/>
        </p:blipFill>
        <p:spPr>
          <a:xfrm>
            <a:off x="8979540" y="2532225"/>
            <a:ext cx="2949364" cy="4164904"/>
          </a:xfrm>
          <a:prstGeom prst="rect">
            <a:avLst/>
          </a:prstGeom>
          <a:noFill/>
          <a:ln>
            <a:noFill/>
          </a:ln>
          <a:effectLst>
            <a:outerShdw blurRad="292100" rotWithShape="0" algn="tl" dir="2700000" dist="139700">
              <a:srgbClr val="333333">
                <a:alpha val="65098"/>
              </a:srgbClr>
            </a:outerShdw>
          </a:effectLst>
        </p:spPr>
      </p:pic>
      <p:sp>
        <p:nvSpPr>
          <p:cNvPr id="568" name="Google Shape;568;p122"/>
          <p:cNvSpPr/>
          <p:nvPr/>
        </p:nvSpPr>
        <p:spPr>
          <a:xfrm>
            <a:off x="9449350" y="6054225"/>
            <a:ext cx="2399700" cy="529200"/>
          </a:xfrm>
          <a:prstGeom prst="roundRect">
            <a:avLst>
              <a:gd fmla="val 16667" name="adj"/>
            </a:avLst>
          </a:prstGeom>
          <a:solidFill>
            <a:srgbClr val="87C781"/>
          </a:solidFill>
          <a:ln cap="flat" cmpd="sng" w="9525">
            <a:solidFill>
              <a:srgbClr val="13717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lang="en-US" sz="1700">
                <a:solidFill>
                  <a:srgbClr val="FFFFFF"/>
                </a:solidFill>
                <a:latin typeface="Poppins"/>
                <a:ea typeface="Poppins"/>
                <a:cs typeface="Poppins"/>
                <a:sym typeface="Poppins"/>
              </a:rPr>
              <a:t>Ambassador Tools</a:t>
            </a:r>
            <a:endParaRPr b="1" i="0" sz="1300" u="none" cap="none" strike="noStrike">
              <a:solidFill>
                <a:srgbClr val="000000"/>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3" name="Shape 573"/>
        <p:cNvGrpSpPr/>
        <p:nvPr/>
      </p:nvGrpSpPr>
      <p:grpSpPr>
        <a:xfrm>
          <a:off x="0" y="0"/>
          <a:ext cx="0" cy="0"/>
          <a:chOff x="0" y="0"/>
          <a:chExt cx="0" cy="0"/>
        </a:xfrm>
      </p:grpSpPr>
      <p:sp>
        <p:nvSpPr>
          <p:cNvPr id="574" name="Google Shape;574;p48"/>
          <p:cNvSpPr txBox="1"/>
          <p:nvPr>
            <p:ph type="title"/>
          </p:nvPr>
        </p:nvSpPr>
        <p:spPr>
          <a:xfrm>
            <a:off x="4363661" y="602286"/>
            <a:ext cx="7315200" cy="566738"/>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rPr lang="en-US"/>
              <a:t>Group work</a:t>
            </a:r>
            <a:endParaRPr/>
          </a:p>
        </p:txBody>
      </p:sp>
      <p:sp>
        <p:nvSpPr>
          <p:cNvPr id="575" name="Google Shape;575;p48"/>
          <p:cNvSpPr txBox="1"/>
          <p:nvPr>
            <p:ph idx="1" type="body"/>
          </p:nvPr>
        </p:nvSpPr>
        <p:spPr>
          <a:xfrm>
            <a:off x="4363661" y="1256107"/>
            <a:ext cx="7315200" cy="4113033"/>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000"/>
              <a:buNone/>
            </a:pPr>
            <a:r>
              <a:rPr lang="en-US"/>
              <a:t>Let’s </a:t>
            </a:r>
            <a:r>
              <a:rPr lang="en-US">
                <a:latin typeface="Poppins SemiBold"/>
                <a:ea typeface="Poppins SemiBold"/>
                <a:cs typeface="Poppins SemiBold"/>
                <a:sym typeface="Poppins SemiBold"/>
              </a:rPr>
              <a:t>review question 3 under “Key Element II” </a:t>
            </a:r>
            <a:r>
              <a:rPr lang="en-US"/>
              <a:t>of our worksheets together.</a:t>
            </a:r>
            <a:endParaRPr/>
          </a:p>
          <a:p>
            <a:pPr indent="-457200" lvl="0" marL="457200" rtl="0" algn="l">
              <a:lnSpc>
                <a:spcPct val="100000"/>
              </a:lnSpc>
              <a:spcBef>
                <a:spcPts val="2200"/>
              </a:spcBef>
              <a:spcAft>
                <a:spcPts val="0"/>
              </a:spcAft>
              <a:buClr>
                <a:srgbClr val="DE9F3B"/>
              </a:buClr>
              <a:buSzPts val="2000"/>
              <a:buAutoNum type="arabicPeriod"/>
            </a:pPr>
            <a:r>
              <a:rPr b="1" lang="en-US">
                <a:solidFill>
                  <a:srgbClr val="DE9F3B"/>
                </a:solidFill>
                <a:latin typeface="Poppins"/>
                <a:ea typeface="Poppins"/>
                <a:cs typeface="Poppins"/>
                <a:sym typeface="Poppins"/>
              </a:rPr>
              <a:t>WHICH PrEP METHODS </a:t>
            </a:r>
            <a:r>
              <a:rPr lang="en-US">
                <a:latin typeface="Poppins"/>
                <a:ea typeface="Poppins"/>
                <a:cs typeface="Poppins"/>
                <a:sym typeface="Poppins"/>
              </a:rPr>
              <a:t>will we train on? </a:t>
            </a:r>
            <a:endParaRPr/>
          </a:p>
          <a:p>
            <a:pPr indent="0" lvl="0" marL="0" rtl="0" algn="l">
              <a:lnSpc>
                <a:spcPct val="100000"/>
              </a:lnSpc>
              <a:spcBef>
                <a:spcPts val="2200"/>
              </a:spcBef>
              <a:spcAft>
                <a:spcPts val="0"/>
              </a:spcAft>
              <a:buClr>
                <a:srgbClr val="DE9F3B"/>
              </a:buClr>
              <a:buSzPts val="2000"/>
              <a:buNone/>
            </a:pPr>
            <a:r>
              <a:rPr i="1" lang="en-US" sz="1800">
                <a:latin typeface="Poppins SemiBold"/>
                <a:ea typeface="Poppins SemiBold"/>
                <a:cs typeface="Poppins SemiBold"/>
                <a:sym typeface="Poppins SemiBold"/>
              </a:rPr>
              <a:t>To answer this question, it may help to think about: </a:t>
            </a:r>
            <a:endParaRPr/>
          </a:p>
          <a:p>
            <a:pPr indent="-342900" lvl="0" marL="342900" rtl="0" algn="l">
              <a:lnSpc>
                <a:spcPct val="100000"/>
              </a:lnSpc>
              <a:spcBef>
                <a:spcPts val="400"/>
              </a:spcBef>
              <a:spcAft>
                <a:spcPts val="0"/>
              </a:spcAft>
              <a:buClr>
                <a:srgbClr val="DE9F3B"/>
              </a:buClr>
              <a:buSzPts val="2000"/>
              <a:buFont typeface="Arial"/>
              <a:buChar char="•"/>
            </a:pPr>
            <a:r>
              <a:rPr lang="en-US" sz="1800">
                <a:latin typeface="Poppins"/>
                <a:ea typeface="Poppins"/>
                <a:cs typeface="Poppins"/>
                <a:sym typeface="Poppins"/>
              </a:rPr>
              <a:t>Which PrEP methods do your ambassadors </a:t>
            </a:r>
            <a:r>
              <a:rPr b="1" lang="en-US" sz="1800">
                <a:solidFill>
                  <a:srgbClr val="DE9F3B"/>
                </a:solidFill>
                <a:latin typeface="Poppins"/>
                <a:ea typeface="Poppins"/>
                <a:cs typeface="Poppins"/>
                <a:sym typeface="Poppins"/>
              </a:rPr>
              <a:t>ALREADY</a:t>
            </a:r>
            <a:r>
              <a:rPr lang="en-US" sz="1800">
                <a:solidFill>
                  <a:srgbClr val="DE9F3B"/>
                </a:solidFill>
                <a:latin typeface="Poppins"/>
                <a:ea typeface="Poppins"/>
                <a:cs typeface="Poppins"/>
                <a:sym typeface="Poppins"/>
              </a:rPr>
              <a:t> </a:t>
            </a:r>
            <a:r>
              <a:rPr lang="en-US" sz="1800">
                <a:latin typeface="Poppins"/>
                <a:ea typeface="Poppins"/>
                <a:cs typeface="Poppins"/>
                <a:sym typeface="Poppins"/>
              </a:rPr>
              <a:t>know about?</a:t>
            </a:r>
            <a:endParaRPr/>
          </a:p>
          <a:p>
            <a:pPr indent="-342900" lvl="0" marL="342900" rtl="0" algn="l">
              <a:lnSpc>
                <a:spcPct val="100000"/>
              </a:lnSpc>
              <a:spcBef>
                <a:spcPts val="400"/>
              </a:spcBef>
              <a:spcAft>
                <a:spcPts val="0"/>
              </a:spcAft>
              <a:buClr>
                <a:srgbClr val="DE9F3B"/>
              </a:buClr>
              <a:buSzPts val="2000"/>
              <a:buFont typeface="Arial"/>
              <a:buChar char="•"/>
            </a:pPr>
            <a:r>
              <a:rPr lang="en-US" sz="1800">
                <a:latin typeface="Poppins"/>
                <a:ea typeface="Poppins"/>
                <a:cs typeface="Poppins"/>
                <a:sym typeface="Poppins"/>
              </a:rPr>
              <a:t>Which PrEP methods are </a:t>
            </a:r>
            <a:r>
              <a:rPr b="1" lang="en-US" sz="1800">
                <a:solidFill>
                  <a:srgbClr val="DE9F3B"/>
                </a:solidFill>
                <a:latin typeface="Poppins"/>
                <a:ea typeface="Poppins"/>
                <a:cs typeface="Poppins"/>
                <a:sym typeface="Poppins"/>
              </a:rPr>
              <a:t>AVAILABLE</a:t>
            </a:r>
            <a:r>
              <a:rPr lang="en-US" sz="1800">
                <a:latin typeface="Poppins"/>
                <a:ea typeface="Poppins"/>
                <a:cs typeface="Poppins"/>
                <a:sym typeface="Poppins"/>
              </a:rPr>
              <a:t> in your community?</a:t>
            </a:r>
            <a:endParaRPr/>
          </a:p>
          <a:p>
            <a:pPr indent="-342900" lvl="0" marL="342900" rtl="0" algn="l">
              <a:lnSpc>
                <a:spcPct val="100000"/>
              </a:lnSpc>
              <a:spcBef>
                <a:spcPts val="400"/>
              </a:spcBef>
              <a:spcAft>
                <a:spcPts val="0"/>
              </a:spcAft>
              <a:buClr>
                <a:srgbClr val="DE9F3B"/>
              </a:buClr>
              <a:buSzPts val="2000"/>
              <a:buFont typeface="Arial"/>
              <a:buChar char="•"/>
            </a:pPr>
            <a:r>
              <a:rPr lang="en-US" sz="1800">
                <a:latin typeface="Poppins"/>
                <a:ea typeface="Poppins"/>
                <a:cs typeface="Poppins"/>
                <a:sym typeface="Poppins"/>
              </a:rPr>
              <a:t>Do your ambassadors need a </a:t>
            </a:r>
            <a:r>
              <a:rPr b="1" lang="en-US" sz="1800">
                <a:solidFill>
                  <a:srgbClr val="DE9F3B"/>
                </a:solidFill>
                <a:latin typeface="Poppins"/>
                <a:ea typeface="Poppins"/>
                <a:cs typeface="Poppins"/>
                <a:sym typeface="Poppins"/>
              </a:rPr>
              <a:t>REFRESHER</a:t>
            </a:r>
            <a:r>
              <a:rPr lang="en-US" sz="1800">
                <a:latin typeface="Poppins"/>
                <a:ea typeface="Poppins"/>
                <a:cs typeface="Poppins"/>
                <a:sym typeface="Poppins"/>
              </a:rPr>
              <a:t> on any PrEP methods? Do they need to learn </a:t>
            </a:r>
            <a:r>
              <a:rPr b="1" lang="en-US" sz="1800">
                <a:solidFill>
                  <a:srgbClr val="DE9F3B"/>
                </a:solidFill>
                <a:latin typeface="Poppins"/>
                <a:ea typeface="Poppins"/>
                <a:cs typeface="Poppins"/>
                <a:sym typeface="Poppins"/>
              </a:rPr>
              <a:t>UP-TO-DATE SCIENCE </a:t>
            </a:r>
            <a:r>
              <a:rPr lang="en-US" sz="1800">
                <a:latin typeface="Poppins"/>
                <a:ea typeface="Poppins"/>
                <a:cs typeface="Poppins"/>
                <a:sym typeface="Poppins"/>
              </a:rPr>
              <a:t>about any of available methods?</a:t>
            </a:r>
            <a:endParaRPr/>
          </a:p>
          <a:p>
            <a:pPr indent="0" lvl="0" marL="0" rtl="0" algn="l">
              <a:lnSpc>
                <a:spcPct val="100000"/>
              </a:lnSpc>
              <a:spcBef>
                <a:spcPts val="2200"/>
              </a:spcBef>
              <a:spcAft>
                <a:spcPts val="0"/>
              </a:spcAft>
              <a:buSzPts val="2000"/>
              <a:buNone/>
            </a:pPr>
            <a:r>
              <a:rPr lang="en-US">
                <a:latin typeface="Poppins"/>
                <a:ea typeface="Poppins"/>
                <a:cs typeface="Poppins"/>
                <a:sym typeface="Poppins"/>
              </a:rPr>
              <a:t>Feel free to </a:t>
            </a:r>
            <a:r>
              <a:rPr b="1" lang="en-US">
                <a:latin typeface="Poppins"/>
                <a:ea typeface="Poppins"/>
                <a:cs typeface="Poppins"/>
                <a:sym typeface="Poppins"/>
              </a:rPr>
              <a:t>take notes on your worksheet</a:t>
            </a:r>
            <a:r>
              <a:rPr lang="en-US">
                <a:latin typeface="Poppins"/>
                <a:ea typeface="Poppins"/>
                <a:cs typeface="Poppins"/>
                <a:sym typeface="Poppins"/>
              </a:rPr>
              <a:t>.</a:t>
            </a:r>
            <a:r>
              <a:rPr lang="en-US"/>
              <a:t> Also note that the availability of PrEP methods in your context </a:t>
            </a:r>
            <a:r>
              <a:rPr i="1" lang="en-US">
                <a:latin typeface="Poppins SemiBold"/>
                <a:ea typeface="Poppins SemiBold"/>
                <a:cs typeface="Poppins SemiBold"/>
                <a:sym typeface="Poppins SemiBold"/>
              </a:rPr>
              <a:t>may mean updates are needed to your Ambassador Toolkit</a:t>
            </a:r>
            <a:r>
              <a:rPr lang="en-US"/>
              <a:t>. We will discuss this in session 3.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BEE"/>
        </a:solidFill>
      </p:bgPr>
    </p:bg>
    <p:spTree>
      <p:nvGrpSpPr>
        <p:cNvPr id="244" name="Shape 244"/>
        <p:cNvGrpSpPr/>
        <p:nvPr/>
      </p:nvGrpSpPr>
      <p:grpSpPr>
        <a:xfrm>
          <a:off x="0" y="0"/>
          <a:ext cx="0" cy="0"/>
          <a:chOff x="0" y="0"/>
          <a:chExt cx="0" cy="0"/>
        </a:xfrm>
      </p:grpSpPr>
      <p:sp>
        <p:nvSpPr>
          <p:cNvPr id="245" name="Google Shape;245;p94"/>
          <p:cNvSpPr txBox="1"/>
          <p:nvPr>
            <p:ph idx="1" type="body"/>
          </p:nvPr>
        </p:nvSpPr>
        <p:spPr>
          <a:xfrm>
            <a:off x="1453415" y="1524919"/>
            <a:ext cx="5861247" cy="520245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000"/>
              <a:buNone/>
            </a:pPr>
            <a:r>
              <a:rPr lang="en-US" sz="2000">
                <a:latin typeface="Poppins"/>
                <a:ea typeface="Poppins"/>
                <a:cs typeface="Poppins"/>
                <a:sym typeface="Poppins"/>
              </a:rPr>
              <a:t>Get to know the topics covered in the Foundational Knowledge sessions in the HIV Prevention Ambassador Training.</a:t>
            </a:r>
            <a:endParaRPr/>
          </a:p>
          <a:p>
            <a:pPr indent="0" lvl="0" marL="0" rtl="0" algn="l">
              <a:lnSpc>
                <a:spcPct val="100000"/>
              </a:lnSpc>
              <a:spcBef>
                <a:spcPts val="400"/>
              </a:spcBef>
              <a:spcAft>
                <a:spcPts val="0"/>
              </a:spcAft>
              <a:buSzPts val="2000"/>
              <a:buNone/>
            </a:pPr>
            <a:r>
              <a:t/>
            </a:r>
            <a:endParaRPr sz="2000">
              <a:latin typeface="Poppins"/>
              <a:ea typeface="Poppins"/>
              <a:cs typeface="Poppins"/>
              <a:sym typeface="Poppins"/>
            </a:endParaRPr>
          </a:p>
          <a:p>
            <a:pPr indent="0" lvl="0" marL="0" rtl="0" algn="l">
              <a:lnSpc>
                <a:spcPct val="100000"/>
              </a:lnSpc>
              <a:spcBef>
                <a:spcPts val="400"/>
              </a:spcBef>
              <a:spcAft>
                <a:spcPts val="0"/>
              </a:spcAft>
              <a:buSzPts val="2000"/>
              <a:buNone/>
            </a:pPr>
            <a:r>
              <a:rPr lang="en-US" sz="2000"/>
              <a:t>Learn about the basic information on PrEP methods included in the training.</a:t>
            </a:r>
            <a:endParaRPr/>
          </a:p>
          <a:p>
            <a:pPr indent="0" lvl="0" marL="0" rtl="0" algn="l">
              <a:lnSpc>
                <a:spcPct val="100000"/>
              </a:lnSpc>
              <a:spcBef>
                <a:spcPts val="400"/>
              </a:spcBef>
              <a:spcAft>
                <a:spcPts val="0"/>
              </a:spcAft>
              <a:buSzPts val="2000"/>
              <a:buNone/>
            </a:pPr>
            <a:r>
              <a:t/>
            </a:r>
            <a:endParaRPr sz="2000">
              <a:latin typeface="Poppins"/>
              <a:ea typeface="Poppins"/>
              <a:cs typeface="Poppins"/>
              <a:sym typeface="Poppins"/>
            </a:endParaRPr>
          </a:p>
          <a:p>
            <a:pPr indent="0" lvl="0" marL="0" rtl="0" algn="l">
              <a:lnSpc>
                <a:spcPct val="100000"/>
              </a:lnSpc>
              <a:spcBef>
                <a:spcPts val="400"/>
              </a:spcBef>
              <a:spcAft>
                <a:spcPts val="0"/>
              </a:spcAft>
              <a:buSzPts val="2000"/>
              <a:buNone/>
            </a:pPr>
            <a:r>
              <a:rPr lang="en-US" sz="2000"/>
              <a:t>Start thinking about what Foundational Knowledge and which PrEP methods we will include in our own HIV Prevention Ambassador Training.</a:t>
            </a:r>
            <a:endParaRPr/>
          </a:p>
          <a:p>
            <a:pPr indent="0" lvl="0" marL="0" rtl="0" algn="l">
              <a:lnSpc>
                <a:spcPct val="100000"/>
              </a:lnSpc>
              <a:spcBef>
                <a:spcPts val="400"/>
              </a:spcBef>
              <a:spcAft>
                <a:spcPts val="0"/>
              </a:spcAft>
              <a:buSzPts val="2000"/>
              <a:buNone/>
            </a:pPr>
            <a:r>
              <a:t/>
            </a:r>
            <a:endParaRPr sz="2000">
              <a:latin typeface="Poppins"/>
              <a:ea typeface="Poppins"/>
              <a:cs typeface="Poppins"/>
              <a:sym typeface="Poppins"/>
            </a:endParaRPr>
          </a:p>
          <a:p>
            <a:pPr indent="-215900" lvl="0" marL="342900" rtl="0" algn="l">
              <a:lnSpc>
                <a:spcPct val="100000"/>
              </a:lnSpc>
              <a:spcBef>
                <a:spcPts val="400"/>
              </a:spcBef>
              <a:spcAft>
                <a:spcPts val="0"/>
              </a:spcAft>
              <a:buSzPts val="2000"/>
              <a:buNone/>
            </a:pPr>
            <a:r>
              <a:t/>
            </a:r>
            <a:endParaRPr sz="2000">
              <a:latin typeface="Poppins"/>
              <a:ea typeface="Poppins"/>
              <a:cs typeface="Poppins"/>
              <a:sym typeface="Poppins"/>
            </a:endParaRPr>
          </a:p>
        </p:txBody>
      </p:sp>
      <p:sp>
        <p:nvSpPr>
          <p:cNvPr id="246" name="Google Shape;246;p94"/>
          <p:cNvSpPr txBox="1"/>
          <p:nvPr>
            <p:ph idx="2" type="body"/>
          </p:nvPr>
        </p:nvSpPr>
        <p:spPr>
          <a:xfrm>
            <a:off x="0" y="321542"/>
            <a:ext cx="9873949" cy="1143000"/>
          </a:xfrm>
          <a:prstGeom prst="rect">
            <a:avLst/>
          </a:prstGeom>
          <a:noFill/>
          <a:ln>
            <a:noFill/>
          </a:ln>
        </p:spPr>
        <p:txBody>
          <a:bodyPr anchorCtr="0" anchor="ctr" bIns="45700" lIns="731500" spcFirstLastPara="1" rIns="91425" wrap="square" tIns="45700">
            <a:noAutofit/>
          </a:bodyPr>
          <a:lstStyle/>
          <a:p>
            <a:pPr indent="-342900" lvl="0" marL="342900" rtl="0" algn="l">
              <a:lnSpc>
                <a:spcPct val="100000"/>
              </a:lnSpc>
              <a:spcBef>
                <a:spcPts val="0"/>
              </a:spcBef>
              <a:spcAft>
                <a:spcPts val="0"/>
              </a:spcAft>
              <a:buSzPts val="3600"/>
              <a:buNone/>
            </a:pPr>
            <a:r>
              <a:rPr lang="en-US">
                <a:solidFill>
                  <a:schemeClr val="accent5"/>
                </a:solidFill>
              </a:rPr>
              <a:t>During this session, we will…</a:t>
            </a:r>
            <a:endParaRPr>
              <a:solidFill>
                <a:schemeClr val="accent5"/>
              </a:solidFill>
            </a:endParaRPr>
          </a:p>
        </p:txBody>
      </p:sp>
      <p:pic>
        <p:nvPicPr>
          <p:cNvPr descr="A couple of men standing together&#10;&#10;AI-generated content may be incorrect." id="247" name="Google Shape;247;p94"/>
          <p:cNvPicPr preferRelativeResize="0"/>
          <p:nvPr/>
        </p:nvPicPr>
        <p:blipFill rotWithShape="1">
          <a:blip r:embed="rId3">
            <a:alphaModFix/>
          </a:blip>
          <a:srcRect b="0" l="0" r="0" t="0"/>
          <a:stretch/>
        </p:blipFill>
        <p:spPr>
          <a:xfrm>
            <a:off x="7973312" y="1655543"/>
            <a:ext cx="3123055" cy="4495135"/>
          </a:xfrm>
          <a:prstGeom prst="rect">
            <a:avLst/>
          </a:prstGeom>
          <a:noFill/>
          <a:ln>
            <a:noFill/>
          </a:ln>
        </p:spPr>
      </p:pic>
      <p:pic>
        <p:nvPicPr>
          <p:cNvPr id="248" name="Google Shape;248;p94"/>
          <p:cNvPicPr preferRelativeResize="0"/>
          <p:nvPr/>
        </p:nvPicPr>
        <p:blipFill rotWithShape="1">
          <a:blip r:embed="rId4">
            <a:alphaModFix/>
          </a:blip>
          <a:srcRect b="0" l="0" r="0" t="0"/>
          <a:stretch/>
        </p:blipFill>
        <p:spPr>
          <a:xfrm>
            <a:off x="9425693" y="2000571"/>
            <a:ext cx="2900623" cy="4099497"/>
          </a:xfrm>
          <a:prstGeom prst="rect">
            <a:avLst/>
          </a:prstGeom>
          <a:noFill/>
          <a:ln>
            <a:noFill/>
          </a:ln>
        </p:spPr>
      </p:pic>
      <p:pic>
        <p:nvPicPr>
          <p:cNvPr descr="A picture containing toy, doll&#10;&#10;Description automatically generated" id="249" name="Google Shape;249;p94"/>
          <p:cNvPicPr preferRelativeResize="0"/>
          <p:nvPr/>
        </p:nvPicPr>
        <p:blipFill rotWithShape="1">
          <a:blip r:embed="rId5">
            <a:alphaModFix/>
          </a:blip>
          <a:srcRect b="0" l="0" r="0" t="0"/>
          <a:stretch/>
        </p:blipFill>
        <p:spPr>
          <a:xfrm>
            <a:off x="7016817" y="1655543"/>
            <a:ext cx="2011889" cy="4621391"/>
          </a:xfrm>
          <a:prstGeom prst="rect">
            <a:avLst/>
          </a:prstGeom>
          <a:noFill/>
          <a:ln>
            <a:noFill/>
          </a:ln>
        </p:spPr>
      </p:pic>
      <p:pic>
        <p:nvPicPr>
          <p:cNvPr descr="Badge 3 with solid fill" id="250" name="Google Shape;250;p94"/>
          <p:cNvPicPr preferRelativeResize="0"/>
          <p:nvPr/>
        </p:nvPicPr>
        <p:blipFill rotWithShape="1">
          <a:blip r:embed="rId6">
            <a:alphaModFix/>
          </a:blip>
          <a:srcRect b="0" l="0" r="0" t="0"/>
          <a:stretch/>
        </p:blipFill>
        <p:spPr>
          <a:xfrm>
            <a:off x="911300" y="3779645"/>
            <a:ext cx="536273" cy="536273"/>
          </a:xfrm>
          <a:prstGeom prst="rect">
            <a:avLst/>
          </a:prstGeom>
          <a:noFill/>
          <a:ln>
            <a:noFill/>
          </a:ln>
        </p:spPr>
      </p:pic>
      <p:pic>
        <p:nvPicPr>
          <p:cNvPr descr="Badge with solid fill" id="251" name="Google Shape;251;p94"/>
          <p:cNvPicPr preferRelativeResize="0"/>
          <p:nvPr/>
        </p:nvPicPr>
        <p:blipFill rotWithShape="1">
          <a:blip r:embed="rId7">
            <a:alphaModFix/>
          </a:blip>
          <a:srcRect b="0" l="0" r="0" t="0"/>
          <a:stretch/>
        </p:blipFill>
        <p:spPr>
          <a:xfrm>
            <a:off x="911300" y="2766665"/>
            <a:ext cx="536273" cy="536273"/>
          </a:xfrm>
          <a:prstGeom prst="rect">
            <a:avLst/>
          </a:prstGeom>
          <a:noFill/>
          <a:ln>
            <a:noFill/>
          </a:ln>
        </p:spPr>
      </p:pic>
      <p:pic>
        <p:nvPicPr>
          <p:cNvPr descr="Badge 1 with solid fill" id="252" name="Google Shape;252;p94"/>
          <p:cNvPicPr preferRelativeResize="0"/>
          <p:nvPr/>
        </p:nvPicPr>
        <p:blipFill rotWithShape="1">
          <a:blip r:embed="rId8">
            <a:alphaModFix/>
          </a:blip>
          <a:srcRect b="0" l="0" r="0" t="0"/>
          <a:stretch/>
        </p:blipFill>
        <p:spPr>
          <a:xfrm>
            <a:off x="911300" y="1444197"/>
            <a:ext cx="536273" cy="536273"/>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0" name="Shape 580"/>
        <p:cNvGrpSpPr/>
        <p:nvPr/>
      </p:nvGrpSpPr>
      <p:grpSpPr>
        <a:xfrm>
          <a:off x="0" y="0"/>
          <a:ext cx="0" cy="0"/>
          <a:chOff x="0" y="0"/>
          <a:chExt cx="0" cy="0"/>
        </a:xfrm>
      </p:grpSpPr>
      <p:sp>
        <p:nvSpPr>
          <p:cNvPr id="581" name="Google Shape;581;p123"/>
          <p:cNvSpPr txBox="1"/>
          <p:nvPr/>
        </p:nvSpPr>
        <p:spPr>
          <a:xfrm>
            <a:off x="553015" y="645254"/>
            <a:ext cx="4157208" cy="190655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309FCD"/>
              </a:buClr>
              <a:buSzPts val="5400"/>
              <a:buFont typeface="Arial"/>
              <a:buNone/>
            </a:pPr>
            <a:r>
              <a:rPr b="1" i="0" lang="en-US" sz="5400" u="none" cap="none" strike="noStrike">
                <a:solidFill>
                  <a:srgbClr val="FECFD9"/>
                </a:solidFill>
                <a:latin typeface="Poppins"/>
                <a:ea typeface="Poppins"/>
                <a:cs typeface="Poppins"/>
                <a:sym typeface="Poppins"/>
              </a:rPr>
              <a:t>Closing Activity</a:t>
            </a:r>
            <a:endParaRPr b="0" i="0" sz="1400" u="none" cap="none" strike="noStrike">
              <a:solidFill>
                <a:srgbClr val="FECFD9"/>
              </a:solidFill>
              <a:latin typeface="Arial"/>
              <a:ea typeface="Arial"/>
              <a:cs typeface="Arial"/>
              <a:sym typeface="Arial"/>
            </a:endParaRPr>
          </a:p>
        </p:txBody>
      </p:sp>
      <p:pic>
        <p:nvPicPr>
          <p:cNvPr descr="Rose, Thorn, &amp; Bud Check-in | Mental health activities, Therapy ..." id="582" name="Google Shape;582;p123"/>
          <p:cNvPicPr preferRelativeResize="0"/>
          <p:nvPr/>
        </p:nvPicPr>
        <p:blipFill rotWithShape="1">
          <a:blip r:embed="rId3">
            <a:alphaModFix/>
          </a:blip>
          <a:srcRect b="0" l="28169" r="21340" t="14187"/>
          <a:stretch/>
        </p:blipFill>
        <p:spPr>
          <a:xfrm>
            <a:off x="3708867" y="402712"/>
            <a:ext cx="3866709" cy="6201432"/>
          </a:xfrm>
          <a:prstGeom prst="rect">
            <a:avLst/>
          </a:prstGeom>
          <a:noFill/>
          <a:ln>
            <a:noFill/>
          </a:ln>
        </p:spPr>
      </p:pic>
      <p:sp>
        <p:nvSpPr>
          <p:cNvPr id="583" name="Google Shape;583;p123"/>
          <p:cNvSpPr txBox="1"/>
          <p:nvPr/>
        </p:nvSpPr>
        <p:spPr>
          <a:xfrm>
            <a:off x="6446629" y="688018"/>
            <a:ext cx="4157208" cy="147745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309FCD"/>
              </a:buClr>
              <a:buSzPts val="5400"/>
              <a:buFont typeface="Arial"/>
              <a:buNone/>
            </a:pPr>
            <a:r>
              <a:rPr b="1" i="0" lang="en-US" sz="4800" u="none" cap="none" strike="noStrike">
                <a:solidFill>
                  <a:srgbClr val="FECFD9"/>
                </a:solidFill>
                <a:latin typeface="Poppins"/>
                <a:ea typeface="Poppins"/>
                <a:cs typeface="Poppins"/>
                <a:sym typeface="Poppins"/>
              </a:rPr>
              <a:t>ROSE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309FCD"/>
              </a:buClr>
              <a:buSzPts val="5400"/>
              <a:buFont typeface="Arial"/>
              <a:buNone/>
            </a:pPr>
            <a:r>
              <a:rPr b="0" i="0" lang="en-US" sz="1800" u="none" cap="none" strike="noStrike">
                <a:solidFill>
                  <a:srgbClr val="542C34"/>
                </a:solidFill>
                <a:latin typeface="Poppins"/>
                <a:ea typeface="Poppins"/>
                <a:cs typeface="Poppins"/>
                <a:sym typeface="Poppins"/>
              </a:rPr>
              <a:t>What bloomed in your mind during today’s session?</a:t>
            </a:r>
            <a:endParaRPr b="0" i="0" sz="500" u="none" cap="none" strike="noStrike">
              <a:solidFill>
                <a:srgbClr val="542C34"/>
              </a:solidFill>
              <a:latin typeface="Arial"/>
              <a:ea typeface="Arial"/>
              <a:cs typeface="Arial"/>
              <a:sym typeface="Arial"/>
            </a:endParaRPr>
          </a:p>
        </p:txBody>
      </p:sp>
      <p:sp>
        <p:nvSpPr>
          <p:cNvPr id="584" name="Google Shape;584;p123"/>
          <p:cNvSpPr txBox="1"/>
          <p:nvPr/>
        </p:nvSpPr>
        <p:spPr>
          <a:xfrm>
            <a:off x="7283056" y="2907351"/>
            <a:ext cx="4157208" cy="147745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309FCD"/>
              </a:buClr>
              <a:buSzPts val="5400"/>
              <a:buFont typeface="Arial"/>
              <a:buNone/>
            </a:pPr>
            <a:r>
              <a:rPr b="1" i="0" lang="en-US" sz="4800" u="none" cap="none" strike="noStrike">
                <a:solidFill>
                  <a:srgbClr val="FECFD9"/>
                </a:solidFill>
                <a:latin typeface="Poppins"/>
                <a:ea typeface="Poppins"/>
                <a:cs typeface="Poppins"/>
                <a:sym typeface="Poppins"/>
              </a:rPr>
              <a:t>BUD</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309FCD"/>
              </a:buClr>
              <a:buSzPts val="5400"/>
              <a:buFont typeface="Arial"/>
              <a:buNone/>
            </a:pPr>
            <a:r>
              <a:rPr b="0" i="0" lang="en-US" sz="1800" u="none" cap="none" strike="noStrike">
                <a:solidFill>
                  <a:srgbClr val="542C34"/>
                </a:solidFill>
                <a:latin typeface="Poppins"/>
                <a:ea typeface="Poppins"/>
                <a:cs typeface="Poppins"/>
                <a:sym typeface="Poppins"/>
              </a:rPr>
              <a:t>What are you looking forward to after today’s session?</a:t>
            </a:r>
            <a:endParaRPr b="0" i="0" sz="500" u="none" cap="none" strike="noStrike">
              <a:solidFill>
                <a:srgbClr val="542C34"/>
              </a:solidFill>
              <a:latin typeface="Arial"/>
              <a:ea typeface="Arial"/>
              <a:cs typeface="Arial"/>
              <a:sym typeface="Arial"/>
            </a:endParaRPr>
          </a:p>
        </p:txBody>
      </p:sp>
      <p:sp>
        <p:nvSpPr>
          <p:cNvPr id="585" name="Google Shape;585;p123"/>
          <p:cNvSpPr txBox="1"/>
          <p:nvPr/>
        </p:nvSpPr>
        <p:spPr>
          <a:xfrm>
            <a:off x="5805131" y="5126685"/>
            <a:ext cx="4157208" cy="147745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309FCD"/>
              </a:buClr>
              <a:buSzPts val="5400"/>
              <a:buFont typeface="Arial"/>
              <a:buNone/>
            </a:pPr>
            <a:r>
              <a:rPr b="1" i="0" lang="en-US" sz="4800" u="none" cap="none" strike="noStrike">
                <a:solidFill>
                  <a:srgbClr val="FECFD9"/>
                </a:solidFill>
                <a:latin typeface="Poppins"/>
                <a:ea typeface="Poppins"/>
                <a:cs typeface="Poppins"/>
                <a:sym typeface="Poppins"/>
              </a:rPr>
              <a:t>THORN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309FCD"/>
              </a:buClr>
              <a:buSzPts val="5400"/>
              <a:buFont typeface="Arial"/>
              <a:buNone/>
            </a:pPr>
            <a:r>
              <a:rPr b="0" i="0" lang="en-US" sz="1800" u="none" cap="none" strike="noStrike">
                <a:solidFill>
                  <a:srgbClr val="542C34"/>
                </a:solidFill>
                <a:latin typeface="Poppins"/>
                <a:ea typeface="Poppins"/>
                <a:cs typeface="Poppins"/>
                <a:sym typeface="Poppins"/>
              </a:rPr>
              <a:t>What is feeling challenging or stressful about today’s session?</a:t>
            </a:r>
            <a:endParaRPr b="0" i="0" sz="500" u="none" cap="none" strike="noStrike">
              <a:solidFill>
                <a:srgbClr val="542C34"/>
              </a:solidFill>
              <a:latin typeface="Arial"/>
              <a:ea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0" name="Shape 590"/>
        <p:cNvGrpSpPr/>
        <p:nvPr/>
      </p:nvGrpSpPr>
      <p:grpSpPr>
        <a:xfrm>
          <a:off x="0" y="0"/>
          <a:ext cx="0" cy="0"/>
          <a:chOff x="0" y="0"/>
          <a:chExt cx="0" cy="0"/>
        </a:xfrm>
      </p:grpSpPr>
      <p:sp>
        <p:nvSpPr>
          <p:cNvPr id="591" name="Google Shape;591;p49"/>
          <p:cNvSpPr/>
          <p:nvPr/>
        </p:nvSpPr>
        <p:spPr>
          <a:xfrm>
            <a:off x="2784929" y="5079976"/>
            <a:ext cx="6622141" cy="608944"/>
          </a:xfrm>
          <a:prstGeom prst="roundRect">
            <a:avLst>
              <a:gd fmla="val 16667" name="adj"/>
            </a:avLst>
          </a:prstGeom>
          <a:solidFill>
            <a:schemeClr val="lt1"/>
          </a:solidFill>
          <a:ln cap="flat" cmpd="sng" w="25400">
            <a:solidFill>
              <a:schemeClr val="lt1"/>
            </a:solidFill>
            <a:prstDash val="solid"/>
            <a:round/>
            <a:headEnd len="sm" w="sm" type="none"/>
            <a:tailEnd len="sm" w="sm" type="none"/>
          </a:ln>
        </p:spPr>
        <p:txBody>
          <a:bodyPr anchorCtr="0" anchor="b"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rPr b="1" i="0" lang="en-US" sz="2800" u="none" cap="none" strike="noStrike">
                <a:solidFill>
                  <a:schemeClr val="accent2"/>
                </a:solidFill>
                <a:latin typeface="Poppins"/>
                <a:ea typeface="Poppins"/>
                <a:cs typeface="Poppins"/>
                <a:sym typeface="Poppins"/>
              </a:rPr>
              <a:t>END OF SESSION 2 – THANK YOU!</a:t>
            </a:r>
            <a:endParaRPr b="0" i="0" sz="1400" u="none" cap="none" strike="noStrike">
              <a:solidFill>
                <a:srgbClr val="000000"/>
              </a:solidFill>
              <a:latin typeface="Arial"/>
              <a:ea typeface="Arial"/>
              <a:cs typeface="Arial"/>
              <a:sym typeface="Arial"/>
            </a:endParaRPr>
          </a:p>
        </p:txBody>
      </p:sp>
      <p:grpSp>
        <p:nvGrpSpPr>
          <p:cNvPr id="592" name="Google Shape;592;p49"/>
          <p:cNvGrpSpPr/>
          <p:nvPr/>
        </p:nvGrpSpPr>
        <p:grpSpPr>
          <a:xfrm>
            <a:off x="1613719" y="1316736"/>
            <a:ext cx="9467710" cy="3672828"/>
            <a:chOff x="-8879236" y="350321"/>
            <a:chExt cx="24287926" cy="9422063"/>
          </a:xfrm>
        </p:grpSpPr>
        <p:pic>
          <p:nvPicPr>
            <p:cNvPr descr="A pregnant person in a yellow dress&#10;&#10;Description automatically generated" id="593" name="Google Shape;593;p49"/>
            <p:cNvPicPr preferRelativeResize="0"/>
            <p:nvPr/>
          </p:nvPicPr>
          <p:blipFill rotWithShape="1">
            <a:blip r:embed="rId3">
              <a:alphaModFix/>
            </a:blip>
            <a:srcRect b="0" l="0" r="0" t="0"/>
            <a:stretch/>
          </p:blipFill>
          <p:spPr>
            <a:xfrm>
              <a:off x="-1392112" y="502617"/>
              <a:ext cx="6281919" cy="8884826"/>
            </a:xfrm>
            <a:prstGeom prst="rect">
              <a:avLst/>
            </a:prstGeom>
            <a:noFill/>
            <a:ln>
              <a:noFill/>
            </a:ln>
          </p:spPr>
        </p:pic>
        <p:pic>
          <p:nvPicPr>
            <p:cNvPr descr="A person in a blue skirt and orange shirt&#10;&#10;Description automatically generated" id="594" name="Google Shape;594;p49"/>
            <p:cNvPicPr preferRelativeResize="0"/>
            <p:nvPr/>
          </p:nvPicPr>
          <p:blipFill rotWithShape="1">
            <a:blip r:embed="rId4">
              <a:alphaModFix/>
            </a:blip>
            <a:srcRect b="4557" l="19735" r="16552" t="5673"/>
            <a:stretch/>
          </p:blipFill>
          <p:spPr>
            <a:xfrm>
              <a:off x="2327317" y="799113"/>
              <a:ext cx="3080656" cy="8184742"/>
            </a:xfrm>
            <a:prstGeom prst="rect">
              <a:avLst/>
            </a:prstGeom>
            <a:noFill/>
            <a:ln>
              <a:noFill/>
            </a:ln>
          </p:spPr>
        </p:pic>
        <p:pic>
          <p:nvPicPr>
            <p:cNvPr descr="A person in a yellow shirt and blue skirt&#10;&#10;Description automatically generated" id="595" name="Google Shape;595;p49"/>
            <p:cNvPicPr preferRelativeResize="0"/>
            <p:nvPr/>
          </p:nvPicPr>
          <p:blipFill rotWithShape="1">
            <a:blip r:embed="rId5">
              <a:alphaModFix/>
            </a:blip>
            <a:srcRect b="0" l="27595" r="29341" t="0"/>
            <a:stretch/>
          </p:blipFill>
          <p:spPr>
            <a:xfrm>
              <a:off x="-1077625" y="403116"/>
              <a:ext cx="2784929" cy="9144000"/>
            </a:xfrm>
            <a:prstGeom prst="rect">
              <a:avLst/>
            </a:prstGeom>
            <a:noFill/>
            <a:ln>
              <a:noFill/>
            </a:ln>
          </p:spPr>
        </p:pic>
        <p:pic>
          <p:nvPicPr>
            <p:cNvPr descr="A person holding a book&#10;&#10;Description automatically generated" id="596" name="Google Shape;596;p49"/>
            <p:cNvPicPr preferRelativeResize="0"/>
            <p:nvPr/>
          </p:nvPicPr>
          <p:blipFill rotWithShape="1">
            <a:blip r:embed="rId6">
              <a:alphaModFix/>
            </a:blip>
            <a:srcRect b="0" l="27176" r="26566" t="0"/>
            <a:stretch/>
          </p:blipFill>
          <p:spPr>
            <a:xfrm>
              <a:off x="9315543" y="403331"/>
              <a:ext cx="3015501" cy="9202686"/>
            </a:xfrm>
            <a:prstGeom prst="rect">
              <a:avLst/>
            </a:prstGeom>
            <a:noFill/>
            <a:ln>
              <a:noFill/>
            </a:ln>
          </p:spPr>
        </p:pic>
        <p:pic>
          <p:nvPicPr>
            <p:cNvPr descr="A couple of men standing together&#10;&#10;Description automatically generated" id="597" name="Google Shape;597;p49"/>
            <p:cNvPicPr preferRelativeResize="0"/>
            <p:nvPr/>
          </p:nvPicPr>
          <p:blipFill rotWithShape="1">
            <a:blip r:embed="rId7">
              <a:alphaModFix/>
            </a:blip>
            <a:srcRect b="1297" l="3684" r="13920" t="0"/>
            <a:stretch/>
          </p:blipFill>
          <p:spPr>
            <a:xfrm>
              <a:off x="-7797087" y="350321"/>
              <a:ext cx="5241300" cy="9037122"/>
            </a:xfrm>
            <a:prstGeom prst="rect">
              <a:avLst/>
            </a:prstGeom>
            <a:noFill/>
            <a:ln>
              <a:noFill/>
            </a:ln>
          </p:spPr>
        </p:pic>
        <p:pic>
          <p:nvPicPr>
            <p:cNvPr descr="A person holding a baby&#10;&#10;Description automatically generated" id="598" name="Google Shape;598;p49"/>
            <p:cNvPicPr preferRelativeResize="0"/>
            <p:nvPr/>
          </p:nvPicPr>
          <p:blipFill rotWithShape="1">
            <a:blip r:embed="rId8">
              <a:alphaModFix/>
            </a:blip>
            <a:srcRect b="4026" l="22978" r="25255" t="1299"/>
            <a:stretch/>
          </p:blipFill>
          <p:spPr>
            <a:xfrm>
              <a:off x="-3357111" y="486886"/>
              <a:ext cx="3048006" cy="8657114"/>
            </a:xfrm>
            <a:prstGeom prst="rect">
              <a:avLst/>
            </a:prstGeom>
            <a:noFill/>
            <a:ln>
              <a:noFill/>
            </a:ln>
          </p:spPr>
        </p:pic>
        <p:pic>
          <p:nvPicPr>
            <p:cNvPr descr="A cartoon of a person&#10;&#10;Description automatically generated" id="599" name="Google Shape;599;p49"/>
            <p:cNvPicPr preferRelativeResize="0"/>
            <p:nvPr/>
          </p:nvPicPr>
          <p:blipFill rotWithShape="1">
            <a:blip r:embed="rId9">
              <a:alphaModFix/>
            </a:blip>
            <a:srcRect b="4025" l="30387" r="24806" t="2337"/>
            <a:stretch/>
          </p:blipFill>
          <p:spPr>
            <a:xfrm>
              <a:off x="-8879236" y="427508"/>
              <a:ext cx="2897580" cy="8562110"/>
            </a:xfrm>
            <a:prstGeom prst="rect">
              <a:avLst/>
            </a:prstGeom>
            <a:noFill/>
            <a:ln>
              <a:noFill/>
            </a:ln>
          </p:spPr>
        </p:pic>
        <p:pic>
          <p:nvPicPr>
            <p:cNvPr descr="A person in a green shirt and blue jeans&#10;&#10;Description automatically generated" id="600" name="Google Shape;600;p49"/>
            <p:cNvPicPr preferRelativeResize="0"/>
            <p:nvPr/>
          </p:nvPicPr>
          <p:blipFill rotWithShape="1">
            <a:blip r:embed="rId10">
              <a:alphaModFix/>
            </a:blip>
            <a:srcRect b="5706" l="7328" r="19578" t="3891"/>
            <a:stretch/>
          </p:blipFill>
          <p:spPr>
            <a:xfrm>
              <a:off x="7167107" y="625673"/>
              <a:ext cx="3015501" cy="8602446"/>
            </a:xfrm>
            <a:prstGeom prst="rect">
              <a:avLst/>
            </a:prstGeom>
            <a:noFill/>
            <a:ln>
              <a:noFill/>
            </a:ln>
          </p:spPr>
        </p:pic>
        <p:pic>
          <p:nvPicPr>
            <p:cNvPr id="601" name="Google Shape;601;p49"/>
            <p:cNvPicPr preferRelativeResize="0"/>
            <p:nvPr/>
          </p:nvPicPr>
          <p:blipFill rotWithShape="1">
            <a:blip r:embed="rId11">
              <a:alphaModFix/>
            </a:blip>
            <a:srcRect b="0" l="24653" r="27126" t="0"/>
            <a:stretch/>
          </p:blipFill>
          <p:spPr>
            <a:xfrm>
              <a:off x="10768352" y="1089790"/>
              <a:ext cx="2828959" cy="8297653"/>
            </a:xfrm>
            <a:prstGeom prst="rect">
              <a:avLst/>
            </a:prstGeom>
            <a:noFill/>
            <a:ln>
              <a:noFill/>
            </a:ln>
          </p:spPr>
        </p:pic>
        <p:pic>
          <p:nvPicPr>
            <p:cNvPr descr="A person in a skirt&#10;&#10;Description automatically generated" id="602" name="Google Shape;602;p49"/>
            <p:cNvPicPr preferRelativeResize="0"/>
            <p:nvPr/>
          </p:nvPicPr>
          <p:blipFill rotWithShape="1">
            <a:blip r:embed="rId12">
              <a:alphaModFix/>
            </a:blip>
            <a:srcRect b="5593" l="27283" r="23967" t="8067"/>
            <a:stretch/>
          </p:blipFill>
          <p:spPr>
            <a:xfrm>
              <a:off x="12776590" y="1111599"/>
              <a:ext cx="2632100" cy="8209391"/>
            </a:xfrm>
            <a:prstGeom prst="rect">
              <a:avLst/>
            </a:prstGeom>
            <a:noFill/>
            <a:ln>
              <a:noFill/>
            </a:ln>
          </p:spPr>
        </p:pic>
        <p:pic>
          <p:nvPicPr>
            <p:cNvPr descr="A person wearing a scarf&#10;&#10;Description automatically generated" id="603" name="Google Shape;603;p49"/>
            <p:cNvPicPr preferRelativeResize="0"/>
            <p:nvPr/>
          </p:nvPicPr>
          <p:blipFill rotWithShape="1">
            <a:blip r:embed="rId13">
              <a:alphaModFix/>
            </a:blip>
            <a:srcRect b="0" l="15699" r="29910" t="8307"/>
            <a:stretch/>
          </p:blipFill>
          <p:spPr>
            <a:xfrm>
              <a:off x="5811866" y="1727667"/>
              <a:ext cx="2360273" cy="8044717"/>
            </a:xfrm>
            <a:prstGeom prst="rect">
              <a:avLst/>
            </a:prstGeom>
            <a:noFill/>
            <a:ln>
              <a:noFill/>
            </a:ln>
          </p:spPr>
        </p:pic>
        <p:pic>
          <p:nvPicPr>
            <p:cNvPr descr="A person in a yellow shirt and blue pants&#10;&#10;Description automatically generated" id="604" name="Google Shape;604;p49"/>
            <p:cNvPicPr preferRelativeResize="0"/>
            <p:nvPr/>
          </p:nvPicPr>
          <p:blipFill rotWithShape="1">
            <a:blip r:embed="rId14">
              <a:alphaModFix/>
            </a:blip>
            <a:srcRect b="6810" l="27943" r="25093" t="5287"/>
            <a:stretch/>
          </p:blipFill>
          <p:spPr>
            <a:xfrm>
              <a:off x="4195496" y="654619"/>
              <a:ext cx="2632100" cy="8965763"/>
            </a:xfrm>
            <a:prstGeom prst="rect">
              <a:avLst/>
            </a:prstGeom>
            <a:noFill/>
            <a:ln>
              <a:noFill/>
            </a:ln>
          </p:spPr>
        </p:pic>
      </p:grpSp>
      <p:sp>
        <p:nvSpPr>
          <p:cNvPr id="605" name="Google Shape;605;p49"/>
          <p:cNvSpPr/>
          <p:nvPr/>
        </p:nvSpPr>
        <p:spPr>
          <a:xfrm>
            <a:off x="2784929" y="5838584"/>
            <a:ext cx="6622141" cy="608944"/>
          </a:xfrm>
          <a:prstGeom prst="roundRect">
            <a:avLst>
              <a:gd fmla="val 16667" name="adj"/>
            </a:avLst>
          </a:prstGeom>
          <a:solidFill>
            <a:schemeClr val="lt1"/>
          </a:solidFill>
          <a:ln cap="flat" cmpd="sng" w="25400">
            <a:solidFill>
              <a:schemeClr val="lt1"/>
            </a:solidFill>
            <a:prstDash val="solid"/>
            <a:round/>
            <a:headEnd len="sm" w="sm" type="none"/>
            <a:tailEnd len="sm" w="sm" type="none"/>
          </a:ln>
        </p:spPr>
        <p:txBody>
          <a:bodyPr anchorCtr="0" anchor="b"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rPr b="1" i="0" lang="en-US" sz="2800" u="none" cap="none" strike="noStrike">
                <a:solidFill>
                  <a:schemeClr val="accent5"/>
                </a:solidFill>
                <a:latin typeface="Poppins"/>
                <a:ea typeface="Poppins"/>
                <a:cs typeface="Poppins"/>
                <a:sym typeface="Poppins"/>
              </a:rPr>
              <a:t>See you at </a:t>
            </a:r>
            <a:r>
              <a:rPr b="1" i="0" lang="en-US" sz="2800" u="none" cap="none" strike="noStrike">
                <a:solidFill>
                  <a:srgbClr val="FF0000"/>
                </a:solidFill>
                <a:latin typeface="Poppins"/>
                <a:ea typeface="Poppins"/>
                <a:cs typeface="Poppins"/>
                <a:sym typeface="Poppins"/>
              </a:rPr>
              <a:t>DAY / TIME </a:t>
            </a:r>
            <a:r>
              <a:rPr b="1" i="0" lang="en-US" sz="2800" u="none" cap="none" strike="noStrike">
                <a:solidFill>
                  <a:schemeClr val="accent5"/>
                </a:solidFill>
                <a:latin typeface="Poppins"/>
                <a:ea typeface="Poppins"/>
                <a:cs typeface="Poppins"/>
                <a:sym typeface="Poppins"/>
              </a:rPr>
              <a:t>for Session 3!</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6"/>
          <p:cNvSpPr txBox="1"/>
          <p:nvPr>
            <p:ph idx="1" type="body"/>
          </p:nvPr>
        </p:nvSpPr>
        <p:spPr>
          <a:xfrm>
            <a:off x="534390" y="1952625"/>
            <a:ext cx="7352310" cy="1816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309FCD"/>
              </a:buClr>
              <a:buSzPts val="5400"/>
              <a:buFont typeface="Arial"/>
              <a:buNone/>
            </a:pPr>
            <a:r>
              <a:rPr b="1" i="0" lang="en-US" sz="5400" u="none" cap="none" strike="noStrike">
                <a:solidFill>
                  <a:schemeClr val="dk2"/>
                </a:solidFill>
                <a:latin typeface="Poppins"/>
                <a:ea typeface="Poppins"/>
                <a:cs typeface="Poppins"/>
                <a:sym typeface="Poppins"/>
              </a:rPr>
              <a:t>FOUNDATIONAL KNOWLEDGE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BEE"/>
        </a:solidFill>
      </p:bgPr>
    </p:bg>
    <p:spTree>
      <p:nvGrpSpPr>
        <p:cNvPr id="263" name="Shape 263"/>
        <p:cNvGrpSpPr/>
        <p:nvPr/>
      </p:nvGrpSpPr>
      <p:grpSpPr>
        <a:xfrm>
          <a:off x="0" y="0"/>
          <a:ext cx="0" cy="0"/>
          <a:chOff x="0" y="0"/>
          <a:chExt cx="0" cy="0"/>
        </a:xfrm>
      </p:grpSpPr>
      <p:sp>
        <p:nvSpPr>
          <p:cNvPr id="264" name="Google Shape;264;p95"/>
          <p:cNvSpPr txBox="1"/>
          <p:nvPr/>
        </p:nvSpPr>
        <p:spPr>
          <a:xfrm>
            <a:off x="4321458" y="1145678"/>
            <a:ext cx="7315200" cy="566738"/>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3200"/>
              <a:buFont typeface="Arial"/>
              <a:buNone/>
            </a:pPr>
            <a:r>
              <a:rPr b="1" i="0" lang="en-US" sz="3200" u="none" cap="none" strike="noStrike">
                <a:solidFill>
                  <a:srgbClr val="53AA4B"/>
                </a:solidFill>
                <a:latin typeface="Poppins"/>
                <a:ea typeface="Poppins"/>
                <a:cs typeface="Poppins"/>
                <a:sym typeface="Poppins"/>
              </a:rPr>
              <a:t>Foundational Knowledge</a:t>
            </a:r>
            <a:endParaRPr b="0" i="0" sz="1400" u="none" cap="none" strike="noStrike">
              <a:solidFill>
                <a:srgbClr val="000000"/>
              </a:solidFill>
              <a:latin typeface="Arial"/>
              <a:ea typeface="Arial"/>
              <a:cs typeface="Arial"/>
              <a:sym typeface="Arial"/>
            </a:endParaRPr>
          </a:p>
        </p:txBody>
      </p:sp>
      <p:sp>
        <p:nvSpPr>
          <p:cNvPr id="265" name="Google Shape;265;p95"/>
          <p:cNvSpPr txBox="1"/>
          <p:nvPr>
            <p:ph idx="1" type="body"/>
          </p:nvPr>
        </p:nvSpPr>
        <p:spPr>
          <a:xfrm>
            <a:off x="5303520" y="1799499"/>
            <a:ext cx="6333138" cy="4094864"/>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2000"/>
              <a:buNone/>
            </a:pPr>
            <a:r>
              <a:rPr lang="en-US" sz="2200">
                <a:solidFill>
                  <a:srgbClr val="333333"/>
                </a:solidFill>
              </a:rPr>
              <a:t>This portion of the training covers </a:t>
            </a:r>
            <a:r>
              <a:rPr b="1" lang="en-US" sz="2200">
                <a:solidFill>
                  <a:srgbClr val="333333"/>
                </a:solidFill>
              </a:rPr>
              <a:t>basic topics that ambassadors need to be effective in their roles</a:t>
            </a:r>
            <a:r>
              <a:rPr lang="en-US" sz="2200">
                <a:solidFill>
                  <a:srgbClr val="333333"/>
                </a:solidFill>
              </a:rPr>
              <a:t>. Each session stands on its own, so you can choose to use one or all of these sessions at any point in your training.</a:t>
            </a:r>
            <a:endParaRPr/>
          </a:p>
          <a:p>
            <a:pPr indent="0" lvl="0" marL="0" rtl="0" algn="r">
              <a:lnSpc>
                <a:spcPct val="100000"/>
              </a:lnSpc>
              <a:spcBef>
                <a:spcPts val="0"/>
              </a:spcBef>
              <a:spcAft>
                <a:spcPts val="0"/>
              </a:spcAft>
              <a:buSzPts val="2000"/>
              <a:buNone/>
            </a:pPr>
            <a:r>
              <a:t/>
            </a:r>
            <a:endParaRPr sz="2200">
              <a:solidFill>
                <a:srgbClr val="333333"/>
              </a:solidFill>
            </a:endParaRPr>
          </a:p>
          <a:p>
            <a:pPr indent="0" lvl="0" marL="0" rtl="0" algn="r">
              <a:lnSpc>
                <a:spcPct val="100000"/>
              </a:lnSpc>
              <a:spcBef>
                <a:spcPts val="0"/>
              </a:spcBef>
              <a:spcAft>
                <a:spcPts val="0"/>
              </a:spcAft>
              <a:buSzPts val="2000"/>
              <a:buNone/>
            </a:pPr>
            <a:r>
              <a:rPr lang="en-US" sz="2200">
                <a:solidFill>
                  <a:srgbClr val="333333"/>
                </a:solidFill>
              </a:rPr>
              <a:t>Because these topics are so important for ambassadors, </a:t>
            </a:r>
            <a:r>
              <a:rPr b="1" lang="en-US" sz="2200">
                <a:solidFill>
                  <a:srgbClr val="333333"/>
                </a:solidFill>
              </a:rPr>
              <a:t>we recommend including all of these sessions unless your ambassadors already have a strong understanding </a:t>
            </a:r>
            <a:r>
              <a:rPr lang="en-US" sz="2200">
                <a:solidFill>
                  <a:srgbClr val="333333"/>
                </a:solidFill>
              </a:rPr>
              <a:t>of the topics. </a:t>
            </a:r>
            <a:r>
              <a:rPr lang="en-US" sz="2200">
                <a:solidFill>
                  <a:srgbClr val="333333"/>
                </a:solidFill>
                <a:latin typeface="Poppins SemiBold"/>
                <a:ea typeface="Poppins SemiBold"/>
                <a:cs typeface="Poppins SemiBold"/>
                <a:sym typeface="Poppins SemiBold"/>
              </a:rPr>
              <a:t> </a:t>
            </a:r>
            <a:endParaRPr sz="2200">
              <a:solidFill>
                <a:srgbClr val="333333"/>
              </a:solidFill>
            </a:endParaRPr>
          </a:p>
        </p:txBody>
      </p:sp>
      <p:pic>
        <p:nvPicPr>
          <p:cNvPr id="266" name="Google Shape;266;p95"/>
          <p:cNvPicPr preferRelativeResize="0"/>
          <p:nvPr/>
        </p:nvPicPr>
        <p:blipFill rotWithShape="1">
          <a:blip r:embed="rId3">
            <a:alphaModFix/>
          </a:blip>
          <a:srcRect b="0" l="0" r="0" t="0"/>
          <a:stretch/>
        </p:blipFill>
        <p:spPr>
          <a:xfrm>
            <a:off x="-1" y="0"/>
            <a:ext cx="5207577" cy="687206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BEE"/>
        </a:solidFill>
      </p:bgPr>
    </p:bg>
    <p:spTree>
      <p:nvGrpSpPr>
        <p:cNvPr id="271" name="Shape 271"/>
        <p:cNvGrpSpPr/>
        <p:nvPr/>
      </p:nvGrpSpPr>
      <p:grpSpPr>
        <a:xfrm>
          <a:off x="0" y="0"/>
          <a:ext cx="0" cy="0"/>
          <a:chOff x="0" y="0"/>
          <a:chExt cx="0" cy="0"/>
        </a:xfrm>
      </p:grpSpPr>
      <p:sp>
        <p:nvSpPr>
          <p:cNvPr id="272" name="Google Shape;272;p9"/>
          <p:cNvSpPr txBox="1"/>
          <p:nvPr>
            <p:ph idx="2" type="body"/>
          </p:nvPr>
        </p:nvSpPr>
        <p:spPr>
          <a:xfrm>
            <a:off x="0" y="321542"/>
            <a:ext cx="9873949" cy="1143000"/>
          </a:xfrm>
          <a:prstGeom prst="rect">
            <a:avLst/>
          </a:prstGeom>
          <a:noFill/>
          <a:ln>
            <a:noFill/>
          </a:ln>
        </p:spPr>
        <p:txBody>
          <a:bodyPr anchorCtr="0" anchor="ctr" bIns="45700" lIns="731500" spcFirstLastPara="1" rIns="91425" wrap="square" tIns="45700">
            <a:noAutofit/>
          </a:bodyPr>
          <a:lstStyle/>
          <a:p>
            <a:pPr indent="-342900" lvl="0" marL="342900" rtl="0" algn="l">
              <a:lnSpc>
                <a:spcPct val="100000"/>
              </a:lnSpc>
              <a:spcBef>
                <a:spcPts val="0"/>
              </a:spcBef>
              <a:spcAft>
                <a:spcPts val="0"/>
              </a:spcAft>
              <a:buSzPts val="3600"/>
              <a:buNone/>
            </a:pPr>
            <a:r>
              <a:rPr lang="en-US">
                <a:solidFill>
                  <a:srgbClr val="53AA4B"/>
                </a:solidFill>
              </a:rPr>
              <a:t>Foundational Knowledge - Contents</a:t>
            </a:r>
            <a:endParaRPr>
              <a:solidFill>
                <a:srgbClr val="53AA4B"/>
              </a:solidFill>
            </a:endParaRPr>
          </a:p>
        </p:txBody>
      </p:sp>
      <p:pic>
        <p:nvPicPr>
          <p:cNvPr id="273" name="Google Shape;273;p9"/>
          <p:cNvPicPr preferRelativeResize="0"/>
          <p:nvPr/>
        </p:nvPicPr>
        <p:blipFill rotWithShape="1">
          <a:blip r:embed="rId3">
            <a:alphaModFix/>
          </a:blip>
          <a:srcRect b="0" l="4166" r="3748" t="0"/>
          <a:stretch/>
        </p:blipFill>
        <p:spPr>
          <a:xfrm>
            <a:off x="770338" y="2183703"/>
            <a:ext cx="5181600" cy="2420380"/>
          </a:xfrm>
          <a:prstGeom prst="rect">
            <a:avLst/>
          </a:prstGeom>
          <a:noFill/>
          <a:ln>
            <a:noFill/>
          </a:ln>
          <a:effectLst>
            <a:outerShdw blurRad="292100" rotWithShape="0" algn="tl" dir="2700000" dist="139700">
              <a:srgbClr val="333333">
                <a:alpha val="65098"/>
              </a:srgbClr>
            </a:outerShdw>
          </a:effectLst>
        </p:spPr>
      </p:pic>
      <p:pic>
        <p:nvPicPr>
          <p:cNvPr id="274" name="Google Shape;274;p9"/>
          <p:cNvPicPr preferRelativeResize="0"/>
          <p:nvPr/>
        </p:nvPicPr>
        <p:blipFill rotWithShape="1">
          <a:blip r:embed="rId4">
            <a:alphaModFix/>
          </a:blip>
          <a:srcRect b="0" l="0" r="0" t="0"/>
          <a:stretch/>
        </p:blipFill>
        <p:spPr>
          <a:xfrm>
            <a:off x="7083313" y="2183703"/>
            <a:ext cx="4478738" cy="2420380"/>
          </a:xfrm>
          <a:prstGeom prst="rect">
            <a:avLst/>
          </a:prstGeom>
          <a:noFill/>
          <a:ln>
            <a:noFill/>
          </a:ln>
          <a:effectLst>
            <a:outerShdw blurRad="292100" rotWithShape="0" algn="tl" dir="2700000" dist="139700">
              <a:srgbClr val="333333">
                <a:alpha val="65098"/>
              </a:srgbClr>
            </a:outerShdw>
          </a:effectLst>
        </p:spPr>
      </p:pic>
      <p:sp>
        <p:nvSpPr>
          <p:cNvPr id="275" name="Google Shape;275;p9"/>
          <p:cNvSpPr txBox="1"/>
          <p:nvPr/>
        </p:nvSpPr>
        <p:spPr>
          <a:xfrm>
            <a:off x="6883400" y="1246273"/>
            <a:ext cx="4387549" cy="1143000"/>
          </a:xfrm>
          <a:prstGeom prst="rect">
            <a:avLst/>
          </a:prstGeom>
          <a:noFill/>
          <a:ln>
            <a:noFill/>
          </a:ln>
        </p:spPr>
        <p:txBody>
          <a:bodyPr anchorCtr="0" anchor="ctr" bIns="45700" lIns="731500" spcFirstLastPara="1" rIns="91425" wrap="square" tIns="45700">
            <a:noAutofit/>
          </a:bodyPr>
          <a:lstStyle/>
          <a:p>
            <a:pPr indent="-342900" lvl="0" marL="342900" marR="0" rtl="0" algn="l">
              <a:lnSpc>
                <a:spcPct val="100000"/>
              </a:lnSpc>
              <a:spcBef>
                <a:spcPts val="0"/>
              </a:spcBef>
              <a:spcAft>
                <a:spcPts val="0"/>
              </a:spcAft>
              <a:buClr>
                <a:srgbClr val="309FCD"/>
              </a:buClr>
              <a:buSzPts val="3600"/>
              <a:buFont typeface="Arial"/>
              <a:buNone/>
            </a:pPr>
            <a:r>
              <a:rPr b="1" i="0" lang="en-US" sz="3200" u="none" cap="none" strike="noStrike">
                <a:solidFill>
                  <a:schemeClr val="accent5"/>
                </a:solidFill>
                <a:latin typeface="Poppins"/>
                <a:ea typeface="Poppins"/>
                <a:cs typeface="Poppins"/>
                <a:sym typeface="Poppins"/>
              </a:rPr>
              <a:t>AGYW Version</a:t>
            </a:r>
            <a:endParaRPr b="0" i="0" sz="1400" u="none" cap="none" strike="noStrike">
              <a:solidFill>
                <a:srgbClr val="000000"/>
              </a:solidFill>
              <a:latin typeface="Arial"/>
              <a:ea typeface="Arial"/>
              <a:cs typeface="Arial"/>
              <a:sym typeface="Arial"/>
            </a:endParaRPr>
          </a:p>
        </p:txBody>
      </p:sp>
      <p:sp>
        <p:nvSpPr>
          <p:cNvPr id="276" name="Google Shape;276;p9"/>
          <p:cNvSpPr txBox="1"/>
          <p:nvPr/>
        </p:nvSpPr>
        <p:spPr>
          <a:xfrm>
            <a:off x="1098851" y="1246273"/>
            <a:ext cx="4387549" cy="1143000"/>
          </a:xfrm>
          <a:prstGeom prst="rect">
            <a:avLst/>
          </a:prstGeom>
          <a:noFill/>
          <a:ln>
            <a:noFill/>
          </a:ln>
        </p:spPr>
        <p:txBody>
          <a:bodyPr anchorCtr="0" anchor="ctr" bIns="45700" lIns="731500" spcFirstLastPara="1" rIns="91425" wrap="square" tIns="45700">
            <a:noAutofit/>
          </a:bodyPr>
          <a:lstStyle/>
          <a:p>
            <a:pPr indent="-342900" lvl="0" marL="342900" marR="0" rtl="0" algn="l">
              <a:lnSpc>
                <a:spcPct val="100000"/>
              </a:lnSpc>
              <a:spcBef>
                <a:spcPts val="0"/>
              </a:spcBef>
              <a:spcAft>
                <a:spcPts val="0"/>
              </a:spcAft>
              <a:buClr>
                <a:srgbClr val="309FCD"/>
              </a:buClr>
              <a:buSzPts val="3600"/>
              <a:buFont typeface="Arial"/>
              <a:buNone/>
            </a:pPr>
            <a:r>
              <a:rPr b="1" i="0" lang="en-US" sz="3200" u="none" cap="none" strike="noStrike">
                <a:solidFill>
                  <a:schemeClr val="accent5"/>
                </a:solidFill>
                <a:latin typeface="Poppins"/>
                <a:ea typeface="Poppins"/>
                <a:cs typeface="Poppins"/>
                <a:sym typeface="Poppins"/>
              </a:rPr>
              <a:t>Diverse Version</a:t>
            </a:r>
            <a:endParaRPr b="0" i="0" sz="1400" u="none" cap="none" strike="noStrike">
              <a:solidFill>
                <a:srgbClr val="000000"/>
              </a:solidFill>
              <a:latin typeface="Arial"/>
              <a:ea typeface="Arial"/>
              <a:cs typeface="Arial"/>
              <a:sym typeface="Arial"/>
            </a:endParaRPr>
          </a:p>
        </p:txBody>
      </p:sp>
      <p:sp>
        <p:nvSpPr>
          <p:cNvPr id="277" name="Google Shape;277;p9"/>
          <p:cNvSpPr txBox="1"/>
          <p:nvPr>
            <p:ph idx="1" type="body"/>
          </p:nvPr>
        </p:nvSpPr>
        <p:spPr>
          <a:xfrm>
            <a:off x="1098851" y="4782723"/>
            <a:ext cx="10801049" cy="197367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000"/>
              <a:buNone/>
            </a:pPr>
            <a:r>
              <a:rPr lang="en-US" sz="2000">
                <a:solidFill>
                  <a:srgbClr val="333333"/>
                </a:solidFill>
              </a:rPr>
              <a:t>Due to feedback we received from workshop participants, the Foundational Knowledge in </a:t>
            </a:r>
            <a:r>
              <a:rPr lang="en-US" sz="2000">
                <a:solidFill>
                  <a:srgbClr val="333333"/>
                </a:solidFill>
                <a:latin typeface="Poppins SemiBold"/>
                <a:ea typeface="Poppins SemiBold"/>
                <a:cs typeface="Poppins SemiBold"/>
                <a:sym typeface="Poppins SemiBold"/>
              </a:rPr>
              <a:t>the Diverse Version includes more information about diverse gender identities and the trans experience</a:t>
            </a:r>
            <a:r>
              <a:rPr lang="en-US" sz="2000">
                <a:solidFill>
                  <a:srgbClr val="333333"/>
                </a:solidFill>
              </a:rPr>
              <a:t>. Based on this feedback, we also moved the “Gender-based Stigma, Discrimination, and Violence” session </a:t>
            </a:r>
            <a:r>
              <a:rPr i="1" lang="en-US" sz="2000">
                <a:solidFill>
                  <a:srgbClr val="333333"/>
                </a:solidFill>
              </a:rPr>
              <a:t>before </a:t>
            </a:r>
            <a:r>
              <a:rPr lang="en-US" sz="2000">
                <a:solidFill>
                  <a:srgbClr val="333333"/>
                </a:solidFill>
              </a:rPr>
              <a:t>“Getting to Know Our Bodies” so that </a:t>
            </a:r>
            <a:r>
              <a:rPr lang="en-US" sz="2000">
                <a:solidFill>
                  <a:srgbClr val="333333"/>
                </a:solidFill>
                <a:latin typeface="Poppins SemiBold"/>
                <a:ea typeface="Poppins SemiBold"/>
                <a:cs typeface="Poppins SemiBold"/>
                <a:sym typeface="Poppins SemiBold"/>
              </a:rPr>
              <a:t>biological information about the reproductive system could be presented in a more gender-inclusive way</a:t>
            </a:r>
            <a:r>
              <a:rPr lang="en-US" sz="2000">
                <a:solidFill>
                  <a:srgbClr val="333333"/>
                </a:solidFill>
              </a:rPr>
              <a:t>. </a:t>
            </a:r>
            <a:endParaRPr sz="2000">
              <a:solidFill>
                <a:srgbClr val="333333"/>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BEE"/>
        </a:solidFill>
      </p:bgPr>
    </p:bg>
    <p:spTree>
      <p:nvGrpSpPr>
        <p:cNvPr id="282" name="Shape 282"/>
        <p:cNvGrpSpPr/>
        <p:nvPr/>
      </p:nvGrpSpPr>
      <p:grpSpPr>
        <a:xfrm>
          <a:off x="0" y="0"/>
          <a:ext cx="0" cy="0"/>
          <a:chOff x="0" y="0"/>
          <a:chExt cx="0" cy="0"/>
        </a:xfrm>
      </p:grpSpPr>
      <p:sp>
        <p:nvSpPr>
          <p:cNvPr id="283" name="Google Shape;283;p10"/>
          <p:cNvSpPr txBox="1"/>
          <p:nvPr>
            <p:ph idx="2" type="body"/>
          </p:nvPr>
        </p:nvSpPr>
        <p:spPr>
          <a:xfrm>
            <a:off x="0" y="321542"/>
            <a:ext cx="12192000" cy="1143000"/>
          </a:xfrm>
          <a:prstGeom prst="rect">
            <a:avLst/>
          </a:prstGeom>
          <a:noFill/>
          <a:ln>
            <a:noFill/>
          </a:ln>
        </p:spPr>
        <p:txBody>
          <a:bodyPr anchorCtr="0" anchor="ctr" bIns="45700" lIns="731500" spcFirstLastPara="1" rIns="91425" wrap="square" tIns="45700">
            <a:noAutofit/>
          </a:bodyPr>
          <a:lstStyle/>
          <a:p>
            <a:pPr indent="-342900" lvl="0" marL="342900" rtl="0" algn="l">
              <a:lnSpc>
                <a:spcPct val="100000"/>
              </a:lnSpc>
              <a:spcBef>
                <a:spcPts val="0"/>
              </a:spcBef>
              <a:spcAft>
                <a:spcPts val="0"/>
              </a:spcAft>
              <a:buSzPts val="3500"/>
              <a:buNone/>
            </a:pPr>
            <a:r>
              <a:rPr lang="en-US">
                <a:solidFill>
                  <a:srgbClr val="53AA4B"/>
                </a:solidFill>
              </a:rPr>
              <a:t>Human Rights</a:t>
            </a:r>
            <a:endParaRPr>
              <a:solidFill>
                <a:srgbClr val="53AA4B"/>
              </a:solidFill>
            </a:endParaRPr>
          </a:p>
        </p:txBody>
      </p:sp>
      <p:sp>
        <p:nvSpPr>
          <p:cNvPr id="284" name="Google Shape;284;p10"/>
          <p:cNvSpPr txBox="1"/>
          <p:nvPr/>
        </p:nvSpPr>
        <p:spPr>
          <a:xfrm>
            <a:off x="3759390" y="1674796"/>
            <a:ext cx="8127810" cy="402603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3"/>
              </a:buClr>
              <a:buSzPts val="1800"/>
              <a:buFont typeface="Arial"/>
              <a:buNone/>
            </a:pPr>
            <a:r>
              <a:rPr b="1" i="0" lang="en-US" sz="2000" u="none" cap="none" strike="noStrike">
                <a:solidFill>
                  <a:srgbClr val="53AA4B"/>
                </a:solidFill>
                <a:latin typeface="Poppins"/>
                <a:ea typeface="Poppins"/>
                <a:cs typeface="Poppins"/>
                <a:sym typeface="Poppins"/>
              </a:rPr>
              <a:t>Session Goal:</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chemeClr val="accent3"/>
              </a:buClr>
              <a:buSzPts val="1800"/>
              <a:buFont typeface="Arial"/>
              <a:buNone/>
            </a:pPr>
            <a:r>
              <a:rPr b="0" i="0" lang="en-US" sz="2000" u="none" cap="none" strike="noStrike">
                <a:solidFill>
                  <a:srgbClr val="333333"/>
                </a:solidFill>
                <a:latin typeface="Poppins"/>
                <a:ea typeface="Poppins"/>
                <a:cs typeface="Poppins"/>
                <a:sym typeface="Poppins"/>
              </a:rPr>
              <a:t>Participants learn about </a:t>
            </a:r>
            <a:r>
              <a:rPr b="1" i="0" lang="en-US" sz="2000" u="none" cap="none" strike="noStrike">
                <a:solidFill>
                  <a:srgbClr val="333333"/>
                </a:solidFill>
                <a:latin typeface="Poppins"/>
                <a:ea typeface="Poppins"/>
                <a:cs typeface="Poppins"/>
                <a:sym typeface="Poppins"/>
              </a:rPr>
              <a:t>human rights and how they can be applied to sexual health, HIV prevention, and PrEP method use</a:t>
            </a:r>
            <a:r>
              <a:rPr b="0" i="0" lang="en-US" sz="2000" u="none" cap="none" strike="noStrike">
                <a:solidFill>
                  <a:srgbClr val="333333"/>
                </a:solidFill>
                <a:latin typeface="Poppins"/>
                <a:ea typeface="Poppins"/>
                <a:cs typeface="Poppins"/>
                <a:sym typeface="Poppins"/>
              </a:rPr>
              <a:t>. They will also deepen their understanding of the topic by identifying </a:t>
            </a:r>
            <a:r>
              <a:rPr b="1" i="0" lang="en-US" sz="2000" u="none" cap="none" strike="noStrike">
                <a:solidFill>
                  <a:srgbClr val="333333"/>
                </a:solidFill>
                <a:latin typeface="Poppins"/>
                <a:ea typeface="Poppins"/>
                <a:cs typeface="Poppins"/>
                <a:sym typeface="Poppins"/>
              </a:rPr>
              <a:t>how a person’s life can be affected by their ability to exercise their rights</a:t>
            </a:r>
            <a:r>
              <a:rPr b="0" i="0" lang="en-US" sz="2000" u="none" cap="none" strike="noStrike">
                <a:solidFill>
                  <a:srgbClr val="333333"/>
                </a:solidFill>
                <a:latin typeface="Poppins"/>
                <a:ea typeface="Poppins"/>
                <a:cs typeface="Poppins"/>
                <a:sym typeface="Poppins"/>
              </a:rPr>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accent3"/>
              </a:buClr>
              <a:buSzPts val="1800"/>
              <a:buFont typeface="Arial"/>
              <a:buNone/>
            </a:pPr>
            <a:r>
              <a:t/>
            </a:r>
            <a:endParaRPr b="0" i="0" sz="2000" u="none" cap="none" strike="noStrike">
              <a:solidFill>
                <a:srgbClr val="333333"/>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53AA4B"/>
                </a:solidFill>
                <a:latin typeface="Poppins"/>
                <a:ea typeface="Poppins"/>
                <a:cs typeface="Poppins"/>
                <a:sym typeface="Poppins"/>
              </a:rPr>
              <a:t>Session Activities: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53AA4B"/>
              </a:buClr>
              <a:buSzPts val="1800"/>
              <a:buFont typeface="Noto Sans Symbols"/>
              <a:buChar char="▪"/>
            </a:pPr>
            <a:r>
              <a:rPr b="0" i="0" lang="en-US" sz="2000" u="none" cap="none" strike="noStrike">
                <a:solidFill>
                  <a:srgbClr val="333333"/>
                </a:solidFill>
                <a:latin typeface="Poppins"/>
                <a:ea typeface="Poppins"/>
                <a:cs typeface="Poppins"/>
                <a:sym typeface="Poppins"/>
              </a:rPr>
              <a:t>Discussion and sticky note brainstorming</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53AA4B"/>
              </a:buClr>
              <a:buSzPts val="1800"/>
              <a:buFont typeface="Noto Sans Symbols"/>
              <a:buChar char="▪"/>
            </a:pPr>
            <a:r>
              <a:rPr b="0" i="0" lang="en-US" sz="2000" u="none" cap="none" strike="noStrike">
                <a:solidFill>
                  <a:srgbClr val="333333"/>
                </a:solidFill>
                <a:latin typeface="Poppins"/>
                <a:ea typeface="Poppins"/>
                <a:cs typeface="Poppins"/>
                <a:sym typeface="Poppins"/>
              </a:rPr>
              <a:t>Character exercise</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53AA4B"/>
              </a:buClr>
              <a:buSzPts val="1800"/>
              <a:buFont typeface="Noto Sans Symbols"/>
              <a:buChar char="▪"/>
            </a:pPr>
            <a:r>
              <a:rPr b="0" i="0" lang="en-US" sz="2000" u="none" cap="none" strike="noStrike">
                <a:solidFill>
                  <a:srgbClr val="333333"/>
                </a:solidFill>
                <a:latin typeface="Poppins"/>
                <a:ea typeface="Poppins"/>
                <a:cs typeface="Poppins"/>
                <a:sym typeface="Poppins"/>
              </a:rPr>
              <a:t>Reflection circle</a:t>
            </a:r>
            <a:endParaRPr b="0" i="0" sz="2000" u="none" cap="none" strike="noStrike">
              <a:solidFill>
                <a:srgbClr val="333333"/>
              </a:solidFill>
              <a:latin typeface="Arial"/>
              <a:ea typeface="Arial"/>
              <a:cs typeface="Arial"/>
              <a:sym typeface="Arial"/>
            </a:endParaRPr>
          </a:p>
          <a:p>
            <a:pPr indent="0" lvl="0" marL="0" marR="0" rtl="0" algn="l">
              <a:lnSpc>
                <a:spcPct val="100000"/>
              </a:lnSpc>
              <a:spcBef>
                <a:spcPts val="0"/>
              </a:spcBef>
              <a:spcAft>
                <a:spcPts val="0"/>
              </a:spcAft>
              <a:buClr>
                <a:schemeClr val="accent3"/>
              </a:buClr>
              <a:buSzPts val="1800"/>
              <a:buFont typeface="Arial"/>
              <a:buNone/>
            </a:pPr>
            <a:r>
              <a:rPr b="0" i="0" lang="en-US" sz="2000" u="none" cap="none" strike="noStrike">
                <a:solidFill>
                  <a:srgbClr val="333333"/>
                </a:solidFill>
                <a:latin typeface="Poppins"/>
                <a:ea typeface="Poppins"/>
                <a:cs typeface="Poppins"/>
                <a:sym typeface="Poppins"/>
              </a:rPr>
              <a:t> </a:t>
            </a:r>
            <a:endParaRPr b="0" i="0" sz="1600" u="none" cap="none" strike="noStrike">
              <a:solidFill>
                <a:srgbClr val="333333"/>
              </a:solidFill>
              <a:latin typeface="Arial"/>
              <a:ea typeface="Arial"/>
              <a:cs typeface="Arial"/>
              <a:sym typeface="Arial"/>
            </a:endParaRPr>
          </a:p>
        </p:txBody>
      </p:sp>
      <p:pic>
        <p:nvPicPr>
          <p:cNvPr id="285" name="Google Shape;285;p10"/>
          <p:cNvPicPr preferRelativeResize="0"/>
          <p:nvPr/>
        </p:nvPicPr>
        <p:blipFill rotWithShape="1">
          <a:blip r:embed="rId3">
            <a:alphaModFix/>
          </a:blip>
          <a:srcRect b="0" l="0" r="0" t="0"/>
          <a:stretch/>
        </p:blipFill>
        <p:spPr>
          <a:xfrm rot="-5400000">
            <a:off x="-712774" y="2444129"/>
            <a:ext cx="5393936" cy="306405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BEE"/>
        </a:solidFill>
      </p:bgPr>
    </p:bg>
    <p:spTree>
      <p:nvGrpSpPr>
        <p:cNvPr id="290" name="Shape 290"/>
        <p:cNvGrpSpPr/>
        <p:nvPr/>
      </p:nvGrpSpPr>
      <p:grpSpPr>
        <a:xfrm>
          <a:off x="0" y="0"/>
          <a:ext cx="0" cy="0"/>
          <a:chOff x="0" y="0"/>
          <a:chExt cx="0" cy="0"/>
        </a:xfrm>
      </p:grpSpPr>
      <p:sp>
        <p:nvSpPr>
          <p:cNvPr id="291" name="Google Shape;291;p96"/>
          <p:cNvSpPr txBox="1"/>
          <p:nvPr>
            <p:ph idx="2" type="body"/>
          </p:nvPr>
        </p:nvSpPr>
        <p:spPr>
          <a:xfrm>
            <a:off x="0" y="321542"/>
            <a:ext cx="12192000" cy="1143000"/>
          </a:xfrm>
          <a:prstGeom prst="rect">
            <a:avLst/>
          </a:prstGeom>
          <a:noFill/>
          <a:ln>
            <a:noFill/>
          </a:ln>
        </p:spPr>
        <p:txBody>
          <a:bodyPr anchorCtr="0" anchor="ctr" bIns="45700" lIns="731500" spcFirstLastPara="1" rIns="91425" wrap="square" tIns="45700">
            <a:noAutofit/>
          </a:bodyPr>
          <a:lstStyle/>
          <a:p>
            <a:pPr indent="-342900" lvl="0" marL="342900" rtl="0" algn="l">
              <a:lnSpc>
                <a:spcPct val="100000"/>
              </a:lnSpc>
              <a:spcBef>
                <a:spcPts val="0"/>
              </a:spcBef>
              <a:spcAft>
                <a:spcPts val="0"/>
              </a:spcAft>
              <a:buSzPts val="3500"/>
              <a:buNone/>
            </a:pPr>
            <a:r>
              <a:rPr lang="en-US">
                <a:solidFill>
                  <a:srgbClr val="53AA4B"/>
                </a:solidFill>
              </a:rPr>
              <a:t>Human Rights – POP QUIZ!</a:t>
            </a:r>
            <a:endParaRPr>
              <a:solidFill>
                <a:srgbClr val="53AA4B"/>
              </a:solidFill>
            </a:endParaRPr>
          </a:p>
        </p:txBody>
      </p:sp>
      <p:sp>
        <p:nvSpPr>
          <p:cNvPr id="292" name="Google Shape;292;p96"/>
          <p:cNvSpPr txBox="1"/>
          <p:nvPr/>
        </p:nvSpPr>
        <p:spPr>
          <a:xfrm>
            <a:off x="711390" y="2552700"/>
            <a:ext cx="7158650" cy="1384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600"/>
              </a:spcAft>
              <a:buClr>
                <a:schemeClr val="accent3"/>
              </a:buClr>
              <a:buSzPts val="1800"/>
              <a:buFont typeface="Arial"/>
              <a:buNone/>
            </a:pPr>
            <a:r>
              <a:rPr b="1" i="0" lang="en-US" sz="4000" u="none" cap="none" strike="noStrike">
                <a:solidFill>
                  <a:srgbClr val="685188"/>
                </a:solidFill>
                <a:latin typeface="Poppins"/>
                <a:ea typeface="Poppins"/>
                <a:cs typeface="Poppins"/>
                <a:sym typeface="Poppins"/>
              </a:rPr>
              <a:t>How are HUMAN RIGHTS and HIV connected?</a:t>
            </a:r>
            <a:endParaRPr b="0" i="0" sz="4000" u="none" cap="none" strike="noStrike">
              <a:solidFill>
                <a:srgbClr val="685188"/>
              </a:solidFill>
              <a:latin typeface="Arial"/>
              <a:ea typeface="Arial"/>
              <a:cs typeface="Arial"/>
              <a:sym typeface="Arial"/>
            </a:endParaRPr>
          </a:p>
        </p:txBody>
      </p:sp>
      <p:pic>
        <p:nvPicPr>
          <p:cNvPr id="293" name="Google Shape;293;p96"/>
          <p:cNvPicPr preferRelativeResize="0"/>
          <p:nvPr/>
        </p:nvPicPr>
        <p:blipFill rotWithShape="1">
          <a:blip r:embed="rId3">
            <a:alphaModFix/>
          </a:blip>
          <a:srcRect b="0" l="0" r="0" t="0"/>
          <a:stretch/>
        </p:blipFill>
        <p:spPr>
          <a:xfrm>
            <a:off x="7998860" y="546100"/>
            <a:ext cx="4064320" cy="63119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FHI 360 Theme">
  <a:themeElements>
    <a:clrScheme name="CHOICE VTOT">
      <a:dk1>
        <a:srgbClr val="14375A"/>
      </a:dk1>
      <a:lt1>
        <a:srgbClr val="FFFFFF"/>
      </a:lt1>
      <a:dk2>
        <a:srgbClr val="13717C"/>
      </a:dk2>
      <a:lt2>
        <a:srgbClr val="FFFFFF"/>
      </a:lt2>
      <a:accent1>
        <a:srgbClr val="87C781"/>
      </a:accent1>
      <a:accent2>
        <a:srgbClr val="C4DA66"/>
      </a:accent2>
      <a:accent3>
        <a:srgbClr val="D8D348"/>
      </a:accent3>
      <a:accent4>
        <a:srgbClr val="C1C73E"/>
      </a:accent4>
      <a:accent5>
        <a:srgbClr val="BD3093"/>
      </a:accent5>
      <a:accent6>
        <a:srgbClr val="00B0D4"/>
      </a:accent6>
      <a:hlink>
        <a:srgbClr val="F36421"/>
      </a:hlink>
      <a:folHlink>
        <a:srgbClr val="FAC60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2022-05-23T13:17:57Z</dcterms:created>
  <dc:creator>Aubrey Weber</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0x010100EA8F0ACE12F80A4794329C3456661B9E</vt:lpwstr>
  </property>
  <property fmtid="{D5CDD505-2E9C-101B-9397-08002B2CF9AE}" pid="3" name="MediaServiceImageTags">
    <vt:lpwstr/>
  </property>
</Properties>
</file>