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Lst>
  <p:sldSz cy="6858000" cx="12192000"/>
  <p:notesSz cx="6858000" cy="9144000"/>
  <p:embeddedFontLst>
    <p:embeddedFont>
      <p:font typeface="Poppins"/>
      <p:regular r:id="rId43"/>
      <p:bold r:id="rId44"/>
      <p:italic r:id="rId45"/>
      <p:boldItalic r:id="rId46"/>
    </p:embeddedFont>
    <p:embeddedFont>
      <p:font typeface="Poppins SemiBold"/>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795">
          <p15:clr>
            <a:srgbClr val="A4A3A4"/>
          </p15:clr>
        </p15:guide>
        <p15:guide id="2" pos="801">
          <p15:clr>
            <a:srgbClr val="A4A3A4"/>
          </p15:clr>
        </p15:guide>
      </p15:sldGuideLst>
    </p:ext>
    <p:ext uri="GoogleSlidesCustomDataVersion2">
      <go:slidesCustomData xmlns:go="http://customooxmlschemas.google.com/" r:id="rId51" roundtripDataSignature="AMtx7mgw/b4damMTJJJBmAcopkR9eWufA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B4805DA-3184-4F3F-93C5-D9397DD7B167}">
  <a:tblStyle styleId="{9B4805DA-3184-4F3F-93C5-D9397DD7B167}" styleName="Table_0">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25400">
              <a:solidFill>
                <a:schemeClr val="dk1"/>
              </a:solidFill>
              <a:prstDash val="solid"/>
              <a:round/>
              <a:headEnd len="sm" w="sm" type="none"/>
              <a:tailEnd len="sm" w="sm" type="none"/>
            </a:ln>
          </a:top>
          <a:bottom>
            <a:ln cap="flat" cmpd="sng" w="25400">
              <a:solidFill>
                <a:schemeClr val="dk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chemeClr val="lt1"/>
          </a:solidFill>
        </a:fill>
      </a:tcStyle>
    </a:wholeTbl>
    <a:band1H>
      <a:tcTxStyle b="off" i="off"/>
      <a:tcStyle>
        <a:fill>
          <a:solidFill>
            <a:srgbClr val="E7E7E9"/>
          </a:solidFill>
        </a:fill>
      </a:tcStyle>
    </a:band1H>
    <a:band2H>
      <a:tcTxStyle b="off" i="off"/>
    </a:band2H>
    <a:band1V>
      <a:tcTxStyle b="off" i="off"/>
      <a:tcStyle>
        <a:fill>
          <a:solidFill>
            <a:srgbClr val="E7E7E9"/>
          </a:solidFill>
        </a:fill>
      </a:tcStyle>
    </a:band1V>
    <a:band2V>
      <a:tcTxStyle b="off" i="off"/>
    </a:band2V>
    <a:lastCol>
      <a:tcTxStyle b="on" i="off">
        <a:font>
          <a:latin typeface="Calibri"/>
          <a:ea typeface="Calibri"/>
          <a:cs typeface="Calibri"/>
        </a:font>
        <a:schemeClr val="lt1"/>
      </a:tcTxStyle>
      <a:tcStyle>
        <a:fill>
          <a:solidFill>
            <a:schemeClr val="dk1"/>
          </a:solidFill>
        </a:fill>
      </a:tcStyle>
    </a:lastCol>
    <a:firstCol>
      <a:tcTxStyle b="on" i="off">
        <a:font>
          <a:latin typeface="Calibri"/>
          <a:ea typeface="Calibri"/>
          <a:cs typeface="Calibri"/>
        </a:font>
        <a:schemeClr val="lt1"/>
      </a:tcTxStyle>
      <a:tcStyle>
        <a:fill>
          <a:solidFill>
            <a:schemeClr val="dk1"/>
          </a:solidFill>
        </a:fill>
      </a:tcStyle>
    </a:firstCol>
    <a:lastRow>
      <a:tcTxStyle b="on" i="off"/>
      <a:tcStyle>
        <a:tcBdr>
          <a:top>
            <a:ln cap="flat" cmpd="sng" w="50800">
              <a:solidFill>
                <a:schemeClr val="dk1"/>
              </a:solidFill>
              <a:prstDash val="solid"/>
              <a:round/>
              <a:headEnd len="sm" w="sm" type="none"/>
              <a:tailEnd len="sm" w="sm" type="none"/>
            </a:ln>
          </a:top>
        </a:tcBdr>
        <a:fill>
          <a:solidFill>
            <a:schemeClr val="lt1"/>
          </a:solidFill>
        </a:fill>
      </a:tcStyle>
    </a:lastRow>
    <a:seCell>
      <a:tcTxStyle b="on" i="off">
        <a:font>
          <a:latin typeface="Calibri"/>
          <a:ea typeface="Calibri"/>
          <a:cs typeface="Calibri"/>
        </a:font>
        <a:schemeClr val="dk1"/>
      </a:tcTxStyle>
    </a:seCell>
    <a:swCell>
      <a:tcTxStyle b="on" i="off">
        <a:font>
          <a:latin typeface="Calibri"/>
          <a:ea typeface="Calibri"/>
          <a:cs typeface="Calibri"/>
        </a:font>
        <a:schemeClr val="dk1"/>
      </a:tcTxStyle>
    </a:swCell>
    <a:firstRow>
      <a:tcTxStyle b="on" i="off">
        <a:font>
          <a:latin typeface="Calibri"/>
          <a:ea typeface="Calibri"/>
          <a:cs typeface="Calibri"/>
        </a:font>
        <a:schemeClr val="lt1"/>
      </a:tcTxStyle>
      <a:tcStyle>
        <a:tcBdr>
          <a:bottom>
            <a:ln cap="flat" cmpd="sng" w="25400">
              <a:solidFill>
                <a:schemeClr val="dk1"/>
              </a:solidFill>
              <a:prstDash val="solid"/>
              <a:round/>
              <a:headEnd len="sm" w="sm" type="none"/>
              <a:tailEnd len="sm" w="sm" type="none"/>
            </a:ln>
          </a:bottom>
        </a:tcBdr>
        <a:fill>
          <a:solidFill>
            <a:schemeClr val="dk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795" orient="horz"/>
        <p:guide pos="801"/>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font" Target="fonts/Poppins-bold.fntdata"/><Relationship Id="rId43" Type="http://schemas.openxmlformats.org/officeDocument/2006/relationships/font" Target="fonts/Poppins-regular.fntdata"/><Relationship Id="rId46" Type="http://schemas.openxmlformats.org/officeDocument/2006/relationships/font" Target="fonts/Poppins-boldItalic.fntdata"/><Relationship Id="rId45" Type="http://schemas.openxmlformats.org/officeDocument/2006/relationships/font" Target="fonts/Poppins-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PoppinsSemiBold-bold.fntdata"/><Relationship Id="rId47" Type="http://schemas.openxmlformats.org/officeDocument/2006/relationships/font" Target="fonts/PoppinsSemiBold-regular.fntdata"/><Relationship Id="rId49" Type="http://schemas.openxmlformats.org/officeDocument/2006/relationships/font" Target="fonts/PoppinsSemi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customschemas.google.com/relationships/presentationmetadata" Target="metadata"/><Relationship Id="rId50" Type="http://schemas.openxmlformats.org/officeDocument/2006/relationships/font" Target="fonts/PoppinsSemiBold-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Facilitator notes:</a:t>
            </a:r>
            <a:endParaRPr/>
          </a:p>
          <a:p>
            <a:pPr indent="0" lvl="0" marL="0" rtl="0" algn="l">
              <a:lnSpc>
                <a:spcPct val="100000"/>
              </a:lnSpc>
              <a:spcBef>
                <a:spcPts val="0"/>
              </a:spcBef>
              <a:spcAft>
                <a:spcPts val="0"/>
              </a:spcAft>
              <a:buSzPts val="1400"/>
              <a:buNone/>
            </a:pPr>
            <a:r>
              <a:rPr b="1" lang="en-US"/>
              <a:t>Ask</a:t>
            </a:r>
            <a:r>
              <a:rPr lang="en-US"/>
              <a:t> participants to add to the chat box or share verbally: what has been on their minds since the last session, and/or what they are looking forward to learning more about today.</a:t>
            </a:r>
            <a:endParaRPr/>
          </a:p>
          <a:p>
            <a:pPr indent="0" lvl="0" marL="0" rtl="0" algn="l">
              <a:lnSpc>
                <a:spcPct val="100000"/>
              </a:lnSpc>
              <a:spcBef>
                <a:spcPts val="0"/>
              </a:spcBef>
              <a:spcAft>
                <a:spcPts val="0"/>
              </a:spcAft>
              <a:buSzPts val="1400"/>
              <a:buNone/>
            </a:pPr>
            <a:r>
              <a:rPr b="1" lang="en-US"/>
              <a:t>Share </a:t>
            </a:r>
            <a:r>
              <a:rPr b="0" lang="en-US"/>
              <a:t>anything in follow-up to the last session, and/or what you are excited to discuss during today’s session. </a:t>
            </a:r>
            <a:endParaRPr b="1"/>
          </a:p>
        </p:txBody>
      </p:sp>
      <p:sp>
        <p:nvSpPr>
          <p:cNvPr id="219" name="Google Shape;21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p9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a:t>
            </a:r>
            <a:endParaRPr/>
          </a:p>
          <a:p>
            <a:pPr indent="0" lvl="0" marL="0" marR="0" rtl="0" algn="l">
              <a:lnSpc>
                <a:spcPct val="100000"/>
              </a:lnSpc>
              <a:spcBef>
                <a:spcPts val="0"/>
              </a:spcBef>
              <a:spcAft>
                <a:spcPts val="0"/>
              </a:spcAft>
              <a:buClr>
                <a:schemeClr val="dk1"/>
              </a:buClr>
              <a:buSzPts val="1200"/>
              <a:buFont typeface="Calibri"/>
              <a:buNone/>
            </a:pPr>
            <a:r>
              <a:rPr b="1" lang="en-US"/>
              <a:t>Guide</a:t>
            </a:r>
            <a:r>
              <a:rPr b="0" lang="en-US"/>
              <a:t> participants to turn to find the correct tools within their toolkits.</a:t>
            </a:r>
            <a:endParaRPr/>
          </a:p>
          <a:p>
            <a:pPr indent="0" lvl="0" marL="0" marR="0" rtl="0" algn="l">
              <a:lnSpc>
                <a:spcPct val="100000"/>
              </a:lnSpc>
              <a:spcBef>
                <a:spcPts val="0"/>
              </a:spcBef>
              <a:spcAft>
                <a:spcPts val="0"/>
              </a:spcAft>
              <a:buClr>
                <a:schemeClr val="dk1"/>
              </a:buClr>
              <a:buSzPts val="1200"/>
              <a:buFont typeface="Calibri"/>
              <a:buNone/>
            </a:pPr>
            <a:r>
              <a:rPr b="1" lang="en-US"/>
              <a:t>Highlight</a:t>
            </a:r>
            <a:r>
              <a:rPr b="0" lang="en-US"/>
              <a:t> the point on the slide about the order of this session. Some new ambassadors may not have enough information about PrEP to feel comfortable with the activities – if your audience will train very new ambassadors who do not already have experience with PrEP, they should consider doing this session </a:t>
            </a:r>
            <a:r>
              <a:rPr b="0" i="1" lang="en-US"/>
              <a:t>after</a:t>
            </a:r>
            <a:r>
              <a:rPr b="0" i="0" lang="en-US"/>
              <a:t> the journey mapping activities</a:t>
            </a:r>
            <a:r>
              <a:rPr b="0" lang="en-US"/>
              <a:t>. They will need to complete the character profile activity before completing the journey mapping. </a:t>
            </a:r>
            <a:endParaRPr b="1"/>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291" name="Google Shape;291;p9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p9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ADVANCE PREPARATION:</a:t>
            </a:r>
            <a:endParaRPr/>
          </a:p>
          <a:p>
            <a:pPr indent="0" lvl="0" marL="0" marR="0" rtl="0" algn="l">
              <a:lnSpc>
                <a:spcPct val="100000"/>
              </a:lnSpc>
              <a:spcBef>
                <a:spcPts val="0"/>
              </a:spcBef>
              <a:spcAft>
                <a:spcPts val="0"/>
              </a:spcAft>
              <a:buClr>
                <a:schemeClr val="dk1"/>
              </a:buClr>
              <a:buSzPts val="1200"/>
              <a:buFont typeface="Calibri"/>
              <a:buNone/>
            </a:pPr>
            <a:r>
              <a:rPr b="0" lang="en-US"/>
              <a:t>If you know your audience will not be training on the PrEP ring, you can simply let them know that they do not need to cover this session with their ambassadors.</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a:t>
            </a:r>
            <a:endParaRPr/>
          </a:p>
          <a:p>
            <a:pPr indent="0" lvl="0" marL="0" marR="0" rtl="0" algn="l">
              <a:lnSpc>
                <a:spcPct val="100000"/>
              </a:lnSpc>
              <a:spcBef>
                <a:spcPts val="0"/>
              </a:spcBef>
              <a:spcAft>
                <a:spcPts val="0"/>
              </a:spcAft>
              <a:buClr>
                <a:schemeClr val="dk1"/>
              </a:buClr>
              <a:buSzPts val="1200"/>
              <a:buFont typeface="Calibri"/>
              <a:buNone/>
            </a:pPr>
            <a:r>
              <a:rPr b="1" lang="en-US"/>
              <a:t>Guide</a:t>
            </a:r>
            <a:r>
              <a:rPr b="0" lang="en-US"/>
              <a:t> participants to turn to find the correct tools within their toolkits.</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301" name="Google Shape;301;p9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p9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a:t>
            </a:r>
            <a:endParaRPr/>
          </a:p>
          <a:p>
            <a:pPr indent="0" lvl="0" marL="0" marR="0" rtl="0" algn="l">
              <a:lnSpc>
                <a:spcPct val="100000"/>
              </a:lnSpc>
              <a:spcBef>
                <a:spcPts val="0"/>
              </a:spcBef>
              <a:spcAft>
                <a:spcPts val="0"/>
              </a:spcAft>
              <a:buClr>
                <a:schemeClr val="dk1"/>
              </a:buClr>
              <a:buSzPts val="1200"/>
              <a:buFont typeface="Calibri"/>
              <a:buNone/>
            </a:pPr>
            <a:r>
              <a:rPr b="1" lang="en-US"/>
              <a:t>Guide</a:t>
            </a:r>
            <a:r>
              <a:rPr b="0" lang="en-US"/>
              <a:t> participants to turn to find the correct tools within their toolkits.</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310" name="Google Shape;310;p9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p9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321" name="Google Shape;321;p9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p9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330" name="Google Shape;330;p9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p10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340" name="Google Shape;340;p10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p10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348" name="Google Shape;348;p10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p10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357" name="Google Shape;357;p10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p10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 A key message is that completing the journey map with a single method from start to finish takes about 3 hours. HPAT facilitators can decide how they would like to complete the journey map with their ambassadors based on ambassador experience, refresher needs, the PrEP methods they will train on, and how much time they have available to them.</a:t>
            </a:r>
            <a:endParaRPr b="1"/>
          </a:p>
          <a:p>
            <a:pPr indent="0" lvl="0" marL="0" marR="0" rtl="0" algn="l">
              <a:lnSpc>
                <a:spcPct val="100000"/>
              </a:lnSpc>
              <a:spcBef>
                <a:spcPts val="0"/>
              </a:spcBef>
              <a:spcAft>
                <a:spcPts val="0"/>
              </a:spcAft>
              <a:buClr>
                <a:schemeClr val="dk1"/>
              </a:buClr>
              <a:buSzPts val="1200"/>
              <a:buFont typeface="Calibri"/>
              <a:buNone/>
            </a:pPr>
            <a:r>
              <a:rPr b="1" lang="en-US"/>
              <a:t>Allow</a:t>
            </a:r>
            <a:r>
              <a:rPr b="0" lang="en-US"/>
              <a:t> the audience to ask questions. It is also possible to combine these approaches. For example, the group could do a refresher on oral PrEP and the ring using option B, and then come</a:t>
            </a:r>
            <a:endParaRPr/>
          </a:p>
        </p:txBody>
      </p:sp>
      <p:sp>
        <p:nvSpPr>
          <p:cNvPr id="368" name="Google Shape;368;p10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 name="Google Shape;398;p10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399" name="Google Shape;399;p10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ADVANCE PREPARATION</a:t>
            </a:r>
            <a:endParaRPr/>
          </a:p>
          <a:p>
            <a:pPr indent="0" lvl="0" marL="0" rtl="0" algn="l">
              <a:lnSpc>
                <a:spcPct val="100000"/>
              </a:lnSpc>
              <a:spcBef>
                <a:spcPts val="0"/>
              </a:spcBef>
              <a:spcAft>
                <a:spcPts val="0"/>
              </a:spcAft>
              <a:buSzPts val="1400"/>
              <a:buNone/>
            </a:pPr>
            <a:r>
              <a:rPr b="1" lang="en-US"/>
              <a:t>Add </a:t>
            </a:r>
            <a:r>
              <a:rPr b="0" lang="en-US"/>
              <a:t>any additional working agreements decided upon previously</a:t>
            </a:r>
            <a:endParaRPr/>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rPr b="1" lang="en-US"/>
              <a:t>Facilitator notes:</a:t>
            </a:r>
            <a:endParaRPr/>
          </a:p>
          <a:p>
            <a:pPr indent="0" lvl="0" marL="0" rtl="0" algn="l">
              <a:lnSpc>
                <a:spcPct val="100000"/>
              </a:lnSpc>
              <a:spcBef>
                <a:spcPts val="0"/>
              </a:spcBef>
              <a:spcAft>
                <a:spcPts val="0"/>
              </a:spcAft>
              <a:buSzPts val="1400"/>
              <a:buNone/>
            </a:pPr>
            <a:r>
              <a:rPr b="1" lang="en-US"/>
              <a:t>Review</a:t>
            </a:r>
            <a:r>
              <a:rPr b="0" lang="en-US"/>
              <a:t> the working agreements with participants. </a:t>
            </a:r>
            <a:endParaRPr/>
          </a:p>
        </p:txBody>
      </p:sp>
      <p:sp>
        <p:nvSpPr>
          <p:cNvPr id="226" name="Google Shape;22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p10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409" name="Google Shape;409;p10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p10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420" name="Google Shape;420;p10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p10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a:t>
            </a:r>
            <a:endParaRPr/>
          </a:p>
          <a:p>
            <a:pPr indent="0" lvl="0" marL="0" rtl="0" algn="l">
              <a:lnSpc>
                <a:spcPct val="100000"/>
              </a:lnSpc>
              <a:spcBef>
                <a:spcPts val="0"/>
              </a:spcBef>
              <a:spcAft>
                <a:spcPts val="0"/>
              </a:spcAft>
              <a:buSzPts val="1400"/>
              <a:buNone/>
            </a:pPr>
            <a:r>
              <a:rPr b="1" lang="en-US"/>
              <a:t>Guide </a:t>
            </a:r>
            <a:r>
              <a:rPr b="0" lang="en-US"/>
              <a:t>participants through a conversation where they share their responses to this question. </a:t>
            </a:r>
            <a:endParaRPr/>
          </a:p>
          <a:p>
            <a:pPr indent="0" lvl="0" marL="0" rtl="0" algn="l">
              <a:lnSpc>
                <a:spcPct val="100000"/>
              </a:lnSpc>
              <a:spcBef>
                <a:spcPts val="0"/>
              </a:spcBef>
              <a:spcAft>
                <a:spcPts val="0"/>
              </a:spcAft>
              <a:buSzPts val="1400"/>
              <a:buNone/>
            </a:pPr>
            <a:r>
              <a:rPr b="1" lang="en-US"/>
              <a:t>Encourage</a:t>
            </a:r>
            <a:r>
              <a:rPr b="0" lang="en-US"/>
              <a:t> participants take notes, ask questions or make comments as they think through question 4 of Key Element II. </a:t>
            </a:r>
            <a:endParaRPr b="1"/>
          </a:p>
        </p:txBody>
      </p:sp>
      <p:sp>
        <p:nvSpPr>
          <p:cNvPr id="430" name="Google Shape;430;p10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Facilitator notes:</a:t>
            </a:r>
            <a:endParaRPr/>
          </a:p>
          <a:p>
            <a:pPr indent="0" lvl="0" marL="0" rtl="0" algn="l">
              <a:lnSpc>
                <a:spcPct val="100000"/>
              </a:lnSpc>
              <a:spcBef>
                <a:spcPts val="0"/>
              </a:spcBef>
              <a:spcAft>
                <a:spcPts val="0"/>
              </a:spcAft>
              <a:buSzPts val="1400"/>
              <a:buNone/>
            </a:pPr>
            <a:r>
              <a:rPr lang="en-US"/>
              <a:t>Give the participants a 10-minute break. Make sure to let them know the time they should be back before letting them step away.</a:t>
            </a:r>
            <a:endParaRPr/>
          </a:p>
        </p:txBody>
      </p:sp>
      <p:sp>
        <p:nvSpPr>
          <p:cNvPr id="437" name="Google Shape;437;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Facilitator notes:</a:t>
            </a:r>
            <a:endParaRPr/>
          </a:p>
          <a:p>
            <a:pPr indent="0" lvl="0" marL="0" rtl="0" algn="l">
              <a:lnSpc>
                <a:spcPct val="100000"/>
              </a:lnSpc>
              <a:spcBef>
                <a:spcPts val="0"/>
              </a:spcBef>
              <a:spcAft>
                <a:spcPts val="0"/>
              </a:spcAft>
              <a:buSzPts val="1400"/>
              <a:buNone/>
            </a:pPr>
            <a:r>
              <a:rPr b="1" lang="en-US"/>
              <a:t>Introduce</a:t>
            </a:r>
            <a:r>
              <a:rPr b="0" lang="en-US"/>
              <a:t> the second module for the day</a:t>
            </a:r>
            <a:endParaRPr b="1"/>
          </a:p>
        </p:txBody>
      </p:sp>
      <p:sp>
        <p:nvSpPr>
          <p:cNvPr id="443" name="Google Shape;44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a:t>
            </a:r>
            <a:endParaRPr/>
          </a:p>
          <a:p>
            <a:pPr indent="0" lvl="0" marL="0" rtl="0" algn="l">
              <a:lnSpc>
                <a:spcPct val="100000"/>
              </a:lnSpc>
              <a:spcBef>
                <a:spcPts val="0"/>
              </a:spcBef>
              <a:spcAft>
                <a:spcPts val="0"/>
              </a:spcAft>
              <a:buSzPts val="1400"/>
              <a:buNone/>
            </a:pPr>
            <a:r>
              <a:rPr b="1" lang="en-US"/>
              <a:t>Let participants know</a:t>
            </a:r>
            <a:r>
              <a:rPr b="0" lang="en-US"/>
              <a:t> that you will discuss the additional considerations for the Disclosures of Violence Session when we discuss that session. </a:t>
            </a:r>
            <a:endParaRPr/>
          </a:p>
          <a:p>
            <a:pPr indent="0" lvl="0" marL="0" rtl="0" algn="l">
              <a:lnSpc>
                <a:spcPct val="100000"/>
              </a:lnSpc>
              <a:spcBef>
                <a:spcPts val="0"/>
              </a:spcBef>
              <a:spcAft>
                <a:spcPts val="0"/>
              </a:spcAft>
              <a:buSzPts val="1400"/>
              <a:buNone/>
            </a:pPr>
            <a:r>
              <a:rPr b="1" lang="en-US"/>
              <a:t>Highlight </a:t>
            </a:r>
            <a:r>
              <a:rPr b="0" lang="en-US"/>
              <a:t>the point that, even if ambassadors do have experience with peer support, we have gotten a lot of feedback from ambassadors that these sessions share new information and skills and serve as a useful refresher for ambassadors.</a:t>
            </a:r>
            <a:endParaRPr b="1"/>
          </a:p>
        </p:txBody>
      </p:sp>
      <p:sp>
        <p:nvSpPr>
          <p:cNvPr id="449" name="Google Shape;449;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p10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a:t>
            </a:r>
            <a:endParaRPr/>
          </a:p>
        </p:txBody>
      </p:sp>
      <p:sp>
        <p:nvSpPr>
          <p:cNvPr id="458" name="Google Shape;458;p10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p10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Explain </a:t>
            </a:r>
            <a:r>
              <a:rPr b="0" lang="en-US"/>
              <a:t>that you will now take your audience through a sample activity from the Boundary Setting and Self-Care Session.</a:t>
            </a:r>
            <a:endParaRPr/>
          </a:p>
          <a:p>
            <a:pPr indent="0" lvl="0" marL="0" rtl="0" algn="l">
              <a:lnSpc>
                <a:spcPct val="100000"/>
              </a:lnSpc>
              <a:spcBef>
                <a:spcPts val="0"/>
              </a:spcBef>
              <a:spcAft>
                <a:spcPts val="0"/>
              </a:spcAft>
              <a:buSzPts val="1400"/>
              <a:buNone/>
            </a:pPr>
            <a:r>
              <a:rPr b="1" lang="en-US"/>
              <a:t>Ask </a:t>
            </a:r>
            <a:r>
              <a:rPr b="0" lang="en-US"/>
              <a:t>your audience to put themselves in the shoes of an ambassador.</a:t>
            </a:r>
            <a:endParaRPr/>
          </a:p>
          <a:p>
            <a:pPr indent="0" lvl="0" marL="0" rtl="0" algn="l">
              <a:lnSpc>
                <a:spcPct val="100000"/>
              </a:lnSpc>
              <a:spcBef>
                <a:spcPts val="0"/>
              </a:spcBef>
              <a:spcAft>
                <a:spcPts val="0"/>
              </a:spcAft>
              <a:buSzPts val="1400"/>
              <a:buNone/>
            </a:pPr>
            <a:r>
              <a:rPr b="1" lang="en-US"/>
              <a:t>Review </a:t>
            </a:r>
            <a:r>
              <a:rPr b="0" lang="en-US"/>
              <a:t>the statement on the slide. </a:t>
            </a:r>
            <a:endParaRPr/>
          </a:p>
          <a:p>
            <a:pPr indent="0" lvl="0" marL="0" rtl="0" algn="l">
              <a:lnSpc>
                <a:spcPct val="100000"/>
              </a:lnSpc>
              <a:spcBef>
                <a:spcPts val="0"/>
              </a:spcBef>
              <a:spcAft>
                <a:spcPts val="0"/>
              </a:spcAft>
              <a:buSzPts val="1400"/>
              <a:buNone/>
            </a:pPr>
            <a:r>
              <a:rPr b="1" lang="en-US"/>
              <a:t>Give </a:t>
            </a:r>
            <a:r>
              <a:rPr b="0" lang="en-US"/>
              <a:t>participants a few moments to think through whether this would be ok with them </a:t>
            </a:r>
            <a:r>
              <a:rPr b="1" lang="en-US"/>
              <a:t>ALWAYS, NEVER, or SOMETIMES</a:t>
            </a:r>
            <a:r>
              <a:rPr b="0" lang="en-US"/>
              <a:t>.</a:t>
            </a:r>
            <a:endParaRPr/>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t/>
            </a:r>
            <a:endParaRPr/>
          </a:p>
        </p:txBody>
      </p:sp>
      <p:sp>
        <p:nvSpPr>
          <p:cNvPr id="467" name="Google Shape;467;p10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p1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Ask </a:t>
            </a:r>
            <a:r>
              <a:rPr b="0" lang="en-US"/>
              <a:t>your audience to either come of mute or share in the chat whether this would be ok with them </a:t>
            </a:r>
            <a:r>
              <a:rPr b="1" lang="en-US"/>
              <a:t>ALWAYS, NEVER, or SOMETIMES.</a:t>
            </a:r>
            <a:endParaRPr/>
          </a:p>
          <a:p>
            <a:pPr indent="0" lvl="0" marL="0" rtl="0" algn="l">
              <a:lnSpc>
                <a:spcPct val="100000"/>
              </a:lnSpc>
              <a:spcBef>
                <a:spcPts val="0"/>
              </a:spcBef>
              <a:spcAft>
                <a:spcPts val="0"/>
              </a:spcAft>
              <a:buSzPts val="1400"/>
              <a:buNone/>
            </a:pPr>
            <a:r>
              <a:rPr b="1" lang="en-US"/>
              <a:t>Encourage</a:t>
            </a:r>
            <a:r>
              <a:rPr b="0" lang="en-US"/>
              <a:t> people who share their thoughts to also share </a:t>
            </a:r>
            <a:r>
              <a:rPr b="0" i="1" lang="en-US"/>
              <a:t>why</a:t>
            </a:r>
            <a:r>
              <a:rPr b="0" i="0" lang="en-US"/>
              <a:t> they came to the conclusion.</a:t>
            </a:r>
            <a:endParaRPr b="1"/>
          </a:p>
          <a:p>
            <a:pPr indent="0" lvl="0" marL="0" rtl="0" algn="l">
              <a:lnSpc>
                <a:spcPct val="100000"/>
              </a:lnSpc>
              <a:spcBef>
                <a:spcPts val="0"/>
              </a:spcBef>
              <a:spcAft>
                <a:spcPts val="0"/>
              </a:spcAft>
              <a:buSzPts val="1400"/>
              <a:buNone/>
            </a:pPr>
            <a:r>
              <a:rPr b="1" lang="en-US"/>
              <a:t>Support</a:t>
            </a:r>
            <a:r>
              <a:rPr b="0" lang="en-US"/>
              <a:t> your audience to discuss their boundaries around this situation. </a:t>
            </a:r>
            <a:endParaRPr/>
          </a:p>
          <a:p>
            <a:pPr indent="0" lvl="0" marL="0" rtl="0" algn="l">
              <a:lnSpc>
                <a:spcPct val="100000"/>
              </a:lnSpc>
              <a:spcBef>
                <a:spcPts val="0"/>
              </a:spcBef>
              <a:spcAft>
                <a:spcPts val="0"/>
              </a:spcAft>
              <a:buSzPts val="1400"/>
              <a:buNone/>
            </a:pPr>
            <a:r>
              <a:rPr b="1" lang="en-US"/>
              <a:t>Wrap up</a:t>
            </a:r>
            <a:r>
              <a:rPr b="0" lang="en-US"/>
              <a:t> the discussion by reinforcing that everyone has their own unique boundaries. The important piece is to understand what our boundaries are and to uphold them in our work. </a:t>
            </a:r>
            <a:endParaRPr b="1"/>
          </a:p>
          <a:p>
            <a:pPr indent="0" lvl="0" marL="0" rtl="0" algn="l">
              <a:lnSpc>
                <a:spcPct val="100000"/>
              </a:lnSpc>
              <a:spcBef>
                <a:spcPts val="0"/>
              </a:spcBef>
              <a:spcAft>
                <a:spcPts val="0"/>
              </a:spcAft>
              <a:buSzPts val="1400"/>
              <a:buNone/>
            </a:pPr>
            <a:r>
              <a:t/>
            </a:r>
            <a:endParaRPr/>
          </a:p>
        </p:txBody>
      </p:sp>
      <p:sp>
        <p:nvSpPr>
          <p:cNvPr id="476" name="Google Shape;476;p1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p1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a:t>
            </a:r>
            <a:endParaRPr/>
          </a:p>
        </p:txBody>
      </p:sp>
      <p:sp>
        <p:nvSpPr>
          <p:cNvPr id="490" name="Google Shape;490;p1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a:t>
            </a:r>
            <a:r>
              <a:rPr b="0" lang="en-US"/>
              <a:t> the day’s agenda for participants</a:t>
            </a:r>
            <a:endParaRPr b="1"/>
          </a:p>
          <a:p>
            <a:pPr indent="0" lvl="0" marL="0" rtl="0" algn="l">
              <a:lnSpc>
                <a:spcPct val="100000"/>
              </a:lnSpc>
              <a:spcBef>
                <a:spcPts val="0"/>
              </a:spcBef>
              <a:spcAft>
                <a:spcPts val="0"/>
              </a:spcAft>
              <a:buSzPts val="1400"/>
              <a:buNone/>
            </a:pPr>
            <a:r>
              <a:t/>
            </a:r>
            <a:endParaRPr/>
          </a:p>
        </p:txBody>
      </p:sp>
      <p:sp>
        <p:nvSpPr>
          <p:cNvPr id="234" name="Google Shape;23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8" name="Google Shape;498;p1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a:t>
            </a:r>
            <a:endParaRPr/>
          </a:p>
          <a:p>
            <a:pPr indent="0" lvl="0" marL="0" rtl="0" algn="l">
              <a:lnSpc>
                <a:spcPct val="100000"/>
              </a:lnSpc>
              <a:spcBef>
                <a:spcPts val="0"/>
              </a:spcBef>
              <a:spcAft>
                <a:spcPts val="0"/>
              </a:spcAft>
              <a:buSzPts val="1400"/>
              <a:buNone/>
            </a:pPr>
            <a:r>
              <a:rPr b="1" lang="en-US"/>
              <a:t>Encourage</a:t>
            </a:r>
            <a:r>
              <a:rPr b="0" lang="en-US"/>
              <a:t> participants to turn to the correct pages of their manuals to review the suggested support and methods for protecting ambassadors and facilitators and review the guidance.</a:t>
            </a:r>
            <a:endParaRPr/>
          </a:p>
          <a:p>
            <a:pPr indent="0" lvl="0" marL="0" rtl="0" algn="l">
              <a:lnSpc>
                <a:spcPct val="100000"/>
              </a:lnSpc>
              <a:spcBef>
                <a:spcPts val="0"/>
              </a:spcBef>
              <a:spcAft>
                <a:spcPts val="0"/>
              </a:spcAft>
              <a:buSzPts val="1400"/>
              <a:buNone/>
            </a:pPr>
            <a:r>
              <a:rPr b="1" lang="en-US"/>
              <a:t>Allow </a:t>
            </a:r>
            <a:r>
              <a:rPr b="0" lang="en-US"/>
              <a:t>time for your audience to ask questions and get clarification on the information on this slide.</a:t>
            </a:r>
            <a:endParaRPr/>
          </a:p>
          <a:p>
            <a:pPr indent="0" lvl="0" marL="0" rtl="0" algn="l">
              <a:lnSpc>
                <a:spcPct val="100000"/>
              </a:lnSpc>
              <a:spcBef>
                <a:spcPts val="0"/>
              </a:spcBef>
              <a:spcAft>
                <a:spcPts val="0"/>
              </a:spcAft>
              <a:buSzPts val="1400"/>
              <a:buNone/>
            </a:pPr>
            <a:r>
              <a:rPr b="1" lang="en-US"/>
              <a:t>Remember </a:t>
            </a:r>
            <a:r>
              <a:rPr b="0" lang="en-US"/>
              <a:t>that the important peer support skills practiced in this session are also practiced – related to non-violent situations – in the peer support session.</a:t>
            </a:r>
            <a:endParaRPr b="1"/>
          </a:p>
        </p:txBody>
      </p:sp>
      <p:sp>
        <p:nvSpPr>
          <p:cNvPr id="499" name="Google Shape;499;p1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9" name="Google Shape;509;p1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a:t>
            </a:r>
            <a:endParaRPr/>
          </a:p>
          <a:p>
            <a:pPr indent="0" lvl="0" marL="0" rtl="0" algn="l">
              <a:lnSpc>
                <a:spcPct val="100000"/>
              </a:lnSpc>
              <a:spcBef>
                <a:spcPts val="0"/>
              </a:spcBef>
              <a:spcAft>
                <a:spcPts val="0"/>
              </a:spcAft>
              <a:buSzPts val="1400"/>
              <a:buNone/>
            </a:pPr>
            <a:r>
              <a:rPr b="1" lang="en-US"/>
              <a:t>Note </a:t>
            </a:r>
            <a:r>
              <a:rPr b="0" lang="en-US"/>
              <a:t>to the audience that this session covers responding to peers in crises or difficult situations and is intended to provide sufficient information on these topics for ambassadors who will not be responding to disclosures of violence and not completing the Responding to Disclosures of Violence Session. This is still a good session for participants who complete the Responding to Disclosures of Violence Session – it is not duplicate information.</a:t>
            </a:r>
            <a:endParaRPr b="1"/>
          </a:p>
        </p:txBody>
      </p:sp>
      <p:sp>
        <p:nvSpPr>
          <p:cNvPr id="510" name="Google Shape;510;p1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8" name="Google Shape;518;p1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a:t>
            </a:r>
            <a:endParaRPr/>
          </a:p>
        </p:txBody>
      </p:sp>
      <p:sp>
        <p:nvSpPr>
          <p:cNvPr id="519" name="Google Shape;519;p1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p1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a:t>
            </a:r>
            <a:endParaRPr/>
          </a:p>
          <a:p>
            <a:pPr indent="0" lvl="0" marL="0" rtl="0" algn="l">
              <a:lnSpc>
                <a:spcPct val="100000"/>
              </a:lnSpc>
              <a:spcBef>
                <a:spcPts val="0"/>
              </a:spcBef>
              <a:spcAft>
                <a:spcPts val="0"/>
              </a:spcAft>
              <a:buSzPts val="1400"/>
              <a:buNone/>
            </a:pPr>
            <a:r>
              <a:rPr b="1" lang="en-US"/>
              <a:t>Allow </a:t>
            </a:r>
            <a:r>
              <a:rPr b="0" lang="en-US"/>
              <a:t>time for your audience to ask questions and get clarification on the information on this slide.</a:t>
            </a:r>
            <a:endParaRPr/>
          </a:p>
        </p:txBody>
      </p:sp>
      <p:sp>
        <p:nvSpPr>
          <p:cNvPr id="528" name="Google Shape;528;p1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a:t>
            </a:r>
            <a:endParaRPr/>
          </a:p>
          <a:p>
            <a:pPr indent="0" lvl="0" marL="0" rtl="0" algn="l">
              <a:lnSpc>
                <a:spcPct val="100000"/>
              </a:lnSpc>
              <a:spcBef>
                <a:spcPts val="0"/>
              </a:spcBef>
              <a:spcAft>
                <a:spcPts val="0"/>
              </a:spcAft>
              <a:buSzPts val="1400"/>
              <a:buNone/>
            </a:pPr>
            <a:r>
              <a:rPr b="1" lang="en-US"/>
              <a:t>Guide </a:t>
            </a:r>
            <a:r>
              <a:rPr b="0" lang="en-US"/>
              <a:t>participants through a conversation where they share responses to these questions. </a:t>
            </a:r>
            <a:endParaRPr/>
          </a:p>
          <a:p>
            <a:pPr indent="0" lvl="0" marL="0" rtl="0" algn="l">
              <a:lnSpc>
                <a:spcPct val="100000"/>
              </a:lnSpc>
              <a:spcBef>
                <a:spcPts val="0"/>
              </a:spcBef>
              <a:spcAft>
                <a:spcPts val="0"/>
              </a:spcAft>
              <a:buSzPts val="1400"/>
              <a:buNone/>
            </a:pPr>
            <a:r>
              <a:rPr b="1" lang="en-US"/>
              <a:t>Encourage</a:t>
            </a:r>
            <a:r>
              <a:rPr b="0" lang="en-US"/>
              <a:t> participants take notes, ask questions or make comments as they think through which ambassador skills they will include in their training. </a:t>
            </a:r>
            <a:endParaRPr b="1"/>
          </a:p>
        </p:txBody>
      </p:sp>
      <p:sp>
        <p:nvSpPr>
          <p:cNvPr id="541" name="Google Shape;541;p4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p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7" name="Google Shape;547;p1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ROSE/BUD/THORN activity.</a:t>
            </a:r>
            <a:endParaRPr/>
          </a:p>
          <a:p>
            <a:pPr indent="0" lvl="0" marL="0" rtl="0" algn="l">
              <a:lnSpc>
                <a:spcPct val="100000"/>
              </a:lnSpc>
              <a:spcBef>
                <a:spcPts val="0"/>
              </a:spcBef>
              <a:spcAft>
                <a:spcPts val="0"/>
              </a:spcAft>
              <a:buSzPts val="1400"/>
              <a:buNone/>
            </a:pPr>
            <a:r>
              <a:rPr b="1" lang="en-US"/>
              <a:t>Encourage</a:t>
            </a:r>
            <a:r>
              <a:rPr b="0" lang="en-US"/>
              <a:t> participants share their thoughts about each prompt in the chat, or to come off mute and share verbally with each other. The amount of time you spend in discussion will depend upon the time you have remaining for the day.</a:t>
            </a:r>
            <a:endParaRPr b="1"/>
          </a:p>
        </p:txBody>
      </p:sp>
      <p:sp>
        <p:nvSpPr>
          <p:cNvPr id="548" name="Google Shape;548;p1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7" name="Google Shape;557;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ADVANCED PREPARATION:</a:t>
            </a:r>
            <a:endParaRPr/>
          </a:p>
          <a:p>
            <a:pPr indent="0" lvl="0" marL="0" marR="0" rtl="0" algn="l">
              <a:lnSpc>
                <a:spcPct val="100000"/>
              </a:lnSpc>
              <a:spcBef>
                <a:spcPts val="0"/>
              </a:spcBef>
              <a:spcAft>
                <a:spcPts val="0"/>
              </a:spcAft>
              <a:buClr>
                <a:schemeClr val="dk1"/>
              </a:buClr>
              <a:buSzPts val="1200"/>
              <a:buFont typeface="Calibri"/>
              <a:buNone/>
            </a:pPr>
            <a:r>
              <a:rPr b="1" lang="en-US"/>
              <a:t>Update</a:t>
            </a:r>
            <a:r>
              <a:rPr b="0" lang="en-US"/>
              <a:t> the date and time for session 4 listed on the slide.</a:t>
            </a:r>
            <a:endParaRPr b="1"/>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Close out </a:t>
            </a:r>
            <a:r>
              <a:rPr b="0" lang="en-US"/>
              <a:t>the session for the day. </a:t>
            </a:r>
            <a:endParaRPr/>
          </a:p>
          <a:p>
            <a:pPr indent="0" lvl="0" marL="0" rtl="0" algn="l">
              <a:lnSpc>
                <a:spcPct val="100000"/>
              </a:lnSpc>
              <a:spcBef>
                <a:spcPts val="0"/>
              </a:spcBef>
              <a:spcAft>
                <a:spcPts val="0"/>
              </a:spcAft>
              <a:buSzPts val="1400"/>
              <a:buNone/>
            </a:pPr>
            <a:r>
              <a:rPr b="1" lang="en-US"/>
              <a:t>Let participants know</a:t>
            </a:r>
            <a:r>
              <a:rPr b="0" lang="en-US"/>
              <a:t> that they can reach out to you with questions that come up for them before the next session.</a:t>
            </a:r>
            <a:endParaRPr/>
          </a:p>
          <a:p>
            <a:pPr indent="0" lvl="0" marL="0" rtl="0" algn="l">
              <a:lnSpc>
                <a:spcPct val="100000"/>
              </a:lnSpc>
              <a:spcBef>
                <a:spcPts val="0"/>
              </a:spcBef>
              <a:spcAft>
                <a:spcPts val="0"/>
              </a:spcAft>
              <a:buSzPts val="1400"/>
              <a:buNone/>
            </a:pPr>
            <a:r>
              <a:rPr b="1" lang="en-US"/>
              <a:t>Remind </a:t>
            </a:r>
            <a:r>
              <a:rPr b="0" lang="en-US"/>
              <a:t>participants to come to the next session at the determined date and time.</a:t>
            </a:r>
            <a:endParaRPr b="1"/>
          </a:p>
        </p:txBody>
      </p:sp>
      <p:sp>
        <p:nvSpPr>
          <p:cNvPr id="558" name="Google Shape;558;p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9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session objectives for participants.</a:t>
            </a:r>
            <a:endParaRPr b="1"/>
          </a:p>
        </p:txBody>
      </p:sp>
      <p:sp>
        <p:nvSpPr>
          <p:cNvPr id="241" name="Google Shape;241;p9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Facilitator notes:</a:t>
            </a:r>
            <a:endParaRPr/>
          </a:p>
          <a:p>
            <a:pPr indent="0" lvl="0" marL="0" rtl="0" algn="l">
              <a:lnSpc>
                <a:spcPct val="100000"/>
              </a:lnSpc>
              <a:spcBef>
                <a:spcPts val="0"/>
              </a:spcBef>
              <a:spcAft>
                <a:spcPts val="0"/>
              </a:spcAft>
              <a:buSzPts val="1400"/>
              <a:buNone/>
            </a:pPr>
            <a:r>
              <a:rPr b="1" lang="en-US"/>
              <a:t>Introduce</a:t>
            </a:r>
            <a:r>
              <a:rPr b="0" lang="en-US"/>
              <a:t> the first topic for the session: the PrEP Methods Sessions of the HIV Prevention Ambassador Training</a:t>
            </a:r>
            <a:endParaRPr b="1"/>
          </a:p>
        </p:txBody>
      </p:sp>
      <p:sp>
        <p:nvSpPr>
          <p:cNvPr id="254" name="Google Shape;25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 </a:t>
            </a:r>
            <a:r>
              <a:rPr b="0" lang="en-US"/>
              <a:t>the slide contents.</a:t>
            </a:r>
            <a:endParaRPr b="1"/>
          </a:p>
          <a:p>
            <a:pPr indent="0" lvl="0" marL="0" rtl="0" algn="l">
              <a:lnSpc>
                <a:spcPct val="100000"/>
              </a:lnSpc>
              <a:spcBef>
                <a:spcPts val="0"/>
              </a:spcBef>
              <a:spcAft>
                <a:spcPts val="0"/>
              </a:spcAft>
              <a:buSzPts val="1400"/>
              <a:buNone/>
            </a:pPr>
            <a:r>
              <a:rPr b="1" lang="en-US"/>
              <a:t>Highlight </a:t>
            </a:r>
            <a:r>
              <a:rPr b="0" lang="en-US"/>
              <a:t>the fact that the PrEP methods SESSIONS are the activities that ambassadors will complete in order to learn about the PrEP methods ESSENTIAL KNOWLEDGE contained in the manual. Trainers should use the manual as a reference – reviewing it before conducting the sessions </a:t>
            </a:r>
            <a:r>
              <a:rPr b="0" i="1" lang="en-US"/>
              <a:t>and</a:t>
            </a:r>
            <a:r>
              <a:rPr b="0" i="0" lang="en-US"/>
              <a:t> referring to it during the sessions, along with the local resources they have sourced to support the training. </a:t>
            </a:r>
            <a:endParaRPr b="1"/>
          </a:p>
        </p:txBody>
      </p:sp>
      <p:sp>
        <p:nvSpPr>
          <p:cNvPr id="260" name="Google Shape;260;p4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a:t>
            </a:r>
            <a:endParaRPr/>
          </a:p>
        </p:txBody>
      </p:sp>
      <p:sp>
        <p:nvSpPr>
          <p:cNvPr id="267" name="Google Shape;26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a:t>
            </a:r>
            <a:endParaRPr/>
          </a:p>
          <a:p>
            <a:pPr indent="0" lvl="0" marL="0" marR="0" rtl="0" algn="l">
              <a:lnSpc>
                <a:spcPct val="100000"/>
              </a:lnSpc>
              <a:spcBef>
                <a:spcPts val="0"/>
              </a:spcBef>
              <a:spcAft>
                <a:spcPts val="0"/>
              </a:spcAft>
              <a:buClr>
                <a:schemeClr val="dk1"/>
              </a:buClr>
              <a:buSzPts val="1200"/>
              <a:buFont typeface="Calibri"/>
              <a:buNone/>
            </a:pPr>
            <a:r>
              <a:rPr b="1" lang="en-US"/>
              <a:t>Guide</a:t>
            </a:r>
            <a:r>
              <a:rPr b="0" lang="en-US"/>
              <a:t> participants to open up their Ambassador Toolkits so that they can see the tools that support each session.</a:t>
            </a:r>
            <a:endParaRPr/>
          </a:p>
          <a:p>
            <a:pPr indent="0" lvl="0" marL="0" marR="0" rtl="0" algn="l">
              <a:lnSpc>
                <a:spcPct val="100000"/>
              </a:lnSpc>
              <a:spcBef>
                <a:spcPts val="0"/>
              </a:spcBef>
              <a:spcAft>
                <a:spcPts val="0"/>
              </a:spcAft>
              <a:buClr>
                <a:schemeClr val="dk1"/>
              </a:buClr>
              <a:buSzPts val="1200"/>
              <a:buFont typeface="Calibri"/>
              <a:buNone/>
            </a:pPr>
            <a:r>
              <a:rPr b="1" lang="en-US"/>
              <a:t>Highlight</a:t>
            </a:r>
            <a:r>
              <a:rPr b="0" lang="en-US"/>
              <a:t> that ED-PrEP is explicitly included in the Combination Prevention Session in the Diverse Version, but not the AGYW Version. The ED-PrEP tool is included in both toolkits. Your audience can include this information when thinking of which training is appropriate for their ambassadors. </a:t>
            </a:r>
            <a:endParaRPr b="1"/>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274" name="Google Shape;27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efbbab8f80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g3efbbab8f80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Share</a:t>
            </a:r>
            <a:r>
              <a:rPr lang="en-US"/>
              <a:t> this photo of one team doing their best in the “Combination Prevention Competition”. </a:t>
            </a:r>
            <a:r>
              <a:rPr b="0" lang="en-US"/>
              <a:t> As </a:t>
            </a:r>
            <a:r>
              <a:rPr lang="en-US"/>
              <a:t>the image shows, multiple answers can be correct, and participants get quite excited!</a:t>
            </a:r>
            <a:endParaRPr b="1"/>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284" name="Google Shape;284;g3efbbab8f80_0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8.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20.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 Id="rId3" Type="http://schemas.openxmlformats.org/officeDocument/2006/relationships/image" Target="../media/image2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 Id="rId3" Type="http://schemas.openxmlformats.org/officeDocument/2006/relationships/image" Target="../media/image25.jpg"/><Relationship Id="rId4" Type="http://schemas.openxmlformats.org/officeDocument/2006/relationships/image" Target="../media/image2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 Id="rId3" Type="http://schemas.openxmlformats.org/officeDocument/2006/relationships/image" Target="../media/image25.jpg"/><Relationship Id="rId4" Type="http://schemas.openxmlformats.org/officeDocument/2006/relationships/image" Target="../media/image24.png"/><Relationship Id="rId5" Type="http://schemas.openxmlformats.org/officeDocument/2006/relationships/image" Target="../media/image28.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 Id="rId3" Type="http://schemas.openxmlformats.org/officeDocument/2006/relationships/image" Target="../media/image25.jpg"/><Relationship Id="rId4" Type="http://schemas.openxmlformats.org/officeDocument/2006/relationships/image" Target="../media/image24.png"/><Relationship Id="rId5" Type="http://schemas.openxmlformats.org/officeDocument/2006/relationships/image" Target="../media/image27.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 Id="rId3" Type="http://schemas.openxmlformats.org/officeDocument/2006/relationships/image" Target="../media/image25.jpg"/><Relationship Id="rId4" Type="http://schemas.openxmlformats.org/officeDocument/2006/relationships/image" Target="../media/image24.png"/><Relationship Id="rId5" Type="http://schemas.openxmlformats.org/officeDocument/2006/relationships/image" Target="../media/image27.png"/><Relationship Id="rId6" Type="http://schemas.openxmlformats.org/officeDocument/2006/relationships/image" Target="../media/image29.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 Id="rId3" Type="http://schemas.openxmlformats.org/officeDocument/2006/relationships/image" Target="../media/image25.jpg"/><Relationship Id="rId4" Type="http://schemas.openxmlformats.org/officeDocument/2006/relationships/image" Target="../media/image24.png"/><Relationship Id="rId5" Type="http://schemas.openxmlformats.org/officeDocument/2006/relationships/image" Target="../media/image27.png"/><Relationship Id="rId6" Type="http://schemas.openxmlformats.org/officeDocument/2006/relationships/image" Target="../media/image3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jpg"/><Relationship Id="rId3" Type="http://schemas.openxmlformats.org/officeDocument/2006/relationships/image" Target="../media/image37.jpg"/><Relationship Id="rId4" Type="http://schemas.openxmlformats.org/officeDocument/2006/relationships/image" Target="../media/image35.jpg"/><Relationship Id="rId10" Type="http://schemas.openxmlformats.org/officeDocument/2006/relationships/hyperlink" Target="https://www.fhi360.org/projects/maximizing-options-advance-informed-choice-hiv-prevention-mosaic" TargetMode="External"/><Relationship Id="rId9" Type="http://schemas.openxmlformats.org/officeDocument/2006/relationships/hyperlink" Target="https://www.mosaicproject.blog/" TargetMode="External"/><Relationship Id="rId5" Type="http://schemas.openxmlformats.org/officeDocument/2006/relationships/image" Target="../media/image40.jpg"/><Relationship Id="rId6" Type="http://schemas.openxmlformats.org/officeDocument/2006/relationships/image" Target="../media/image31.jpg"/><Relationship Id="rId7" Type="http://schemas.openxmlformats.org/officeDocument/2006/relationships/hyperlink" Target="https://twitter.com/MOSAICproj" TargetMode="External"/><Relationship Id="rId8" Type="http://schemas.openxmlformats.org/officeDocument/2006/relationships/hyperlink" Target="https://www.linkedin.com/in/mosaic-consortium-86682b22a/" TargetMode="Externa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jpg"/><Relationship Id="rId3" Type="http://schemas.openxmlformats.org/officeDocument/2006/relationships/image" Target="../media/image30.jpg"/><Relationship Id="rId4" Type="http://schemas.openxmlformats.org/officeDocument/2006/relationships/image" Target="../media/image33.jpg"/><Relationship Id="rId5" Type="http://schemas.openxmlformats.org/officeDocument/2006/relationships/image" Target="../media/image45.jpg"/><Relationship Id="rId6" Type="http://schemas.openxmlformats.org/officeDocument/2006/relationships/image" Target="../media/image39.jpg"/><Relationship Id="rId7" Type="http://schemas.openxmlformats.org/officeDocument/2006/relationships/image" Target="../media/image34.jpg"/><Relationship Id="rId8" Type="http://schemas.openxmlformats.org/officeDocument/2006/relationships/image" Target="../media/image36.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Picture with Caption">
  <p:cSld name="10_Picture with Caption">
    <p:bg>
      <p:bgPr>
        <a:solidFill>
          <a:srgbClr val="F3F7DF"/>
        </a:solidFill>
      </p:bgPr>
    </p:bg>
    <p:spTree>
      <p:nvGrpSpPr>
        <p:cNvPr id="10" name="Shape 10"/>
        <p:cNvGrpSpPr/>
        <p:nvPr/>
      </p:nvGrpSpPr>
      <p:grpSpPr>
        <a:xfrm>
          <a:off x="0" y="0"/>
          <a:ext cx="0" cy="0"/>
          <a:chOff x="0" y="0"/>
          <a:chExt cx="0" cy="0"/>
        </a:xfrm>
      </p:grpSpPr>
      <p:pic>
        <p:nvPicPr>
          <p:cNvPr id="11" name="Google Shape;11;p80"/>
          <p:cNvPicPr preferRelativeResize="0"/>
          <p:nvPr/>
        </p:nvPicPr>
        <p:blipFill rotWithShape="1">
          <a:blip r:embed="rId2">
            <a:alphaModFix/>
          </a:blip>
          <a:srcRect b="0" l="0" r="0" t="0"/>
          <a:stretch/>
        </p:blipFill>
        <p:spPr>
          <a:xfrm>
            <a:off x="-1" y="0"/>
            <a:ext cx="12192001" cy="6858000"/>
          </a:xfrm>
          <a:prstGeom prst="rect">
            <a:avLst/>
          </a:prstGeom>
          <a:noFill/>
          <a:ln>
            <a:noFill/>
          </a:ln>
        </p:spPr>
      </p:pic>
      <p:pic>
        <p:nvPicPr>
          <p:cNvPr descr="A person holding a baby&#10;&#10;AI-generated content may be incorrect." id="12" name="Google Shape;12;p80"/>
          <p:cNvPicPr preferRelativeResize="0"/>
          <p:nvPr/>
        </p:nvPicPr>
        <p:blipFill rotWithShape="1">
          <a:blip r:embed="rId3">
            <a:alphaModFix/>
          </a:blip>
          <a:srcRect b="0" l="0" r="0" t="0"/>
          <a:stretch/>
        </p:blipFill>
        <p:spPr>
          <a:xfrm>
            <a:off x="957943" y="1594778"/>
            <a:ext cx="2772228" cy="4305279"/>
          </a:xfrm>
          <a:prstGeom prst="rect">
            <a:avLst/>
          </a:prstGeom>
          <a:noFill/>
          <a:ln>
            <a:noFill/>
          </a:ln>
        </p:spPr>
      </p:pic>
      <p:sp>
        <p:nvSpPr>
          <p:cNvPr id="13" name="Google Shape;13;p80"/>
          <p:cNvSpPr txBox="1"/>
          <p:nvPr>
            <p:ph type="title"/>
          </p:nvPr>
        </p:nvSpPr>
        <p:spPr>
          <a:xfrm>
            <a:off x="5210629" y="1230085"/>
            <a:ext cx="6468232" cy="566738"/>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200" u="none" cap="none" strike="noStrike">
                <a:solidFill>
                  <a:schemeClr val="dk1"/>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14" name="Google Shape;14;p80"/>
          <p:cNvSpPr txBox="1"/>
          <p:nvPr>
            <p:ph idx="1" type="body"/>
          </p:nvPr>
        </p:nvSpPr>
        <p:spPr>
          <a:xfrm>
            <a:off x="5210629" y="1883907"/>
            <a:ext cx="6468232" cy="8048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rgbClr val="309FCD"/>
              </a:buClr>
              <a:buSzPts val="2000"/>
              <a:buFont typeface="Arial"/>
              <a:buNone/>
              <a:defRPr b="0" i="0" sz="2000" u="none" cap="none" strike="noStrike">
                <a:solidFill>
                  <a:srgbClr val="7F7F7F"/>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Picture with Caption">
  <p:cSld name="11_Picture with Caption">
    <p:bg>
      <p:bgPr>
        <a:solidFill>
          <a:srgbClr val="F3F7DF"/>
        </a:solidFill>
      </p:bgPr>
    </p:bg>
    <p:spTree>
      <p:nvGrpSpPr>
        <p:cNvPr id="43" name="Shape 43"/>
        <p:cNvGrpSpPr/>
        <p:nvPr/>
      </p:nvGrpSpPr>
      <p:grpSpPr>
        <a:xfrm>
          <a:off x="0" y="0"/>
          <a:ext cx="0" cy="0"/>
          <a:chOff x="0" y="0"/>
          <a:chExt cx="0" cy="0"/>
        </a:xfrm>
      </p:grpSpPr>
      <p:grpSp>
        <p:nvGrpSpPr>
          <p:cNvPr id="44" name="Google Shape;44;p61"/>
          <p:cNvGrpSpPr/>
          <p:nvPr/>
        </p:nvGrpSpPr>
        <p:grpSpPr>
          <a:xfrm>
            <a:off x="0" y="19480"/>
            <a:ext cx="12192000" cy="6838520"/>
            <a:chOff x="0" y="9739"/>
            <a:chExt cx="12192000" cy="6838520"/>
          </a:xfrm>
        </p:grpSpPr>
        <p:pic>
          <p:nvPicPr>
            <p:cNvPr id="45" name="Google Shape;45;p61"/>
            <p:cNvPicPr preferRelativeResize="0"/>
            <p:nvPr/>
          </p:nvPicPr>
          <p:blipFill rotWithShape="1">
            <a:blip r:embed="rId2">
              <a:alphaModFix/>
            </a:blip>
            <a:srcRect b="0" l="0" r="0" t="0"/>
            <a:stretch/>
          </p:blipFill>
          <p:spPr>
            <a:xfrm>
              <a:off x="0" y="9739"/>
              <a:ext cx="12192000" cy="6838520"/>
            </a:xfrm>
            <a:prstGeom prst="rect">
              <a:avLst/>
            </a:prstGeom>
            <a:noFill/>
            <a:ln>
              <a:noFill/>
            </a:ln>
          </p:spPr>
        </p:pic>
        <p:sp>
          <p:nvSpPr>
            <p:cNvPr id="46" name="Google Shape;46;p61"/>
            <p:cNvSpPr/>
            <p:nvPr/>
          </p:nvSpPr>
          <p:spPr>
            <a:xfrm>
              <a:off x="580571" y="957943"/>
              <a:ext cx="3149600" cy="5239657"/>
            </a:xfrm>
            <a:prstGeom prst="rect">
              <a:avLst/>
            </a:prstGeom>
            <a:solidFill>
              <a:srgbClr val="EDF7F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descr="A person in blue jeans and pink tank top&#10;&#10;AI-generated content may be incorrect." id="47" name="Google Shape;47;p61"/>
          <p:cNvPicPr preferRelativeResize="0"/>
          <p:nvPr/>
        </p:nvPicPr>
        <p:blipFill rotWithShape="1">
          <a:blip r:embed="rId3">
            <a:alphaModFix/>
          </a:blip>
          <a:srcRect b="0" l="0" r="0" t="0"/>
          <a:stretch/>
        </p:blipFill>
        <p:spPr>
          <a:xfrm>
            <a:off x="580571" y="1785258"/>
            <a:ext cx="3279742" cy="4637314"/>
          </a:xfrm>
          <a:prstGeom prst="rect">
            <a:avLst/>
          </a:prstGeom>
          <a:noFill/>
          <a:ln>
            <a:noFill/>
          </a:ln>
        </p:spPr>
      </p:pic>
      <p:sp>
        <p:nvSpPr>
          <p:cNvPr id="48" name="Google Shape;48;p61"/>
          <p:cNvSpPr txBox="1"/>
          <p:nvPr>
            <p:ph type="title"/>
          </p:nvPr>
        </p:nvSpPr>
        <p:spPr>
          <a:xfrm>
            <a:off x="5210629" y="1230085"/>
            <a:ext cx="6468232" cy="566738"/>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200" u="none" cap="none" strike="noStrike">
                <a:solidFill>
                  <a:schemeClr val="dk2"/>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49" name="Google Shape;49;p61"/>
          <p:cNvSpPr txBox="1"/>
          <p:nvPr>
            <p:ph idx="1" type="body"/>
          </p:nvPr>
        </p:nvSpPr>
        <p:spPr>
          <a:xfrm>
            <a:off x="5210629" y="1883907"/>
            <a:ext cx="6468232" cy="8048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rgbClr val="309FCD"/>
              </a:buClr>
              <a:buSzPts val="2000"/>
              <a:buFont typeface="Arial"/>
              <a:buNone/>
              <a:defRPr b="0" i="0" sz="2000" u="none" cap="none" strike="noStrike">
                <a:solidFill>
                  <a:srgbClr val="7F7F7F"/>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50" name="Shape 50"/>
        <p:cNvGrpSpPr/>
        <p:nvPr/>
      </p:nvGrpSpPr>
      <p:grpSpPr>
        <a:xfrm>
          <a:off x="0" y="0"/>
          <a:ext cx="0" cy="0"/>
          <a:chOff x="0" y="0"/>
          <a:chExt cx="0" cy="0"/>
        </a:xfrm>
      </p:grpSpPr>
      <p:sp>
        <p:nvSpPr>
          <p:cNvPr id="51" name="Google Shape;51;p64"/>
          <p:cNvSpPr/>
          <p:nvPr/>
        </p:nvSpPr>
        <p:spPr>
          <a:xfrm>
            <a:off x="11262785" y="6646863"/>
            <a:ext cx="637116" cy="2778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lt1"/>
                </a:solidFill>
                <a:latin typeface="Calibri"/>
                <a:ea typeface="Calibri"/>
                <a:cs typeface="Calibri"/>
                <a:sym typeface="Calibri"/>
              </a:rPr>
              <a:t>‹#›</a:t>
            </a:fld>
            <a:endParaRPr b="0" i="0" sz="1200" u="none" cap="none" strike="noStrike">
              <a:solidFill>
                <a:schemeClr val="lt1"/>
              </a:solidFill>
              <a:latin typeface="Calibri"/>
              <a:ea typeface="Calibri"/>
              <a:cs typeface="Calibri"/>
              <a:sym typeface="Calibri"/>
            </a:endParaRPr>
          </a:p>
        </p:txBody>
      </p:sp>
      <p:pic>
        <p:nvPicPr>
          <p:cNvPr descr="A picture containing fish&#10;&#10;Description automatically generated" id="52" name="Google Shape;52;p64"/>
          <p:cNvPicPr preferRelativeResize="0"/>
          <p:nvPr/>
        </p:nvPicPr>
        <p:blipFill rotWithShape="1">
          <a:blip r:embed="rId2">
            <a:alphaModFix/>
          </a:blip>
          <a:srcRect b="-109" l="6297" r="0" t="1"/>
          <a:stretch/>
        </p:blipFill>
        <p:spPr>
          <a:xfrm>
            <a:off x="1" y="1"/>
            <a:ext cx="12192000" cy="69246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53" name="Shape 53"/>
        <p:cNvGrpSpPr/>
        <p:nvPr/>
      </p:nvGrpSpPr>
      <p:grpSpPr>
        <a:xfrm>
          <a:off x="0" y="0"/>
          <a:ext cx="0" cy="0"/>
          <a:chOff x="0" y="0"/>
          <a:chExt cx="0" cy="0"/>
        </a:xfrm>
      </p:grpSpPr>
      <p:sp>
        <p:nvSpPr>
          <p:cNvPr id="54" name="Google Shape;54;p66"/>
          <p:cNvSpPr/>
          <p:nvPr/>
        </p:nvSpPr>
        <p:spPr>
          <a:xfrm>
            <a:off x="11262785" y="6646863"/>
            <a:ext cx="637116" cy="2778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lt1"/>
                </a:solidFill>
                <a:latin typeface="Calibri"/>
                <a:ea typeface="Calibri"/>
                <a:cs typeface="Calibri"/>
                <a:sym typeface="Calibri"/>
              </a:rPr>
              <a:t>‹#›</a:t>
            </a:fld>
            <a:endParaRPr b="0" i="0" sz="1200" u="none" cap="none" strike="noStrike">
              <a:solidFill>
                <a:schemeClr val="lt1"/>
              </a:solidFill>
              <a:latin typeface="Calibri"/>
              <a:ea typeface="Calibri"/>
              <a:cs typeface="Calibri"/>
              <a:sym typeface="Calibri"/>
            </a:endParaRPr>
          </a:p>
        </p:txBody>
      </p:sp>
      <p:pic>
        <p:nvPicPr>
          <p:cNvPr descr="A picture containing fish&#10;&#10;Description automatically generated" id="55" name="Google Shape;55;p66"/>
          <p:cNvPicPr preferRelativeResize="0"/>
          <p:nvPr/>
        </p:nvPicPr>
        <p:blipFill rotWithShape="1">
          <a:blip r:embed="rId2">
            <a:alphaModFix/>
          </a:blip>
          <a:srcRect b="-109" l="6297" r="0" t="1"/>
          <a:stretch/>
        </p:blipFill>
        <p:spPr>
          <a:xfrm>
            <a:off x="1" y="1"/>
            <a:ext cx="12192000" cy="692467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ink">
  <p:cSld name="1_Pink">
    <p:bg>
      <p:bgPr>
        <a:solidFill>
          <a:srgbClr val="F5EBEE"/>
        </a:solidFill>
      </p:bgPr>
    </p:bg>
    <p:spTree>
      <p:nvGrpSpPr>
        <p:cNvPr id="56" name="Shape 56"/>
        <p:cNvGrpSpPr/>
        <p:nvPr/>
      </p:nvGrpSpPr>
      <p:grpSpPr>
        <a:xfrm>
          <a:off x="0" y="0"/>
          <a:ext cx="0" cy="0"/>
          <a:chOff x="0" y="0"/>
          <a:chExt cx="0" cy="0"/>
        </a:xfrm>
      </p:grpSpPr>
      <p:sp>
        <p:nvSpPr>
          <p:cNvPr id="57" name="Google Shape;57;p67"/>
          <p:cNvSpPr txBox="1"/>
          <p:nvPr>
            <p:ph idx="1" type="body"/>
          </p:nvPr>
        </p:nvSpPr>
        <p:spPr>
          <a:xfrm>
            <a:off x="812800" y="1519588"/>
            <a:ext cx="10265835" cy="444537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8" name="Google Shape;58;p67"/>
          <p:cNvSpPr txBox="1"/>
          <p:nvPr/>
        </p:nvSpPr>
        <p:spPr>
          <a:xfrm>
            <a:off x="0" y="190956"/>
            <a:ext cx="10515600" cy="1143000"/>
          </a:xfrm>
          <a:prstGeom prst="rect">
            <a:avLst/>
          </a:prstGeom>
          <a:noFill/>
          <a:ln>
            <a:noFill/>
          </a:ln>
        </p:spPr>
        <p:txBody>
          <a:bodyPr anchorCtr="0" anchor="ctr" bIns="45700" lIns="804650" spcFirstLastPara="1" rIns="91425" wrap="square" tIns="45700">
            <a:normAutofit/>
          </a:bodyPr>
          <a:lstStyle/>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accent5"/>
              </a:solidFill>
              <a:latin typeface="Poppins"/>
              <a:ea typeface="Poppins"/>
              <a:cs typeface="Poppins"/>
              <a:sym typeface="Poppins"/>
            </a:endParaRPr>
          </a:p>
        </p:txBody>
      </p:sp>
      <p:sp>
        <p:nvSpPr>
          <p:cNvPr id="59" name="Google Shape;59;p67"/>
          <p:cNvSpPr txBox="1"/>
          <p:nvPr>
            <p:ph idx="2" type="body"/>
          </p:nvPr>
        </p:nvSpPr>
        <p:spPr>
          <a:xfrm>
            <a:off x="0" y="321542"/>
            <a:ext cx="9873949" cy="1143000"/>
          </a:xfrm>
          <a:prstGeom prst="rect">
            <a:avLst/>
          </a:prstGeom>
          <a:noFill/>
          <a:ln>
            <a:noFill/>
          </a:ln>
        </p:spPr>
        <p:txBody>
          <a:bodyPr anchorCtr="0" anchor="ctr" bIns="45700" lIns="731500" spcFirstLastPara="1" rIns="91425" wrap="square" tIns="45700">
            <a:noAutofit/>
          </a:bodyPr>
          <a:lstStyle>
            <a:lvl1pPr indent="-228600" lvl="0" marL="457200" marR="0" rtl="0" algn="l">
              <a:lnSpc>
                <a:spcPct val="100000"/>
              </a:lnSpc>
              <a:spcBef>
                <a:spcPts val="720"/>
              </a:spcBef>
              <a:spcAft>
                <a:spcPts val="0"/>
              </a:spcAft>
              <a:buClr>
                <a:srgbClr val="309FCD"/>
              </a:buClr>
              <a:buSzPts val="3600"/>
              <a:buFont typeface="Arial"/>
              <a:buNone/>
              <a:defRPr b="1" i="0" sz="3600" u="none" cap="none" strike="noStrike">
                <a:solidFill>
                  <a:schemeClr val="accent5"/>
                </a:solidFill>
                <a:latin typeface="Poppins"/>
                <a:ea typeface="Poppins"/>
                <a:cs typeface="Poppins"/>
                <a:sym typeface="Poppins"/>
              </a:defRPr>
            </a:lvl1pPr>
            <a:lvl2pPr indent="-457200" lvl="1" marL="9144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2pPr>
            <a:lvl3pPr indent="-457200" lvl="2" marL="13716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3pPr>
            <a:lvl4pPr indent="-457200" lvl="3" marL="18288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4pPr>
            <a:lvl5pPr indent="-457200" lvl="4" marL="22860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Gold">
  <p:cSld name="1_Gold">
    <p:bg>
      <p:bgPr>
        <a:solidFill>
          <a:srgbClr val="FDFAF6"/>
        </a:solidFill>
      </p:bgPr>
    </p:bg>
    <p:spTree>
      <p:nvGrpSpPr>
        <p:cNvPr id="60" name="Shape 60"/>
        <p:cNvGrpSpPr/>
        <p:nvPr/>
      </p:nvGrpSpPr>
      <p:grpSpPr>
        <a:xfrm>
          <a:off x="0" y="0"/>
          <a:ext cx="0" cy="0"/>
          <a:chOff x="0" y="0"/>
          <a:chExt cx="0" cy="0"/>
        </a:xfrm>
      </p:grpSpPr>
      <p:sp>
        <p:nvSpPr>
          <p:cNvPr id="61" name="Google Shape;61;p68"/>
          <p:cNvSpPr txBox="1"/>
          <p:nvPr>
            <p:ph idx="1" type="body"/>
          </p:nvPr>
        </p:nvSpPr>
        <p:spPr>
          <a:xfrm>
            <a:off x="812800" y="1519588"/>
            <a:ext cx="10265835" cy="444537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eal">
  <p:cSld name="2_Teal">
    <p:bg>
      <p:bgPr>
        <a:solidFill>
          <a:srgbClr val="E9EFF0"/>
        </a:solidFill>
      </p:bgPr>
    </p:bg>
    <p:spTree>
      <p:nvGrpSpPr>
        <p:cNvPr id="62" name="Shape 62"/>
        <p:cNvGrpSpPr/>
        <p:nvPr/>
      </p:nvGrpSpPr>
      <p:grpSpPr>
        <a:xfrm>
          <a:off x="0" y="0"/>
          <a:ext cx="0" cy="0"/>
          <a:chOff x="0" y="0"/>
          <a:chExt cx="0" cy="0"/>
        </a:xfrm>
      </p:grpSpPr>
      <p:sp>
        <p:nvSpPr>
          <p:cNvPr id="63" name="Google Shape;63;p69"/>
          <p:cNvSpPr txBox="1"/>
          <p:nvPr/>
        </p:nvSpPr>
        <p:spPr>
          <a:xfrm>
            <a:off x="0" y="190956"/>
            <a:ext cx="10515600" cy="1143000"/>
          </a:xfrm>
          <a:prstGeom prst="rect">
            <a:avLst/>
          </a:prstGeom>
          <a:noFill/>
          <a:ln>
            <a:noFill/>
          </a:ln>
        </p:spPr>
        <p:txBody>
          <a:bodyPr anchorCtr="0" anchor="ctr" bIns="45700" lIns="804650" spcFirstLastPara="1" rIns="91425" wrap="square" tIns="45700">
            <a:norm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2"/>
                </a:solidFill>
                <a:latin typeface="Poppins"/>
                <a:ea typeface="Poppins"/>
                <a:cs typeface="Poppins"/>
                <a:sym typeface="Poppins"/>
              </a:rPr>
              <a:t>Click to edit Master title style</a:t>
            </a:r>
            <a:endParaRPr b="0" i="0" sz="1400" u="none" cap="none" strike="noStrike">
              <a:solidFill>
                <a:srgbClr val="000000"/>
              </a:solidFill>
              <a:latin typeface="Arial"/>
              <a:ea typeface="Arial"/>
              <a:cs typeface="Arial"/>
              <a:sym typeface="Arial"/>
            </a:endParaRPr>
          </a:p>
        </p:txBody>
      </p:sp>
      <p:sp>
        <p:nvSpPr>
          <p:cNvPr id="64" name="Google Shape;64;p69"/>
          <p:cNvSpPr txBox="1"/>
          <p:nvPr>
            <p:ph idx="1" type="body"/>
          </p:nvPr>
        </p:nvSpPr>
        <p:spPr>
          <a:xfrm>
            <a:off x="857532" y="1532162"/>
            <a:ext cx="5326740" cy="452596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81000" lvl="1" marL="9144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2pPr>
            <a:lvl3pPr indent="-355600" lvl="2" marL="1371600" marR="0" rtl="0" algn="l">
              <a:lnSpc>
                <a:spcPct val="100000"/>
              </a:lnSpc>
              <a:spcBef>
                <a:spcPts val="400"/>
              </a:spcBef>
              <a:spcAft>
                <a:spcPts val="0"/>
              </a:spcAft>
              <a:buClr>
                <a:srgbClr val="309FCD"/>
              </a:buClr>
              <a:buSzPts val="2000"/>
              <a:buFont typeface="Arial"/>
              <a:buChar char="•"/>
              <a:defRPr b="0" i="0" sz="2000" u="none" cap="none" strike="noStrike">
                <a:solidFill>
                  <a:schemeClr val="dk2"/>
                </a:solidFill>
                <a:latin typeface="Poppins"/>
                <a:ea typeface="Poppins"/>
                <a:cs typeface="Poppins"/>
                <a:sym typeface="Poppins"/>
              </a:defRPr>
            </a:lvl3pPr>
            <a:lvl4pPr indent="-342900" lvl="3" marL="18288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 name="Google Shape;65;p69"/>
          <p:cNvSpPr txBox="1"/>
          <p:nvPr>
            <p:ph idx="2" type="body"/>
          </p:nvPr>
        </p:nvSpPr>
        <p:spPr>
          <a:xfrm>
            <a:off x="6444345" y="1532162"/>
            <a:ext cx="5326740" cy="452596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81000" lvl="1" marL="9144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2pPr>
            <a:lvl3pPr indent="-355600" lvl="2" marL="1371600" marR="0" rtl="0" algn="l">
              <a:lnSpc>
                <a:spcPct val="100000"/>
              </a:lnSpc>
              <a:spcBef>
                <a:spcPts val="400"/>
              </a:spcBef>
              <a:spcAft>
                <a:spcPts val="0"/>
              </a:spcAft>
              <a:buClr>
                <a:srgbClr val="309FCD"/>
              </a:buClr>
              <a:buSzPts val="2000"/>
              <a:buFont typeface="Arial"/>
              <a:buChar char="•"/>
              <a:defRPr b="0" i="0" sz="2000" u="none" cap="none" strike="noStrike">
                <a:solidFill>
                  <a:schemeClr val="dk2"/>
                </a:solidFill>
                <a:latin typeface="Poppins"/>
                <a:ea typeface="Poppins"/>
                <a:cs typeface="Poppins"/>
                <a:sym typeface="Poppins"/>
              </a:defRPr>
            </a:lvl3pPr>
            <a:lvl4pPr indent="-342900" lvl="3" marL="18288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ink">
  <p:cSld name="2_Pink">
    <p:bg>
      <p:bgPr>
        <a:solidFill>
          <a:srgbClr val="F5EBEE"/>
        </a:solidFill>
      </p:bgPr>
    </p:bg>
    <p:spTree>
      <p:nvGrpSpPr>
        <p:cNvPr id="66" name="Shape 66"/>
        <p:cNvGrpSpPr/>
        <p:nvPr/>
      </p:nvGrpSpPr>
      <p:grpSpPr>
        <a:xfrm>
          <a:off x="0" y="0"/>
          <a:ext cx="0" cy="0"/>
          <a:chOff x="0" y="0"/>
          <a:chExt cx="0" cy="0"/>
        </a:xfrm>
      </p:grpSpPr>
      <p:sp>
        <p:nvSpPr>
          <p:cNvPr id="67" name="Google Shape;67;p70"/>
          <p:cNvSpPr txBox="1"/>
          <p:nvPr/>
        </p:nvSpPr>
        <p:spPr>
          <a:xfrm>
            <a:off x="0" y="190956"/>
            <a:ext cx="10515600" cy="1143000"/>
          </a:xfrm>
          <a:prstGeom prst="rect">
            <a:avLst/>
          </a:prstGeom>
          <a:noFill/>
          <a:ln>
            <a:noFill/>
          </a:ln>
        </p:spPr>
        <p:txBody>
          <a:bodyPr anchorCtr="0" anchor="ctr" bIns="45700" lIns="804650" spcFirstLastPara="1" rIns="91425" wrap="square" tIns="45700">
            <a:norm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accent5"/>
                </a:solidFill>
                <a:latin typeface="Poppins"/>
                <a:ea typeface="Poppins"/>
                <a:cs typeface="Poppins"/>
                <a:sym typeface="Poppins"/>
              </a:rPr>
              <a:t>Click to edit Master title style</a:t>
            </a:r>
            <a:endParaRPr b="0" i="0" sz="1400" u="none" cap="none" strike="noStrike">
              <a:solidFill>
                <a:srgbClr val="000000"/>
              </a:solidFill>
              <a:latin typeface="Arial"/>
              <a:ea typeface="Arial"/>
              <a:cs typeface="Arial"/>
              <a:sym typeface="Arial"/>
            </a:endParaRPr>
          </a:p>
        </p:txBody>
      </p:sp>
      <p:sp>
        <p:nvSpPr>
          <p:cNvPr id="68" name="Google Shape;68;p70"/>
          <p:cNvSpPr txBox="1"/>
          <p:nvPr>
            <p:ph idx="1" type="body"/>
          </p:nvPr>
        </p:nvSpPr>
        <p:spPr>
          <a:xfrm>
            <a:off x="857532" y="1532162"/>
            <a:ext cx="5326740" cy="452596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81000" lvl="1" marL="9144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2pPr>
            <a:lvl3pPr indent="-355600" lvl="2" marL="1371600" marR="0" rtl="0" algn="l">
              <a:lnSpc>
                <a:spcPct val="100000"/>
              </a:lnSpc>
              <a:spcBef>
                <a:spcPts val="400"/>
              </a:spcBef>
              <a:spcAft>
                <a:spcPts val="0"/>
              </a:spcAft>
              <a:buClr>
                <a:srgbClr val="309FCD"/>
              </a:buClr>
              <a:buSzPts val="2000"/>
              <a:buFont typeface="Arial"/>
              <a:buChar char="•"/>
              <a:defRPr b="0" i="0" sz="2000" u="none" cap="none" strike="noStrike">
                <a:solidFill>
                  <a:schemeClr val="dk2"/>
                </a:solidFill>
                <a:latin typeface="Poppins"/>
                <a:ea typeface="Poppins"/>
                <a:cs typeface="Poppins"/>
                <a:sym typeface="Poppins"/>
              </a:defRPr>
            </a:lvl3pPr>
            <a:lvl4pPr indent="-342900" lvl="3" marL="18288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70"/>
          <p:cNvSpPr txBox="1"/>
          <p:nvPr>
            <p:ph idx="2" type="body"/>
          </p:nvPr>
        </p:nvSpPr>
        <p:spPr>
          <a:xfrm>
            <a:off x="6444345" y="1532162"/>
            <a:ext cx="5326740" cy="452596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81000" lvl="1" marL="9144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2pPr>
            <a:lvl3pPr indent="-355600" lvl="2" marL="1371600" marR="0" rtl="0" algn="l">
              <a:lnSpc>
                <a:spcPct val="100000"/>
              </a:lnSpc>
              <a:spcBef>
                <a:spcPts val="400"/>
              </a:spcBef>
              <a:spcAft>
                <a:spcPts val="0"/>
              </a:spcAft>
              <a:buClr>
                <a:srgbClr val="309FCD"/>
              </a:buClr>
              <a:buSzPts val="2000"/>
              <a:buFont typeface="Arial"/>
              <a:buChar char="•"/>
              <a:defRPr b="0" i="0" sz="2000" u="none" cap="none" strike="noStrike">
                <a:solidFill>
                  <a:schemeClr val="dk2"/>
                </a:solidFill>
                <a:latin typeface="Poppins"/>
                <a:ea typeface="Poppins"/>
                <a:cs typeface="Poppins"/>
                <a:sym typeface="Poppins"/>
              </a:defRPr>
            </a:lvl3pPr>
            <a:lvl4pPr indent="-342900" lvl="3" marL="18288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Gold">
  <p:cSld name="2_Gold">
    <p:bg>
      <p:bgPr>
        <a:solidFill>
          <a:srgbClr val="FDFAF6"/>
        </a:solidFill>
      </p:bgPr>
    </p:bg>
    <p:spTree>
      <p:nvGrpSpPr>
        <p:cNvPr id="70" name="Shape 70"/>
        <p:cNvGrpSpPr/>
        <p:nvPr/>
      </p:nvGrpSpPr>
      <p:grpSpPr>
        <a:xfrm>
          <a:off x="0" y="0"/>
          <a:ext cx="0" cy="0"/>
          <a:chOff x="0" y="0"/>
          <a:chExt cx="0" cy="0"/>
        </a:xfrm>
      </p:grpSpPr>
      <p:sp>
        <p:nvSpPr>
          <p:cNvPr id="71" name="Google Shape;71;p71"/>
          <p:cNvSpPr txBox="1"/>
          <p:nvPr/>
        </p:nvSpPr>
        <p:spPr>
          <a:xfrm>
            <a:off x="0" y="190956"/>
            <a:ext cx="10515600" cy="1143000"/>
          </a:xfrm>
          <a:prstGeom prst="rect">
            <a:avLst/>
          </a:prstGeom>
          <a:noFill/>
          <a:ln>
            <a:noFill/>
          </a:ln>
        </p:spPr>
        <p:txBody>
          <a:bodyPr anchorCtr="0" anchor="ctr" bIns="45700" lIns="804650" spcFirstLastPara="1" rIns="91425" wrap="square" tIns="45700">
            <a:norm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DE9F3B"/>
                </a:solidFill>
                <a:latin typeface="Poppins"/>
                <a:ea typeface="Poppins"/>
                <a:cs typeface="Poppins"/>
                <a:sym typeface="Poppins"/>
              </a:rPr>
              <a:t>Click to edit Master title style</a:t>
            </a:r>
            <a:endParaRPr b="0" i="0" sz="1400" u="none" cap="none" strike="noStrike">
              <a:solidFill>
                <a:srgbClr val="000000"/>
              </a:solidFill>
              <a:latin typeface="Arial"/>
              <a:ea typeface="Arial"/>
              <a:cs typeface="Arial"/>
              <a:sym typeface="Arial"/>
            </a:endParaRPr>
          </a:p>
        </p:txBody>
      </p:sp>
      <p:sp>
        <p:nvSpPr>
          <p:cNvPr id="72" name="Google Shape;72;p71"/>
          <p:cNvSpPr txBox="1"/>
          <p:nvPr>
            <p:ph idx="1" type="body"/>
          </p:nvPr>
        </p:nvSpPr>
        <p:spPr>
          <a:xfrm>
            <a:off x="857532" y="1532162"/>
            <a:ext cx="5326740" cy="452596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81000" lvl="1" marL="9144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2pPr>
            <a:lvl3pPr indent="-355600" lvl="2" marL="1371600" marR="0" rtl="0" algn="l">
              <a:lnSpc>
                <a:spcPct val="100000"/>
              </a:lnSpc>
              <a:spcBef>
                <a:spcPts val="400"/>
              </a:spcBef>
              <a:spcAft>
                <a:spcPts val="0"/>
              </a:spcAft>
              <a:buClr>
                <a:srgbClr val="309FCD"/>
              </a:buClr>
              <a:buSzPts val="2000"/>
              <a:buFont typeface="Arial"/>
              <a:buChar char="•"/>
              <a:defRPr b="0" i="0" sz="2000" u="none" cap="none" strike="noStrike">
                <a:solidFill>
                  <a:schemeClr val="dk2"/>
                </a:solidFill>
                <a:latin typeface="Poppins"/>
                <a:ea typeface="Poppins"/>
                <a:cs typeface="Poppins"/>
                <a:sym typeface="Poppins"/>
              </a:defRPr>
            </a:lvl3pPr>
            <a:lvl4pPr indent="-342900" lvl="3" marL="18288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3" name="Google Shape;73;p71"/>
          <p:cNvSpPr txBox="1"/>
          <p:nvPr>
            <p:ph idx="2" type="body"/>
          </p:nvPr>
        </p:nvSpPr>
        <p:spPr>
          <a:xfrm>
            <a:off x="6444345" y="1532162"/>
            <a:ext cx="5326740" cy="452596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81000" lvl="1" marL="9144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2pPr>
            <a:lvl3pPr indent="-355600" lvl="2" marL="1371600" marR="0" rtl="0" algn="l">
              <a:lnSpc>
                <a:spcPct val="100000"/>
              </a:lnSpc>
              <a:spcBef>
                <a:spcPts val="400"/>
              </a:spcBef>
              <a:spcAft>
                <a:spcPts val="0"/>
              </a:spcAft>
              <a:buClr>
                <a:srgbClr val="309FCD"/>
              </a:buClr>
              <a:buSzPts val="2000"/>
              <a:buFont typeface="Arial"/>
              <a:buChar char="•"/>
              <a:defRPr b="0" i="0" sz="2000" u="none" cap="none" strike="noStrike">
                <a:solidFill>
                  <a:schemeClr val="dk2"/>
                </a:solidFill>
                <a:latin typeface="Poppins"/>
                <a:ea typeface="Poppins"/>
                <a:cs typeface="Poppins"/>
                <a:sym typeface="Poppins"/>
              </a:defRPr>
            </a:lvl3pPr>
            <a:lvl4pPr indent="-342900" lvl="3" marL="18288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bg>
      <p:bgPr>
        <a:solidFill>
          <a:srgbClr val="F3F7DF"/>
        </a:solidFill>
      </p:bgPr>
    </p:bg>
    <p:spTree>
      <p:nvGrpSpPr>
        <p:cNvPr id="74" name="Shape 74"/>
        <p:cNvGrpSpPr/>
        <p:nvPr/>
      </p:nvGrpSpPr>
      <p:grpSpPr>
        <a:xfrm>
          <a:off x="0" y="0"/>
          <a:ext cx="0" cy="0"/>
          <a:chOff x="0" y="0"/>
          <a:chExt cx="0" cy="0"/>
        </a:xfrm>
      </p:grpSpPr>
      <p:sp>
        <p:nvSpPr>
          <p:cNvPr id="75" name="Google Shape;75;p72"/>
          <p:cNvSpPr txBox="1"/>
          <p:nvPr/>
        </p:nvSpPr>
        <p:spPr>
          <a:xfrm>
            <a:off x="0" y="190956"/>
            <a:ext cx="10515600" cy="1143000"/>
          </a:xfrm>
          <a:prstGeom prst="rect">
            <a:avLst/>
          </a:prstGeom>
          <a:noFill/>
          <a:ln>
            <a:noFill/>
          </a:ln>
        </p:spPr>
        <p:txBody>
          <a:bodyPr anchorCtr="0" anchor="ctr" bIns="45700" lIns="804650" spcFirstLastPara="1" rIns="91425" wrap="square" tIns="45700">
            <a:norm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accent1"/>
                </a:solidFill>
                <a:latin typeface="Poppins"/>
                <a:ea typeface="Poppins"/>
                <a:cs typeface="Poppins"/>
                <a:sym typeface="Poppins"/>
              </a:rPr>
              <a:t>Click to edit Master title style</a:t>
            </a:r>
            <a:endParaRPr b="0" i="0" sz="1400" u="none" cap="none" strike="noStrike">
              <a:solidFill>
                <a:srgbClr val="000000"/>
              </a:solidFill>
              <a:latin typeface="Arial"/>
              <a:ea typeface="Arial"/>
              <a:cs typeface="Arial"/>
              <a:sym typeface="Arial"/>
            </a:endParaRPr>
          </a:p>
        </p:txBody>
      </p:sp>
      <p:sp>
        <p:nvSpPr>
          <p:cNvPr id="76" name="Google Shape;76;p72"/>
          <p:cNvSpPr txBox="1"/>
          <p:nvPr>
            <p:ph idx="1" type="body"/>
          </p:nvPr>
        </p:nvSpPr>
        <p:spPr>
          <a:xfrm>
            <a:off x="857532" y="1532162"/>
            <a:ext cx="5326740" cy="452596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81000" lvl="1" marL="9144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2pPr>
            <a:lvl3pPr indent="-355600" lvl="2" marL="1371600" marR="0" rtl="0" algn="l">
              <a:lnSpc>
                <a:spcPct val="100000"/>
              </a:lnSpc>
              <a:spcBef>
                <a:spcPts val="400"/>
              </a:spcBef>
              <a:spcAft>
                <a:spcPts val="0"/>
              </a:spcAft>
              <a:buClr>
                <a:srgbClr val="309FCD"/>
              </a:buClr>
              <a:buSzPts val="2000"/>
              <a:buFont typeface="Arial"/>
              <a:buChar char="•"/>
              <a:defRPr b="0" i="0" sz="2000" u="none" cap="none" strike="noStrike">
                <a:solidFill>
                  <a:schemeClr val="dk2"/>
                </a:solidFill>
                <a:latin typeface="Poppins"/>
                <a:ea typeface="Poppins"/>
                <a:cs typeface="Poppins"/>
                <a:sym typeface="Poppins"/>
              </a:defRPr>
            </a:lvl3pPr>
            <a:lvl4pPr indent="-342900" lvl="3" marL="18288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72"/>
          <p:cNvSpPr txBox="1"/>
          <p:nvPr>
            <p:ph idx="2" type="body"/>
          </p:nvPr>
        </p:nvSpPr>
        <p:spPr>
          <a:xfrm>
            <a:off x="6444345" y="1532162"/>
            <a:ext cx="5326740" cy="452596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81000" lvl="1" marL="9144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2pPr>
            <a:lvl3pPr indent="-355600" lvl="2" marL="1371600" marR="0" rtl="0" algn="l">
              <a:lnSpc>
                <a:spcPct val="100000"/>
              </a:lnSpc>
              <a:spcBef>
                <a:spcPts val="400"/>
              </a:spcBef>
              <a:spcAft>
                <a:spcPts val="0"/>
              </a:spcAft>
              <a:buClr>
                <a:srgbClr val="309FCD"/>
              </a:buClr>
              <a:buSzPts val="2000"/>
              <a:buFont typeface="Arial"/>
              <a:buChar char="•"/>
              <a:defRPr b="0" i="0" sz="2000" u="none" cap="none" strike="noStrike">
                <a:solidFill>
                  <a:schemeClr val="dk2"/>
                </a:solidFill>
                <a:latin typeface="Poppins"/>
                <a:ea typeface="Poppins"/>
                <a:cs typeface="Poppins"/>
                <a:sym typeface="Poppins"/>
              </a:defRPr>
            </a:lvl3pPr>
            <a:lvl4pPr indent="-342900" lvl="3" marL="18288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eal">
  <p:cSld name="3_Teal">
    <p:bg>
      <p:bgPr>
        <a:solidFill>
          <a:srgbClr val="E9EFF0"/>
        </a:solidFill>
      </p:bgPr>
    </p:bg>
    <p:spTree>
      <p:nvGrpSpPr>
        <p:cNvPr id="78" name="Shape 78"/>
        <p:cNvGrpSpPr/>
        <p:nvPr/>
      </p:nvGrpSpPr>
      <p:grpSpPr>
        <a:xfrm>
          <a:off x="0" y="0"/>
          <a:ext cx="0" cy="0"/>
          <a:chOff x="0" y="0"/>
          <a:chExt cx="0" cy="0"/>
        </a:xfrm>
      </p:grpSpPr>
      <p:sp>
        <p:nvSpPr>
          <p:cNvPr id="79" name="Google Shape;79;p73"/>
          <p:cNvSpPr txBox="1"/>
          <p:nvPr>
            <p:ph type="title"/>
          </p:nvPr>
        </p:nvSpPr>
        <p:spPr>
          <a:xfrm>
            <a:off x="2389718" y="4800600"/>
            <a:ext cx="7315200" cy="566738"/>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2000" u="none" cap="none" strike="noStrike">
                <a:solidFill>
                  <a:schemeClr val="dk2"/>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80" name="Google Shape;80;p73"/>
          <p:cNvSpPr/>
          <p:nvPr>
            <p:ph idx="2" type="pic"/>
          </p:nvPr>
        </p:nvSpPr>
        <p:spPr>
          <a:xfrm>
            <a:off x="2389718" y="929899"/>
            <a:ext cx="7315200" cy="3797677"/>
          </a:xfrm>
          <a:prstGeom prst="rect">
            <a:avLst/>
          </a:prstGeom>
          <a:noFill/>
          <a:ln>
            <a:noFill/>
          </a:ln>
        </p:spPr>
      </p:sp>
      <p:sp>
        <p:nvSpPr>
          <p:cNvPr id="81" name="Google Shape;81;p73"/>
          <p:cNvSpPr txBox="1"/>
          <p:nvPr>
            <p:ph idx="1" type="body"/>
          </p:nvPr>
        </p:nvSpPr>
        <p:spPr>
          <a:xfrm>
            <a:off x="2389718" y="5367338"/>
            <a:ext cx="7315200" cy="8048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80"/>
              </a:spcBef>
              <a:spcAft>
                <a:spcPts val="0"/>
              </a:spcAft>
              <a:buClr>
                <a:srgbClr val="309FCD"/>
              </a:buClr>
              <a:buSzPts val="1400"/>
              <a:buFont typeface="Arial"/>
              <a:buNone/>
              <a:defRPr b="0" i="0" sz="1400" u="none" cap="none" strike="noStrike">
                <a:solidFill>
                  <a:schemeClr val="dk2"/>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bg>
      <p:bgPr>
        <a:solidFill>
          <a:srgbClr val="F3F7DF"/>
        </a:solidFill>
      </p:bgPr>
    </p:bg>
    <p:spTree>
      <p:nvGrpSpPr>
        <p:cNvPr id="15" name="Shape 15"/>
        <p:cNvGrpSpPr/>
        <p:nvPr/>
      </p:nvGrpSpPr>
      <p:grpSpPr>
        <a:xfrm>
          <a:off x="0" y="0"/>
          <a:ext cx="0" cy="0"/>
          <a:chOff x="0" y="0"/>
          <a:chExt cx="0" cy="0"/>
        </a:xfrm>
      </p:grpSpPr>
      <p:sp>
        <p:nvSpPr>
          <p:cNvPr id="16" name="Google Shape;16;p53"/>
          <p:cNvSpPr txBox="1"/>
          <p:nvPr>
            <p:ph idx="1" type="body"/>
          </p:nvPr>
        </p:nvSpPr>
        <p:spPr>
          <a:xfrm>
            <a:off x="812800" y="1519588"/>
            <a:ext cx="10265835" cy="444537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7" name="Google Shape;17;p53"/>
          <p:cNvSpPr txBox="1"/>
          <p:nvPr>
            <p:ph idx="2" type="body"/>
          </p:nvPr>
        </p:nvSpPr>
        <p:spPr>
          <a:xfrm>
            <a:off x="0" y="321542"/>
            <a:ext cx="9873949" cy="1143000"/>
          </a:xfrm>
          <a:prstGeom prst="rect">
            <a:avLst/>
          </a:prstGeom>
          <a:noFill/>
          <a:ln>
            <a:noFill/>
          </a:ln>
        </p:spPr>
        <p:txBody>
          <a:bodyPr anchorCtr="0" anchor="ctr" bIns="45700" lIns="731500" spcFirstLastPara="1" rIns="91425" wrap="square" tIns="45700">
            <a:noAutofit/>
          </a:bodyPr>
          <a:lstStyle>
            <a:lvl1pPr indent="-228600" lvl="0" marL="457200" marR="0" rtl="0" algn="l">
              <a:lnSpc>
                <a:spcPct val="100000"/>
              </a:lnSpc>
              <a:spcBef>
                <a:spcPts val="720"/>
              </a:spcBef>
              <a:spcAft>
                <a:spcPts val="0"/>
              </a:spcAft>
              <a:buClr>
                <a:srgbClr val="309FCD"/>
              </a:buClr>
              <a:buSzPts val="3600"/>
              <a:buFont typeface="Arial"/>
              <a:buNone/>
              <a:defRPr b="1" i="0" sz="3600" u="none" cap="none" strike="noStrike">
                <a:solidFill>
                  <a:schemeClr val="accent1"/>
                </a:solidFill>
                <a:latin typeface="Poppins"/>
                <a:ea typeface="Poppins"/>
                <a:cs typeface="Poppins"/>
                <a:sym typeface="Poppins"/>
              </a:defRPr>
            </a:lvl1pPr>
            <a:lvl2pPr indent="-457200" lvl="1" marL="9144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2pPr>
            <a:lvl3pPr indent="-457200" lvl="2" marL="13716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3pPr>
            <a:lvl4pPr indent="-457200" lvl="3" marL="18288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4pPr>
            <a:lvl5pPr indent="-457200" lvl="4" marL="22860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ink">
  <p:cSld name="3_Pink">
    <p:bg>
      <p:bgPr>
        <a:solidFill>
          <a:srgbClr val="F5EBEE"/>
        </a:solidFill>
      </p:bgPr>
    </p:bg>
    <p:spTree>
      <p:nvGrpSpPr>
        <p:cNvPr id="82" name="Shape 82"/>
        <p:cNvGrpSpPr/>
        <p:nvPr/>
      </p:nvGrpSpPr>
      <p:grpSpPr>
        <a:xfrm>
          <a:off x="0" y="0"/>
          <a:ext cx="0" cy="0"/>
          <a:chOff x="0" y="0"/>
          <a:chExt cx="0" cy="0"/>
        </a:xfrm>
      </p:grpSpPr>
      <p:sp>
        <p:nvSpPr>
          <p:cNvPr id="83" name="Google Shape;83;p74"/>
          <p:cNvSpPr txBox="1"/>
          <p:nvPr>
            <p:ph type="title"/>
          </p:nvPr>
        </p:nvSpPr>
        <p:spPr>
          <a:xfrm>
            <a:off x="2389718" y="4800600"/>
            <a:ext cx="7315200" cy="566738"/>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2000" u="none" cap="none" strike="noStrike">
                <a:solidFill>
                  <a:schemeClr val="accent5"/>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84" name="Google Shape;84;p74"/>
          <p:cNvSpPr/>
          <p:nvPr>
            <p:ph idx="2" type="pic"/>
          </p:nvPr>
        </p:nvSpPr>
        <p:spPr>
          <a:xfrm>
            <a:off x="2389718" y="929899"/>
            <a:ext cx="7315200" cy="3797677"/>
          </a:xfrm>
          <a:prstGeom prst="rect">
            <a:avLst/>
          </a:prstGeom>
          <a:noFill/>
          <a:ln>
            <a:noFill/>
          </a:ln>
        </p:spPr>
      </p:sp>
      <p:sp>
        <p:nvSpPr>
          <p:cNvPr id="85" name="Google Shape;85;p74"/>
          <p:cNvSpPr txBox="1"/>
          <p:nvPr>
            <p:ph idx="1" type="body"/>
          </p:nvPr>
        </p:nvSpPr>
        <p:spPr>
          <a:xfrm>
            <a:off x="2389718" y="5367338"/>
            <a:ext cx="7315200" cy="8048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80"/>
              </a:spcBef>
              <a:spcAft>
                <a:spcPts val="0"/>
              </a:spcAft>
              <a:buClr>
                <a:srgbClr val="309FCD"/>
              </a:buClr>
              <a:buSzPts val="1400"/>
              <a:buFont typeface="Arial"/>
              <a:buNone/>
              <a:defRPr b="0" i="0" sz="1400" u="none" cap="none" strike="noStrike">
                <a:solidFill>
                  <a:schemeClr val="dk2"/>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Gold">
  <p:cSld name="3_Gold">
    <p:bg>
      <p:bgPr>
        <a:solidFill>
          <a:srgbClr val="FDFAF6"/>
        </a:solidFill>
      </p:bgPr>
    </p:bg>
    <p:spTree>
      <p:nvGrpSpPr>
        <p:cNvPr id="86" name="Shape 86"/>
        <p:cNvGrpSpPr/>
        <p:nvPr/>
      </p:nvGrpSpPr>
      <p:grpSpPr>
        <a:xfrm>
          <a:off x="0" y="0"/>
          <a:ext cx="0" cy="0"/>
          <a:chOff x="0" y="0"/>
          <a:chExt cx="0" cy="0"/>
        </a:xfrm>
      </p:grpSpPr>
      <p:sp>
        <p:nvSpPr>
          <p:cNvPr id="87" name="Google Shape;87;p75"/>
          <p:cNvSpPr txBox="1"/>
          <p:nvPr>
            <p:ph type="title"/>
          </p:nvPr>
        </p:nvSpPr>
        <p:spPr>
          <a:xfrm>
            <a:off x="2389718" y="4800600"/>
            <a:ext cx="7315200" cy="566738"/>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2000" u="none" cap="none" strike="noStrike">
                <a:solidFill>
                  <a:srgbClr val="DE9F3B"/>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88" name="Google Shape;88;p75"/>
          <p:cNvSpPr/>
          <p:nvPr>
            <p:ph idx="2" type="pic"/>
          </p:nvPr>
        </p:nvSpPr>
        <p:spPr>
          <a:xfrm>
            <a:off x="2389718" y="929899"/>
            <a:ext cx="7315200" cy="3797677"/>
          </a:xfrm>
          <a:prstGeom prst="rect">
            <a:avLst/>
          </a:prstGeom>
          <a:noFill/>
          <a:ln>
            <a:noFill/>
          </a:ln>
        </p:spPr>
      </p:sp>
      <p:sp>
        <p:nvSpPr>
          <p:cNvPr id="89" name="Google Shape;89;p75"/>
          <p:cNvSpPr txBox="1"/>
          <p:nvPr>
            <p:ph idx="1" type="body"/>
          </p:nvPr>
        </p:nvSpPr>
        <p:spPr>
          <a:xfrm>
            <a:off x="2389718" y="5367338"/>
            <a:ext cx="7315200" cy="8048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80"/>
              </a:spcBef>
              <a:spcAft>
                <a:spcPts val="0"/>
              </a:spcAft>
              <a:buClr>
                <a:srgbClr val="309FCD"/>
              </a:buClr>
              <a:buSzPts val="1400"/>
              <a:buFont typeface="Arial"/>
              <a:buNone/>
              <a:defRPr b="0" i="0" sz="1400" u="none" cap="none" strike="noStrike">
                <a:solidFill>
                  <a:schemeClr val="dk2"/>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Picture with Caption">
  <p:cSld name="4_Picture with Caption">
    <p:bg>
      <p:bgPr>
        <a:solidFill>
          <a:srgbClr val="F3F7DF"/>
        </a:solidFill>
      </p:bgPr>
    </p:bg>
    <p:spTree>
      <p:nvGrpSpPr>
        <p:cNvPr id="90" name="Shape 90"/>
        <p:cNvGrpSpPr/>
        <p:nvPr/>
      </p:nvGrpSpPr>
      <p:grpSpPr>
        <a:xfrm>
          <a:off x="0" y="0"/>
          <a:ext cx="0" cy="0"/>
          <a:chOff x="0" y="0"/>
          <a:chExt cx="0" cy="0"/>
        </a:xfrm>
      </p:grpSpPr>
      <p:pic>
        <p:nvPicPr>
          <p:cNvPr descr="A white rectangular object with a light in the middle&#10;&#10;AI-generated content may be incorrect." id="91" name="Google Shape;91;p76"/>
          <p:cNvPicPr preferRelativeResize="0"/>
          <p:nvPr/>
        </p:nvPicPr>
        <p:blipFill rotWithShape="1">
          <a:blip r:embed="rId2">
            <a:alphaModFix/>
          </a:blip>
          <a:srcRect b="0" l="0" r="0" t="0"/>
          <a:stretch/>
        </p:blipFill>
        <p:spPr>
          <a:xfrm>
            <a:off x="0" y="5156"/>
            <a:ext cx="12192000" cy="6847687"/>
          </a:xfrm>
          <a:prstGeom prst="rect">
            <a:avLst/>
          </a:prstGeom>
          <a:noFill/>
          <a:ln>
            <a:noFill/>
          </a:ln>
        </p:spPr>
      </p:pic>
      <p:sp>
        <p:nvSpPr>
          <p:cNvPr id="92" name="Google Shape;92;p76"/>
          <p:cNvSpPr txBox="1"/>
          <p:nvPr>
            <p:ph type="title"/>
          </p:nvPr>
        </p:nvSpPr>
        <p:spPr>
          <a:xfrm>
            <a:off x="4363661" y="1230085"/>
            <a:ext cx="7315200" cy="566738"/>
          </a:xfrm>
          <a:prstGeom prst="rect">
            <a:avLst/>
          </a:prstGeom>
          <a:noFill/>
          <a:ln>
            <a:noFill/>
          </a:ln>
        </p:spPr>
        <p:txBody>
          <a:bodyPr anchorCtr="0" anchor="b"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1" i="0" sz="3200" u="none" cap="none" strike="noStrike">
                <a:solidFill>
                  <a:schemeClr val="dk2"/>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93" name="Google Shape;93;p76"/>
          <p:cNvSpPr txBox="1"/>
          <p:nvPr>
            <p:ph idx="1" type="body"/>
          </p:nvPr>
        </p:nvSpPr>
        <p:spPr>
          <a:xfrm>
            <a:off x="4363661" y="1883907"/>
            <a:ext cx="7315200" cy="804862"/>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400"/>
              </a:spcBef>
              <a:spcAft>
                <a:spcPts val="0"/>
              </a:spcAft>
              <a:buClr>
                <a:srgbClr val="309FCD"/>
              </a:buClr>
              <a:buSzPts val="2000"/>
              <a:buFont typeface="Arial"/>
              <a:buNone/>
              <a:defRPr b="0" i="0" sz="2000" u="none" cap="none" strike="noStrike">
                <a:solidFill>
                  <a:srgbClr val="7F7F7F"/>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Picture with Caption">
  <p:cSld name="7_Picture with Caption">
    <p:bg>
      <p:bgPr>
        <a:solidFill>
          <a:srgbClr val="F3F7DF"/>
        </a:solidFill>
      </p:bgPr>
    </p:bg>
    <p:spTree>
      <p:nvGrpSpPr>
        <p:cNvPr id="94" name="Shape 94"/>
        <p:cNvGrpSpPr/>
        <p:nvPr/>
      </p:nvGrpSpPr>
      <p:grpSpPr>
        <a:xfrm>
          <a:off x="0" y="0"/>
          <a:ext cx="0" cy="0"/>
          <a:chOff x="0" y="0"/>
          <a:chExt cx="0" cy="0"/>
        </a:xfrm>
      </p:grpSpPr>
      <p:grpSp>
        <p:nvGrpSpPr>
          <p:cNvPr id="95" name="Google Shape;95;p77"/>
          <p:cNvGrpSpPr/>
          <p:nvPr/>
        </p:nvGrpSpPr>
        <p:grpSpPr>
          <a:xfrm>
            <a:off x="0" y="5156"/>
            <a:ext cx="12192000" cy="6847687"/>
            <a:chOff x="0" y="5156"/>
            <a:chExt cx="12192000" cy="6847687"/>
          </a:xfrm>
        </p:grpSpPr>
        <p:pic>
          <p:nvPicPr>
            <p:cNvPr descr="A white rectangular object with a light in the middle&#10;&#10;AI-generated content may be incorrect." id="96" name="Google Shape;96;p77"/>
            <p:cNvPicPr preferRelativeResize="0"/>
            <p:nvPr/>
          </p:nvPicPr>
          <p:blipFill rotWithShape="1">
            <a:blip r:embed="rId2">
              <a:alphaModFix/>
            </a:blip>
            <a:srcRect b="0" l="0" r="0" t="0"/>
            <a:stretch/>
          </p:blipFill>
          <p:spPr>
            <a:xfrm>
              <a:off x="0" y="5156"/>
              <a:ext cx="12192000" cy="6847687"/>
            </a:xfrm>
            <a:prstGeom prst="rect">
              <a:avLst/>
            </a:prstGeom>
            <a:noFill/>
            <a:ln>
              <a:noFill/>
            </a:ln>
          </p:spPr>
        </p:pic>
        <p:sp>
          <p:nvSpPr>
            <p:cNvPr id="97" name="Google Shape;97;p77"/>
            <p:cNvSpPr/>
            <p:nvPr/>
          </p:nvSpPr>
          <p:spPr>
            <a:xfrm>
              <a:off x="580571" y="957943"/>
              <a:ext cx="2235200" cy="5239657"/>
            </a:xfrm>
            <a:prstGeom prst="rect">
              <a:avLst/>
            </a:prstGeom>
            <a:solidFill>
              <a:srgbClr val="F7EED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descr="A person holding a book&#10;&#10;AI-generated content may be incorrect." id="98" name="Google Shape;98;p77"/>
          <p:cNvPicPr preferRelativeResize="0"/>
          <p:nvPr/>
        </p:nvPicPr>
        <p:blipFill rotWithShape="1">
          <a:blip r:embed="rId3">
            <a:alphaModFix/>
          </a:blip>
          <a:srcRect b="0" l="0" r="0" t="0"/>
          <a:stretch/>
        </p:blipFill>
        <p:spPr>
          <a:xfrm>
            <a:off x="130630" y="1494972"/>
            <a:ext cx="3556582" cy="5030250"/>
          </a:xfrm>
          <a:prstGeom prst="rect">
            <a:avLst/>
          </a:prstGeom>
          <a:noFill/>
          <a:ln>
            <a:noFill/>
          </a:ln>
        </p:spPr>
      </p:pic>
      <p:sp>
        <p:nvSpPr>
          <p:cNvPr id="99" name="Google Shape;99;p77"/>
          <p:cNvSpPr txBox="1"/>
          <p:nvPr>
            <p:ph type="title"/>
          </p:nvPr>
        </p:nvSpPr>
        <p:spPr>
          <a:xfrm>
            <a:off x="4363661" y="1230085"/>
            <a:ext cx="7315200" cy="566738"/>
          </a:xfrm>
          <a:prstGeom prst="rect">
            <a:avLst/>
          </a:prstGeom>
          <a:noFill/>
          <a:ln>
            <a:noFill/>
          </a:ln>
        </p:spPr>
        <p:txBody>
          <a:bodyPr anchorCtr="0" anchor="b"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1" i="0" sz="3200" u="none" cap="none" strike="noStrike">
                <a:solidFill>
                  <a:srgbClr val="DE9F3B"/>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100" name="Google Shape;100;p77"/>
          <p:cNvSpPr txBox="1"/>
          <p:nvPr>
            <p:ph idx="1" type="body"/>
          </p:nvPr>
        </p:nvSpPr>
        <p:spPr>
          <a:xfrm>
            <a:off x="4363661" y="1883907"/>
            <a:ext cx="7315200" cy="804862"/>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400"/>
              </a:spcBef>
              <a:spcAft>
                <a:spcPts val="0"/>
              </a:spcAft>
              <a:buClr>
                <a:srgbClr val="309FCD"/>
              </a:buClr>
              <a:buSzPts val="2000"/>
              <a:buFont typeface="Arial"/>
              <a:buNone/>
              <a:defRPr b="0" i="0" sz="2000" u="none" cap="none" strike="noStrike">
                <a:solidFill>
                  <a:srgbClr val="7F7F7F"/>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Picture with Caption">
  <p:cSld name="13_Picture with Caption">
    <p:bg>
      <p:bgPr>
        <a:solidFill>
          <a:srgbClr val="F3F7DF"/>
        </a:solidFill>
      </p:bgPr>
    </p:bg>
    <p:spTree>
      <p:nvGrpSpPr>
        <p:cNvPr id="101" name="Shape 101"/>
        <p:cNvGrpSpPr/>
        <p:nvPr/>
      </p:nvGrpSpPr>
      <p:grpSpPr>
        <a:xfrm>
          <a:off x="0" y="0"/>
          <a:ext cx="0" cy="0"/>
          <a:chOff x="0" y="0"/>
          <a:chExt cx="0" cy="0"/>
        </a:xfrm>
      </p:grpSpPr>
      <p:grpSp>
        <p:nvGrpSpPr>
          <p:cNvPr id="102" name="Google Shape;102;p79"/>
          <p:cNvGrpSpPr/>
          <p:nvPr/>
        </p:nvGrpSpPr>
        <p:grpSpPr>
          <a:xfrm>
            <a:off x="0" y="9739"/>
            <a:ext cx="12192000" cy="6838520"/>
            <a:chOff x="0" y="9739"/>
            <a:chExt cx="12192000" cy="6838520"/>
          </a:xfrm>
        </p:grpSpPr>
        <p:pic>
          <p:nvPicPr>
            <p:cNvPr id="103" name="Google Shape;103;p79"/>
            <p:cNvPicPr preferRelativeResize="0"/>
            <p:nvPr/>
          </p:nvPicPr>
          <p:blipFill rotWithShape="1">
            <a:blip r:embed="rId2">
              <a:alphaModFix/>
            </a:blip>
            <a:srcRect b="0" l="0" r="0" t="0"/>
            <a:stretch/>
          </p:blipFill>
          <p:spPr>
            <a:xfrm>
              <a:off x="0" y="9739"/>
              <a:ext cx="12192000" cy="6838520"/>
            </a:xfrm>
            <a:prstGeom prst="rect">
              <a:avLst/>
            </a:prstGeom>
            <a:noFill/>
            <a:ln>
              <a:noFill/>
            </a:ln>
          </p:spPr>
        </p:pic>
        <p:sp>
          <p:nvSpPr>
            <p:cNvPr id="104" name="Google Shape;104;p79"/>
            <p:cNvSpPr/>
            <p:nvPr/>
          </p:nvSpPr>
          <p:spPr>
            <a:xfrm>
              <a:off x="580571" y="957943"/>
              <a:ext cx="3149600" cy="5239657"/>
            </a:xfrm>
            <a:prstGeom prst="rect">
              <a:avLst/>
            </a:prstGeom>
            <a:solidFill>
              <a:srgbClr val="E9ED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descr="A person in a yellow shirt and blue pants&#10;&#10;AI-generated content may be incorrect." id="105" name="Google Shape;105;p79"/>
          <p:cNvPicPr preferRelativeResize="0"/>
          <p:nvPr/>
        </p:nvPicPr>
        <p:blipFill rotWithShape="1">
          <a:blip r:embed="rId3">
            <a:alphaModFix/>
          </a:blip>
          <a:srcRect b="0" l="0" r="0" t="0"/>
          <a:stretch/>
        </p:blipFill>
        <p:spPr>
          <a:xfrm>
            <a:off x="580571" y="1283272"/>
            <a:ext cx="2879053" cy="5239657"/>
          </a:xfrm>
          <a:prstGeom prst="rect">
            <a:avLst/>
          </a:prstGeom>
          <a:noFill/>
          <a:ln>
            <a:noFill/>
          </a:ln>
        </p:spPr>
      </p:pic>
      <p:sp>
        <p:nvSpPr>
          <p:cNvPr id="106" name="Google Shape;106;p79"/>
          <p:cNvSpPr txBox="1"/>
          <p:nvPr>
            <p:ph type="title"/>
          </p:nvPr>
        </p:nvSpPr>
        <p:spPr>
          <a:xfrm>
            <a:off x="5210629" y="1230085"/>
            <a:ext cx="6468232" cy="566738"/>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200" u="none" cap="none" strike="noStrike">
                <a:solidFill>
                  <a:schemeClr val="dk1"/>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107" name="Google Shape;107;p79"/>
          <p:cNvSpPr txBox="1"/>
          <p:nvPr>
            <p:ph idx="1" type="body"/>
          </p:nvPr>
        </p:nvSpPr>
        <p:spPr>
          <a:xfrm>
            <a:off x="5210629" y="1883907"/>
            <a:ext cx="6468232" cy="8048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rgbClr val="309FCD"/>
              </a:buClr>
              <a:buSzPts val="2000"/>
              <a:buFont typeface="Arial"/>
              <a:buNone/>
              <a:defRPr b="0" i="0" sz="2000" u="none" cap="none" strike="noStrike">
                <a:solidFill>
                  <a:srgbClr val="7F7F7F"/>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Teal">
  <p:cSld name="Section Header-Teal">
    <p:bg>
      <p:bgPr>
        <a:blipFill>
          <a:blip r:embed="rId2">
            <a:alphaModFix/>
          </a:blip>
          <a:stretch>
            <a:fillRect/>
          </a:stretch>
        </a:blipFill>
      </p:bgPr>
    </p:bg>
    <p:spTree>
      <p:nvGrpSpPr>
        <p:cNvPr id="108" name="Shape 108"/>
        <p:cNvGrpSpPr/>
        <p:nvPr/>
      </p:nvGrpSpPr>
      <p:grpSpPr>
        <a:xfrm>
          <a:off x="0" y="0"/>
          <a:ext cx="0" cy="0"/>
          <a:chOff x="0" y="0"/>
          <a:chExt cx="0" cy="0"/>
        </a:xfrm>
      </p:grpSpPr>
      <p:sp>
        <p:nvSpPr>
          <p:cNvPr id="109" name="Google Shape;109;p82"/>
          <p:cNvSpPr/>
          <p:nvPr/>
        </p:nvSpPr>
        <p:spPr>
          <a:xfrm rot="5400000">
            <a:off x="508046" y="2008063"/>
            <a:ext cx="1816442" cy="2832533"/>
          </a:xfrm>
          <a:prstGeom prst="round2SameRect">
            <a:avLst>
              <a:gd fmla="val 50000" name="adj1"/>
              <a:gd fmla="val 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0" name="Google Shape;110;p82"/>
          <p:cNvSpPr txBox="1"/>
          <p:nvPr>
            <p:ph idx="1" type="body"/>
          </p:nvPr>
        </p:nvSpPr>
        <p:spPr>
          <a:xfrm>
            <a:off x="461148" y="2552489"/>
            <a:ext cx="2378912" cy="1821117"/>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1920"/>
              </a:spcBef>
              <a:spcAft>
                <a:spcPts val="0"/>
              </a:spcAft>
              <a:buClr>
                <a:srgbClr val="309FCD"/>
              </a:buClr>
              <a:buSzPts val="9600"/>
              <a:buFont typeface="Arial"/>
              <a:buNone/>
              <a:defRPr b="1" i="0" sz="9600" u="none" cap="none" strike="noStrike">
                <a:solidFill>
                  <a:schemeClr val="accent1"/>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11" name="Google Shape;111;p82"/>
          <p:cNvSpPr txBox="1"/>
          <p:nvPr>
            <p:ph idx="2" type="body"/>
          </p:nvPr>
        </p:nvSpPr>
        <p:spPr>
          <a:xfrm>
            <a:off x="3101546" y="2520779"/>
            <a:ext cx="7887901" cy="1816442"/>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100000"/>
              </a:lnSpc>
              <a:spcBef>
                <a:spcPts val="600"/>
              </a:spcBef>
              <a:spcAft>
                <a:spcPts val="0"/>
              </a:spcAft>
              <a:buClr>
                <a:srgbClr val="309FCD"/>
              </a:buClr>
              <a:buSzPts val="3000"/>
              <a:buFont typeface="Arial"/>
              <a:buNone/>
              <a:defRPr b="1" i="0" sz="3000" u="none" cap="none" strike="noStrike">
                <a:solidFill>
                  <a:schemeClr val="lt1"/>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p:cSld name="Map">
    <p:bg>
      <p:bgPr>
        <a:blipFill>
          <a:blip r:embed="rId2">
            <a:alphaModFix/>
          </a:blip>
          <a:stretch>
            <a:fillRect/>
          </a:stretch>
        </a:blipFill>
      </p:bgPr>
    </p:bg>
    <p:spTree>
      <p:nvGrpSpPr>
        <p:cNvPr id="112" name="Shape 112"/>
        <p:cNvGrpSpPr/>
        <p:nvPr/>
      </p:nvGrpSpPr>
      <p:grpSpPr>
        <a:xfrm>
          <a:off x="0" y="0"/>
          <a:ext cx="0" cy="0"/>
          <a:chOff x="0" y="0"/>
          <a:chExt cx="0" cy="0"/>
        </a:xfrm>
      </p:grpSpPr>
      <p:sp>
        <p:nvSpPr>
          <p:cNvPr id="113" name="Google Shape;113;p83"/>
          <p:cNvSpPr txBox="1"/>
          <p:nvPr>
            <p:ph type="title"/>
          </p:nvPr>
        </p:nvSpPr>
        <p:spPr>
          <a:xfrm>
            <a:off x="0" y="190956"/>
            <a:ext cx="10515600" cy="1143000"/>
          </a:xfrm>
          <a:prstGeom prst="rect">
            <a:avLst/>
          </a:prstGeom>
          <a:noFill/>
          <a:ln>
            <a:noFill/>
          </a:ln>
        </p:spPr>
        <p:txBody>
          <a:bodyPr anchorCtr="0" anchor="t" bIns="45700" lIns="804650"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accent1"/>
                </a:solidFill>
                <a:latin typeface="Poppins SemiBold"/>
                <a:ea typeface="Poppins SemiBold"/>
                <a:cs typeface="Poppins SemiBold"/>
                <a:sym typeface="Poppins SemiBold"/>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pic>
        <p:nvPicPr>
          <p:cNvPr descr="Background pattern&#10;&#10;Description automatically generated" id="114" name="Google Shape;114;p83"/>
          <p:cNvPicPr preferRelativeResize="0"/>
          <p:nvPr/>
        </p:nvPicPr>
        <p:blipFill rotWithShape="1">
          <a:blip r:embed="rId3">
            <a:alphaModFix/>
          </a:blip>
          <a:srcRect b="0" l="0" r="0" t="0"/>
          <a:stretch/>
        </p:blipFill>
        <p:spPr>
          <a:xfrm>
            <a:off x="1185" y="0"/>
            <a:ext cx="12189630" cy="6858000"/>
          </a:xfrm>
          <a:prstGeom prst="rect">
            <a:avLst/>
          </a:prstGeom>
          <a:noFill/>
          <a:ln>
            <a:noFill/>
          </a:ln>
        </p:spPr>
      </p:pic>
      <p:sp>
        <p:nvSpPr>
          <p:cNvPr id="115" name="Google Shape;115;p83"/>
          <p:cNvSpPr/>
          <p:nvPr/>
        </p:nvSpPr>
        <p:spPr>
          <a:xfrm rot="5400000">
            <a:off x="515572" y="2012734"/>
            <a:ext cx="1816442" cy="2832533"/>
          </a:xfrm>
          <a:prstGeom prst="round2SameRect">
            <a:avLst>
              <a:gd fmla="val 50000" name="adj1"/>
              <a:gd fmla="val 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accent3"/>
              </a:solidFill>
              <a:latin typeface="Calibri"/>
              <a:ea typeface="Calibri"/>
              <a:cs typeface="Calibri"/>
              <a:sym typeface="Calibri"/>
            </a:endParaRPr>
          </a:p>
        </p:txBody>
      </p:sp>
      <p:sp>
        <p:nvSpPr>
          <p:cNvPr id="116" name="Google Shape;116;p83"/>
          <p:cNvSpPr txBox="1"/>
          <p:nvPr>
            <p:ph idx="1" type="body"/>
          </p:nvPr>
        </p:nvSpPr>
        <p:spPr>
          <a:xfrm>
            <a:off x="461148" y="2552489"/>
            <a:ext cx="2378912" cy="1821117"/>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1920"/>
              </a:spcBef>
              <a:spcAft>
                <a:spcPts val="0"/>
              </a:spcAft>
              <a:buClr>
                <a:srgbClr val="309FCD"/>
              </a:buClr>
              <a:buSzPts val="9600"/>
              <a:buFont typeface="Arial"/>
              <a:buNone/>
              <a:defRPr b="1" i="0" sz="9600" u="none" cap="none" strike="noStrike">
                <a:solidFill>
                  <a:schemeClr val="accent4"/>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17" name="Google Shape;117;p83"/>
          <p:cNvSpPr txBox="1"/>
          <p:nvPr>
            <p:ph idx="2" type="body"/>
          </p:nvPr>
        </p:nvSpPr>
        <p:spPr>
          <a:xfrm>
            <a:off x="3101546" y="2520779"/>
            <a:ext cx="7887901" cy="1816442"/>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100000"/>
              </a:lnSpc>
              <a:spcBef>
                <a:spcPts val="600"/>
              </a:spcBef>
              <a:spcAft>
                <a:spcPts val="0"/>
              </a:spcAft>
              <a:buClr>
                <a:srgbClr val="309FCD"/>
              </a:buClr>
              <a:buSzPts val="3000"/>
              <a:buFont typeface="Arial"/>
              <a:buNone/>
              <a:defRPr b="1" i="0" sz="3000" u="none" cap="none" strike="noStrike">
                <a:solidFill>
                  <a:schemeClr val="lt1"/>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ection Header-Photo-Gray">
  <p:cSld name="3_Section Header-Photo-Gray">
    <p:spTree>
      <p:nvGrpSpPr>
        <p:cNvPr id="118" name="Shape 118"/>
        <p:cNvGrpSpPr/>
        <p:nvPr/>
      </p:nvGrpSpPr>
      <p:grpSpPr>
        <a:xfrm>
          <a:off x="0" y="0"/>
          <a:ext cx="0" cy="0"/>
          <a:chOff x="0" y="0"/>
          <a:chExt cx="0" cy="0"/>
        </a:xfrm>
      </p:grpSpPr>
      <p:pic>
        <p:nvPicPr>
          <p:cNvPr descr="A group of women posing for a photo&#10;&#10;Description automatically generated" id="119" name="Google Shape;119;p84"/>
          <p:cNvPicPr preferRelativeResize="0"/>
          <p:nvPr/>
        </p:nvPicPr>
        <p:blipFill rotWithShape="1">
          <a:blip r:embed="rId2">
            <a:alphaModFix/>
          </a:blip>
          <a:srcRect b="8622" l="0" r="0" t="2048"/>
          <a:stretch/>
        </p:blipFill>
        <p:spPr>
          <a:xfrm>
            <a:off x="-2" y="0"/>
            <a:ext cx="11515728" cy="6858000"/>
          </a:xfrm>
          <a:prstGeom prst="rect">
            <a:avLst/>
          </a:prstGeom>
          <a:noFill/>
          <a:ln>
            <a:noFill/>
          </a:ln>
        </p:spPr>
      </p:pic>
      <p:sp>
        <p:nvSpPr>
          <p:cNvPr id="120" name="Google Shape;120;p84"/>
          <p:cNvSpPr/>
          <p:nvPr/>
        </p:nvSpPr>
        <p:spPr>
          <a:xfrm>
            <a:off x="-1" y="4511575"/>
            <a:ext cx="12192001" cy="14405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1" name="Google Shape;121;p84"/>
          <p:cNvSpPr/>
          <p:nvPr/>
        </p:nvSpPr>
        <p:spPr>
          <a:xfrm rot="5400000">
            <a:off x="508046" y="3815577"/>
            <a:ext cx="1816442" cy="2832533"/>
          </a:xfrm>
          <a:prstGeom prst="round2SameRect">
            <a:avLst>
              <a:gd fmla="val 50000" name="adj1"/>
              <a:gd fmla="val 0" name="adj2"/>
            </a:avLst>
          </a:prstGeom>
          <a:solidFill>
            <a:srgbClr val="DF9F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22" name="Google Shape;122;p84"/>
          <p:cNvPicPr preferRelativeResize="0"/>
          <p:nvPr/>
        </p:nvPicPr>
        <p:blipFill rotWithShape="1">
          <a:blip r:embed="rId3">
            <a:alphaModFix/>
          </a:blip>
          <a:srcRect b="-77" l="64005" r="0" t="78"/>
          <a:stretch/>
        </p:blipFill>
        <p:spPr>
          <a:xfrm>
            <a:off x="7803472" y="0"/>
            <a:ext cx="4388528" cy="6858000"/>
          </a:xfrm>
          <a:prstGeom prst="rect">
            <a:avLst/>
          </a:prstGeom>
          <a:noFill/>
          <a:ln>
            <a:noFill/>
          </a:ln>
        </p:spPr>
      </p:pic>
      <p:sp>
        <p:nvSpPr>
          <p:cNvPr id="123" name="Google Shape;123;p84"/>
          <p:cNvSpPr/>
          <p:nvPr/>
        </p:nvSpPr>
        <p:spPr>
          <a:xfrm>
            <a:off x="-1" y="4511575"/>
            <a:ext cx="12192001" cy="14405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4" name="Google Shape;124;p84"/>
          <p:cNvSpPr/>
          <p:nvPr/>
        </p:nvSpPr>
        <p:spPr>
          <a:xfrm rot="5400000">
            <a:off x="508046" y="3815577"/>
            <a:ext cx="1816442" cy="2832533"/>
          </a:xfrm>
          <a:prstGeom prst="round2SameRect">
            <a:avLst>
              <a:gd fmla="val 50000" name="adj1"/>
              <a:gd fmla="val 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5" name="Google Shape;125;p84"/>
          <p:cNvSpPr txBox="1"/>
          <p:nvPr>
            <p:ph idx="1" type="body"/>
          </p:nvPr>
        </p:nvSpPr>
        <p:spPr>
          <a:xfrm>
            <a:off x="461148" y="4360000"/>
            <a:ext cx="2378912" cy="1821117"/>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1920"/>
              </a:spcBef>
              <a:spcAft>
                <a:spcPts val="0"/>
              </a:spcAft>
              <a:buClr>
                <a:srgbClr val="309FCD"/>
              </a:buClr>
              <a:buSzPts val="9600"/>
              <a:buFont typeface="Arial"/>
              <a:buNone/>
              <a:defRPr b="1" i="0" sz="9600" u="none" cap="none" strike="noStrike">
                <a:solidFill>
                  <a:schemeClr val="lt1"/>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6" name="Google Shape;126;p84"/>
          <p:cNvSpPr txBox="1"/>
          <p:nvPr>
            <p:ph idx="2" type="body"/>
          </p:nvPr>
        </p:nvSpPr>
        <p:spPr>
          <a:xfrm>
            <a:off x="3101546" y="4328290"/>
            <a:ext cx="7887901" cy="1816442"/>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100000"/>
              </a:lnSpc>
              <a:spcBef>
                <a:spcPts val="600"/>
              </a:spcBef>
              <a:spcAft>
                <a:spcPts val="0"/>
              </a:spcAft>
              <a:buClr>
                <a:srgbClr val="309FCD"/>
              </a:buClr>
              <a:buSzPts val="3000"/>
              <a:buFont typeface="Arial"/>
              <a:buNone/>
              <a:defRPr b="1" i="0" sz="3000" u="none" cap="none" strike="noStrike">
                <a:solidFill>
                  <a:schemeClr val="accent1"/>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_Blue">
  <p:cSld name="Section Header_Blue">
    <p:spTree>
      <p:nvGrpSpPr>
        <p:cNvPr id="127" name="Shape 127"/>
        <p:cNvGrpSpPr/>
        <p:nvPr/>
      </p:nvGrpSpPr>
      <p:grpSpPr>
        <a:xfrm>
          <a:off x="0" y="0"/>
          <a:ext cx="0" cy="0"/>
          <a:chOff x="0" y="0"/>
          <a:chExt cx="0" cy="0"/>
        </a:xfrm>
      </p:grpSpPr>
      <p:pic>
        <p:nvPicPr>
          <p:cNvPr descr="A blue and green triangle pattern&#10;&#10;Description automatically generated" id="128" name="Google Shape;128;p85"/>
          <p:cNvPicPr preferRelativeResize="0"/>
          <p:nvPr/>
        </p:nvPicPr>
        <p:blipFill rotWithShape="1">
          <a:blip r:embed="rId2">
            <a:alphaModFix/>
          </a:blip>
          <a:srcRect b="0" l="0" r="0" t="0"/>
          <a:stretch/>
        </p:blipFill>
        <p:spPr>
          <a:xfrm>
            <a:off x="1184" y="0"/>
            <a:ext cx="12190815" cy="6858667"/>
          </a:xfrm>
          <a:prstGeom prst="rect">
            <a:avLst/>
          </a:prstGeom>
          <a:noFill/>
          <a:ln>
            <a:noFill/>
          </a:ln>
        </p:spPr>
      </p:pic>
      <p:sp>
        <p:nvSpPr>
          <p:cNvPr id="129" name="Google Shape;129;p85"/>
          <p:cNvSpPr txBox="1"/>
          <p:nvPr>
            <p:ph idx="1" type="body"/>
          </p:nvPr>
        </p:nvSpPr>
        <p:spPr>
          <a:xfrm>
            <a:off x="461148" y="2552489"/>
            <a:ext cx="2378912" cy="1821117"/>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1920"/>
              </a:spcBef>
              <a:spcAft>
                <a:spcPts val="0"/>
              </a:spcAft>
              <a:buClr>
                <a:srgbClr val="309FCD"/>
              </a:buClr>
              <a:buSzPts val="9600"/>
              <a:buFont typeface="Arial"/>
              <a:buNone/>
              <a:defRPr b="1" i="0" sz="9600" u="none" cap="none" strike="noStrike">
                <a:solidFill>
                  <a:srgbClr val="DF9F3B"/>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30" name="Google Shape;130;p85"/>
          <p:cNvSpPr txBox="1"/>
          <p:nvPr>
            <p:ph idx="2" type="body"/>
          </p:nvPr>
        </p:nvSpPr>
        <p:spPr>
          <a:xfrm>
            <a:off x="3101546" y="2520779"/>
            <a:ext cx="7887901" cy="1816442"/>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100000"/>
              </a:lnSpc>
              <a:spcBef>
                <a:spcPts val="600"/>
              </a:spcBef>
              <a:spcAft>
                <a:spcPts val="0"/>
              </a:spcAft>
              <a:buClr>
                <a:srgbClr val="309FCD"/>
              </a:buClr>
              <a:buSzPts val="3000"/>
              <a:buFont typeface="Arial"/>
              <a:buNone/>
              <a:defRPr b="1" i="0" sz="3000" u="none" cap="none" strike="noStrike">
                <a:solidFill>
                  <a:schemeClr val="lt1"/>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31" name="Google Shape;131;p85"/>
          <p:cNvSpPr/>
          <p:nvPr/>
        </p:nvSpPr>
        <p:spPr>
          <a:xfrm rot="5400000">
            <a:off x="508045" y="2012734"/>
            <a:ext cx="1816442" cy="2832533"/>
          </a:xfrm>
          <a:prstGeom prst="round2SameRect">
            <a:avLst>
              <a:gd fmla="val 50000" name="adj1"/>
              <a:gd fmla="val 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accent3"/>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_Gray">
  <p:cSld name="Section Header_Gray">
    <p:spTree>
      <p:nvGrpSpPr>
        <p:cNvPr id="132" name="Shape 132"/>
        <p:cNvGrpSpPr/>
        <p:nvPr/>
      </p:nvGrpSpPr>
      <p:grpSpPr>
        <a:xfrm>
          <a:off x="0" y="0"/>
          <a:ext cx="0" cy="0"/>
          <a:chOff x="0" y="0"/>
          <a:chExt cx="0" cy="0"/>
        </a:xfrm>
      </p:grpSpPr>
      <p:pic>
        <p:nvPicPr>
          <p:cNvPr descr="A grey and brown triangle pattern&#10;&#10;Description automatically generated with medium confidence" id="133" name="Google Shape;133;p8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4" name="Google Shape;134;p86"/>
          <p:cNvSpPr txBox="1"/>
          <p:nvPr>
            <p:ph idx="1" type="body"/>
          </p:nvPr>
        </p:nvSpPr>
        <p:spPr>
          <a:xfrm>
            <a:off x="461148" y="2552489"/>
            <a:ext cx="2378912" cy="1821117"/>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1920"/>
              </a:spcBef>
              <a:spcAft>
                <a:spcPts val="0"/>
              </a:spcAft>
              <a:buClr>
                <a:srgbClr val="309FCD"/>
              </a:buClr>
              <a:buSzPts val="9600"/>
              <a:buFont typeface="Arial"/>
              <a:buNone/>
              <a:defRPr b="1" i="0" sz="9600" u="none" cap="none" strike="noStrike">
                <a:solidFill>
                  <a:srgbClr val="DF9F3B"/>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35" name="Google Shape;135;p86"/>
          <p:cNvSpPr txBox="1"/>
          <p:nvPr>
            <p:ph idx="2" type="body"/>
          </p:nvPr>
        </p:nvSpPr>
        <p:spPr>
          <a:xfrm>
            <a:off x="3101546" y="2520779"/>
            <a:ext cx="7887901" cy="1816442"/>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100000"/>
              </a:lnSpc>
              <a:spcBef>
                <a:spcPts val="600"/>
              </a:spcBef>
              <a:spcAft>
                <a:spcPts val="0"/>
              </a:spcAft>
              <a:buClr>
                <a:srgbClr val="309FCD"/>
              </a:buClr>
              <a:buSzPts val="3000"/>
              <a:buFont typeface="Arial"/>
              <a:buNone/>
              <a:defRPr b="1" i="0" sz="3000" u="none" cap="none" strike="noStrike">
                <a:solidFill>
                  <a:schemeClr val="lt1"/>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36" name="Google Shape;136;p86"/>
          <p:cNvSpPr/>
          <p:nvPr/>
        </p:nvSpPr>
        <p:spPr>
          <a:xfrm rot="5400000">
            <a:off x="515572" y="2012734"/>
            <a:ext cx="1816442" cy="2832533"/>
          </a:xfrm>
          <a:prstGeom prst="round2SameRect">
            <a:avLst>
              <a:gd fmla="val 50000" name="adj1"/>
              <a:gd fmla="val 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accent3"/>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Picture with Caption">
  <p:cSld name="8_Picture with Caption">
    <p:bg>
      <p:bgPr>
        <a:solidFill>
          <a:srgbClr val="F3F7DF"/>
        </a:solidFill>
      </p:bgPr>
    </p:bg>
    <p:spTree>
      <p:nvGrpSpPr>
        <p:cNvPr id="18" name="Shape 18"/>
        <p:cNvGrpSpPr/>
        <p:nvPr/>
      </p:nvGrpSpPr>
      <p:grpSpPr>
        <a:xfrm>
          <a:off x="0" y="0"/>
          <a:ext cx="0" cy="0"/>
          <a:chOff x="0" y="0"/>
          <a:chExt cx="0" cy="0"/>
        </a:xfrm>
      </p:grpSpPr>
      <p:pic>
        <p:nvPicPr>
          <p:cNvPr id="19" name="Google Shape;19;p78"/>
          <p:cNvPicPr preferRelativeResize="0"/>
          <p:nvPr/>
        </p:nvPicPr>
        <p:blipFill rotWithShape="1">
          <a:blip r:embed="rId2">
            <a:alphaModFix/>
          </a:blip>
          <a:srcRect b="0" l="0" r="0" t="0"/>
          <a:stretch/>
        </p:blipFill>
        <p:spPr>
          <a:xfrm>
            <a:off x="0" y="9739"/>
            <a:ext cx="12192000" cy="6838520"/>
          </a:xfrm>
          <a:prstGeom prst="rect">
            <a:avLst/>
          </a:prstGeom>
          <a:noFill/>
          <a:ln>
            <a:noFill/>
          </a:ln>
        </p:spPr>
      </p:pic>
      <p:sp>
        <p:nvSpPr>
          <p:cNvPr id="20" name="Google Shape;20;p78"/>
          <p:cNvSpPr txBox="1"/>
          <p:nvPr>
            <p:ph type="title"/>
          </p:nvPr>
        </p:nvSpPr>
        <p:spPr>
          <a:xfrm>
            <a:off x="5210629" y="1230085"/>
            <a:ext cx="6468232" cy="566738"/>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200" u="none" cap="none" strike="noStrike">
                <a:solidFill>
                  <a:schemeClr val="accent5"/>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21" name="Google Shape;21;p78"/>
          <p:cNvSpPr txBox="1"/>
          <p:nvPr>
            <p:ph idx="1" type="body"/>
          </p:nvPr>
        </p:nvSpPr>
        <p:spPr>
          <a:xfrm>
            <a:off x="5210629" y="1883907"/>
            <a:ext cx="6468232" cy="8048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rgbClr val="309FCD"/>
              </a:buClr>
              <a:buSzPts val="2000"/>
              <a:buFont typeface="Arial"/>
              <a:buNone/>
              <a:defRPr b="0" i="0" sz="2000" u="none" cap="none" strike="noStrike">
                <a:solidFill>
                  <a:srgbClr val="7F7F7F"/>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ditable Map">
  <p:cSld name="Editable Map">
    <p:bg>
      <p:bgPr>
        <a:blipFill>
          <a:blip r:embed="rId2">
            <a:alphaModFix/>
          </a:blip>
          <a:stretch>
            <a:fillRect/>
          </a:stretch>
        </a:blipFill>
      </p:bgPr>
    </p:bg>
    <p:spTree>
      <p:nvGrpSpPr>
        <p:cNvPr id="137" name="Shape 137"/>
        <p:cNvGrpSpPr/>
        <p:nvPr/>
      </p:nvGrpSpPr>
      <p:grpSpPr>
        <a:xfrm>
          <a:off x="0" y="0"/>
          <a:ext cx="0" cy="0"/>
          <a:chOff x="0" y="0"/>
          <a:chExt cx="0" cy="0"/>
        </a:xfrm>
      </p:grpSpPr>
      <p:sp>
        <p:nvSpPr>
          <p:cNvPr id="138" name="Google Shape;138;p87"/>
          <p:cNvSpPr txBox="1"/>
          <p:nvPr>
            <p:ph type="title"/>
          </p:nvPr>
        </p:nvSpPr>
        <p:spPr>
          <a:xfrm>
            <a:off x="-146968" y="158049"/>
            <a:ext cx="6636978" cy="1143000"/>
          </a:xfrm>
          <a:prstGeom prst="rect">
            <a:avLst/>
          </a:prstGeom>
          <a:noFill/>
          <a:ln>
            <a:noFill/>
          </a:ln>
        </p:spPr>
        <p:txBody>
          <a:bodyPr anchorCtr="0" anchor="t" bIns="45700" lIns="804650"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accent1"/>
                </a:solidFill>
                <a:latin typeface="Poppins SemiBold"/>
                <a:ea typeface="Poppins SemiBold"/>
                <a:cs typeface="Poppins SemiBold"/>
                <a:sym typeface="Poppins SemiBold"/>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139" name="Google Shape;139;p87"/>
          <p:cNvSpPr/>
          <p:nvPr/>
        </p:nvSpPr>
        <p:spPr>
          <a:xfrm>
            <a:off x="9882553" y="0"/>
            <a:ext cx="203981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0" name="Google Shape;140;p87"/>
          <p:cNvSpPr/>
          <p:nvPr/>
        </p:nvSpPr>
        <p:spPr>
          <a:xfrm>
            <a:off x="11852056" y="0"/>
            <a:ext cx="110119"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colorful triangle pattern&#10;&#10;Description automatically generated" id="141" name="Google Shape;141;p87"/>
          <p:cNvPicPr preferRelativeResize="0"/>
          <p:nvPr/>
        </p:nvPicPr>
        <p:blipFill rotWithShape="1">
          <a:blip r:embed="rId3">
            <a:alphaModFix/>
          </a:blip>
          <a:srcRect b="0" l="81807" r="15982" t="0"/>
          <a:stretch/>
        </p:blipFill>
        <p:spPr>
          <a:xfrm>
            <a:off x="11922368" y="0"/>
            <a:ext cx="269632" cy="6858000"/>
          </a:xfrm>
          <a:prstGeom prst="rect">
            <a:avLst/>
          </a:prstGeom>
          <a:noFill/>
          <a:ln>
            <a:noFill/>
          </a:ln>
        </p:spPr>
      </p:pic>
      <p:pic>
        <p:nvPicPr>
          <p:cNvPr id="142" name="Google Shape;142;p87"/>
          <p:cNvPicPr preferRelativeResize="0"/>
          <p:nvPr/>
        </p:nvPicPr>
        <p:blipFill rotWithShape="1">
          <a:blip r:embed="rId4">
            <a:alphaModFix/>
          </a:blip>
          <a:srcRect b="0" l="0" r="0" t="0"/>
          <a:stretch/>
        </p:blipFill>
        <p:spPr>
          <a:xfrm>
            <a:off x="-2" y="375464"/>
            <a:ext cx="496601" cy="708171"/>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Editable Map">
  <p:cSld name="3_Editable Map">
    <p:bg>
      <p:bgPr>
        <a:blipFill>
          <a:blip r:embed="rId2">
            <a:alphaModFix/>
          </a:blip>
          <a:stretch>
            <a:fillRect/>
          </a:stretch>
        </a:blipFill>
      </p:bgPr>
    </p:bg>
    <p:spTree>
      <p:nvGrpSpPr>
        <p:cNvPr id="143" name="Shape 143"/>
        <p:cNvGrpSpPr/>
        <p:nvPr/>
      </p:nvGrpSpPr>
      <p:grpSpPr>
        <a:xfrm>
          <a:off x="0" y="0"/>
          <a:ext cx="0" cy="0"/>
          <a:chOff x="0" y="0"/>
          <a:chExt cx="0" cy="0"/>
        </a:xfrm>
      </p:grpSpPr>
      <p:sp>
        <p:nvSpPr>
          <p:cNvPr id="144" name="Google Shape;144;p88"/>
          <p:cNvSpPr txBox="1"/>
          <p:nvPr>
            <p:ph type="title"/>
          </p:nvPr>
        </p:nvSpPr>
        <p:spPr>
          <a:xfrm>
            <a:off x="-146968" y="158049"/>
            <a:ext cx="6636978" cy="1143000"/>
          </a:xfrm>
          <a:prstGeom prst="rect">
            <a:avLst/>
          </a:prstGeom>
          <a:noFill/>
          <a:ln>
            <a:noFill/>
          </a:ln>
        </p:spPr>
        <p:txBody>
          <a:bodyPr anchorCtr="0" anchor="t" bIns="45700" lIns="804650"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accent1"/>
                </a:solidFill>
                <a:latin typeface="Poppins SemiBold"/>
                <a:ea typeface="Poppins SemiBold"/>
                <a:cs typeface="Poppins SemiBold"/>
                <a:sym typeface="Poppins SemiBold"/>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145" name="Google Shape;145;p88"/>
          <p:cNvSpPr/>
          <p:nvPr/>
        </p:nvSpPr>
        <p:spPr>
          <a:xfrm>
            <a:off x="9882553" y="0"/>
            <a:ext cx="203981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6" name="Google Shape;146;p88"/>
          <p:cNvSpPr/>
          <p:nvPr/>
        </p:nvSpPr>
        <p:spPr>
          <a:xfrm>
            <a:off x="11852056" y="0"/>
            <a:ext cx="110119"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colorful triangle pattern&#10;&#10;Description automatically generated" id="147" name="Google Shape;147;p88"/>
          <p:cNvPicPr preferRelativeResize="0"/>
          <p:nvPr/>
        </p:nvPicPr>
        <p:blipFill rotWithShape="1">
          <a:blip r:embed="rId3">
            <a:alphaModFix/>
          </a:blip>
          <a:srcRect b="0" l="81807" r="15982" t="0"/>
          <a:stretch/>
        </p:blipFill>
        <p:spPr>
          <a:xfrm>
            <a:off x="11922368" y="0"/>
            <a:ext cx="269632" cy="6858000"/>
          </a:xfrm>
          <a:prstGeom prst="rect">
            <a:avLst/>
          </a:prstGeom>
          <a:noFill/>
          <a:ln>
            <a:noFill/>
          </a:ln>
        </p:spPr>
      </p:pic>
      <p:pic>
        <p:nvPicPr>
          <p:cNvPr id="148" name="Google Shape;148;p88"/>
          <p:cNvPicPr preferRelativeResize="0"/>
          <p:nvPr/>
        </p:nvPicPr>
        <p:blipFill rotWithShape="1">
          <a:blip r:embed="rId4">
            <a:alphaModFix/>
          </a:blip>
          <a:srcRect b="0" l="0" r="0" t="0"/>
          <a:stretch/>
        </p:blipFill>
        <p:spPr>
          <a:xfrm>
            <a:off x="-2" y="375464"/>
            <a:ext cx="496601" cy="708171"/>
          </a:xfrm>
          <a:prstGeom prst="rect">
            <a:avLst/>
          </a:prstGeom>
          <a:noFill/>
          <a:ln>
            <a:noFill/>
          </a:ln>
        </p:spPr>
      </p:pic>
      <p:pic>
        <p:nvPicPr>
          <p:cNvPr id="149" name="Google Shape;149;p88"/>
          <p:cNvPicPr preferRelativeResize="0"/>
          <p:nvPr/>
        </p:nvPicPr>
        <p:blipFill rotWithShape="1">
          <a:blip r:embed="rId5">
            <a:alphaModFix/>
          </a:blip>
          <a:srcRect b="0" l="0" r="0" t="0"/>
          <a:stretch/>
        </p:blipFill>
        <p:spPr>
          <a:xfrm>
            <a:off x="0" y="375464"/>
            <a:ext cx="496601" cy="708171"/>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Editable Map">
  <p:cSld name="4_Editable Map">
    <p:bg>
      <p:bgPr>
        <a:blipFill>
          <a:blip r:embed="rId2">
            <a:alphaModFix/>
          </a:blip>
          <a:stretch>
            <a:fillRect/>
          </a:stretch>
        </a:blipFill>
      </p:bgPr>
    </p:bg>
    <p:spTree>
      <p:nvGrpSpPr>
        <p:cNvPr id="150" name="Shape 150"/>
        <p:cNvGrpSpPr/>
        <p:nvPr/>
      </p:nvGrpSpPr>
      <p:grpSpPr>
        <a:xfrm>
          <a:off x="0" y="0"/>
          <a:ext cx="0" cy="0"/>
          <a:chOff x="0" y="0"/>
          <a:chExt cx="0" cy="0"/>
        </a:xfrm>
      </p:grpSpPr>
      <p:sp>
        <p:nvSpPr>
          <p:cNvPr id="151" name="Google Shape;151;p89"/>
          <p:cNvSpPr txBox="1"/>
          <p:nvPr>
            <p:ph type="title"/>
          </p:nvPr>
        </p:nvSpPr>
        <p:spPr>
          <a:xfrm>
            <a:off x="-146968" y="158049"/>
            <a:ext cx="6636978" cy="1143000"/>
          </a:xfrm>
          <a:prstGeom prst="rect">
            <a:avLst/>
          </a:prstGeom>
          <a:noFill/>
          <a:ln>
            <a:noFill/>
          </a:ln>
        </p:spPr>
        <p:txBody>
          <a:bodyPr anchorCtr="0" anchor="t" bIns="45700" lIns="804650"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accent1"/>
                </a:solidFill>
                <a:latin typeface="Poppins SemiBold"/>
                <a:ea typeface="Poppins SemiBold"/>
                <a:cs typeface="Poppins SemiBold"/>
                <a:sym typeface="Poppins SemiBold"/>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152" name="Google Shape;152;p89"/>
          <p:cNvSpPr/>
          <p:nvPr/>
        </p:nvSpPr>
        <p:spPr>
          <a:xfrm>
            <a:off x="9882553" y="0"/>
            <a:ext cx="203981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3" name="Google Shape;153;p89"/>
          <p:cNvSpPr/>
          <p:nvPr/>
        </p:nvSpPr>
        <p:spPr>
          <a:xfrm>
            <a:off x="11852056" y="0"/>
            <a:ext cx="110119"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colorful triangle pattern&#10;&#10;Description automatically generated" id="154" name="Google Shape;154;p89"/>
          <p:cNvPicPr preferRelativeResize="0"/>
          <p:nvPr/>
        </p:nvPicPr>
        <p:blipFill rotWithShape="1">
          <a:blip r:embed="rId3">
            <a:alphaModFix/>
          </a:blip>
          <a:srcRect b="0" l="81807" r="15982" t="0"/>
          <a:stretch/>
        </p:blipFill>
        <p:spPr>
          <a:xfrm>
            <a:off x="11922368" y="0"/>
            <a:ext cx="269632" cy="6858000"/>
          </a:xfrm>
          <a:prstGeom prst="rect">
            <a:avLst/>
          </a:prstGeom>
          <a:noFill/>
          <a:ln>
            <a:noFill/>
          </a:ln>
        </p:spPr>
      </p:pic>
      <p:pic>
        <p:nvPicPr>
          <p:cNvPr id="155" name="Google Shape;155;p89"/>
          <p:cNvPicPr preferRelativeResize="0"/>
          <p:nvPr/>
        </p:nvPicPr>
        <p:blipFill rotWithShape="1">
          <a:blip r:embed="rId4">
            <a:alphaModFix/>
          </a:blip>
          <a:srcRect b="0" l="0" r="0" t="0"/>
          <a:stretch/>
        </p:blipFill>
        <p:spPr>
          <a:xfrm>
            <a:off x="-2" y="375464"/>
            <a:ext cx="496601" cy="708171"/>
          </a:xfrm>
          <a:prstGeom prst="rect">
            <a:avLst/>
          </a:prstGeom>
          <a:noFill/>
          <a:ln>
            <a:noFill/>
          </a:ln>
        </p:spPr>
      </p:pic>
      <p:pic>
        <p:nvPicPr>
          <p:cNvPr id="156" name="Google Shape;156;p89"/>
          <p:cNvPicPr preferRelativeResize="0"/>
          <p:nvPr/>
        </p:nvPicPr>
        <p:blipFill rotWithShape="1">
          <a:blip r:embed="rId5">
            <a:alphaModFix/>
          </a:blip>
          <a:srcRect b="0" l="0" r="0" t="0"/>
          <a:stretch/>
        </p:blipFill>
        <p:spPr>
          <a:xfrm>
            <a:off x="-1" y="375464"/>
            <a:ext cx="496601" cy="708171"/>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Green">
  <p:cSld name="Map-Green">
    <p:bg>
      <p:bgPr>
        <a:blipFill>
          <a:blip r:embed="rId2">
            <a:alphaModFix/>
          </a:blip>
          <a:stretch>
            <a:fillRect/>
          </a:stretch>
        </a:blipFill>
      </p:bgPr>
    </p:bg>
    <p:spTree>
      <p:nvGrpSpPr>
        <p:cNvPr id="157" name="Shape 157"/>
        <p:cNvGrpSpPr/>
        <p:nvPr/>
      </p:nvGrpSpPr>
      <p:grpSpPr>
        <a:xfrm>
          <a:off x="0" y="0"/>
          <a:ext cx="0" cy="0"/>
          <a:chOff x="0" y="0"/>
          <a:chExt cx="0" cy="0"/>
        </a:xfrm>
      </p:grpSpPr>
      <p:sp>
        <p:nvSpPr>
          <p:cNvPr id="158" name="Google Shape;158;p90"/>
          <p:cNvSpPr txBox="1"/>
          <p:nvPr>
            <p:ph type="title"/>
          </p:nvPr>
        </p:nvSpPr>
        <p:spPr>
          <a:xfrm>
            <a:off x="-146968" y="158049"/>
            <a:ext cx="6636978" cy="1143000"/>
          </a:xfrm>
          <a:prstGeom prst="rect">
            <a:avLst/>
          </a:prstGeom>
          <a:noFill/>
          <a:ln>
            <a:noFill/>
          </a:ln>
        </p:spPr>
        <p:txBody>
          <a:bodyPr anchorCtr="0" anchor="t" bIns="45700" lIns="804650"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accent1"/>
                </a:solidFill>
                <a:latin typeface="Poppins SemiBold"/>
                <a:ea typeface="Poppins SemiBold"/>
                <a:cs typeface="Poppins SemiBold"/>
                <a:sym typeface="Poppins SemiBold"/>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159" name="Google Shape;159;p90"/>
          <p:cNvSpPr/>
          <p:nvPr/>
        </p:nvSpPr>
        <p:spPr>
          <a:xfrm>
            <a:off x="9882553" y="0"/>
            <a:ext cx="203981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0" name="Google Shape;160;p90"/>
          <p:cNvSpPr/>
          <p:nvPr/>
        </p:nvSpPr>
        <p:spPr>
          <a:xfrm>
            <a:off x="11852056" y="0"/>
            <a:ext cx="110119"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colorful triangle pattern&#10;&#10;Description automatically generated" id="161" name="Google Shape;161;p90"/>
          <p:cNvPicPr preferRelativeResize="0"/>
          <p:nvPr/>
        </p:nvPicPr>
        <p:blipFill rotWithShape="1">
          <a:blip r:embed="rId3">
            <a:alphaModFix/>
          </a:blip>
          <a:srcRect b="0" l="81807" r="15982" t="0"/>
          <a:stretch/>
        </p:blipFill>
        <p:spPr>
          <a:xfrm>
            <a:off x="11922368" y="0"/>
            <a:ext cx="269632" cy="6858000"/>
          </a:xfrm>
          <a:prstGeom prst="rect">
            <a:avLst/>
          </a:prstGeom>
          <a:noFill/>
          <a:ln>
            <a:noFill/>
          </a:ln>
        </p:spPr>
      </p:pic>
      <p:pic>
        <p:nvPicPr>
          <p:cNvPr id="162" name="Google Shape;162;p90"/>
          <p:cNvPicPr preferRelativeResize="0"/>
          <p:nvPr/>
        </p:nvPicPr>
        <p:blipFill rotWithShape="1">
          <a:blip r:embed="rId4">
            <a:alphaModFix/>
          </a:blip>
          <a:srcRect b="0" l="0" r="0" t="0"/>
          <a:stretch/>
        </p:blipFill>
        <p:spPr>
          <a:xfrm>
            <a:off x="-2" y="375464"/>
            <a:ext cx="496601" cy="708171"/>
          </a:xfrm>
          <a:prstGeom prst="rect">
            <a:avLst/>
          </a:prstGeom>
          <a:noFill/>
          <a:ln>
            <a:noFill/>
          </a:ln>
        </p:spPr>
      </p:pic>
      <p:pic>
        <p:nvPicPr>
          <p:cNvPr id="163" name="Google Shape;163;p90"/>
          <p:cNvPicPr preferRelativeResize="0"/>
          <p:nvPr/>
        </p:nvPicPr>
        <p:blipFill rotWithShape="1">
          <a:blip r:embed="rId5">
            <a:alphaModFix/>
          </a:blip>
          <a:srcRect b="0" l="0" r="0" t="0"/>
          <a:stretch/>
        </p:blipFill>
        <p:spPr>
          <a:xfrm>
            <a:off x="-1" y="375464"/>
            <a:ext cx="496601" cy="708171"/>
          </a:xfrm>
          <a:prstGeom prst="rect">
            <a:avLst/>
          </a:prstGeom>
          <a:noFill/>
          <a:ln>
            <a:noFill/>
          </a:ln>
        </p:spPr>
      </p:pic>
      <p:pic>
        <p:nvPicPr>
          <p:cNvPr id="164" name="Google Shape;164;p90"/>
          <p:cNvPicPr preferRelativeResize="0"/>
          <p:nvPr/>
        </p:nvPicPr>
        <p:blipFill rotWithShape="1">
          <a:blip r:embed="rId6">
            <a:alphaModFix/>
          </a:blip>
          <a:srcRect b="0" l="0" r="0" t="0"/>
          <a:stretch/>
        </p:blipFill>
        <p:spPr>
          <a:xfrm>
            <a:off x="-3" y="375463"/>
            <a:ext cx="496601" cy="708171"/>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Blue">
  <p:cSld name="Map-Blue">
    <p:bg>
      <p:bgPr>
        <a:blipFill>
          <a:blip r:embed="rId2">
            <a:alphaModFix/>
          </a:blip>
          <a:stretch>
            <a:fillRect/>
          </a:stretch>
        </a:blipFill>
      </p:bgPr>
    </p:bg>
    <p:spTree>
      <p:nvGrpSpPr>
        <p:cNvPr id="165" name="Shape 165"/>
        <p:cNvGrpSpPr/>
        <p:nvPr/>
      </p:nvGrpSpPr>
      <p:grpSpPr>
        <a:xfrm>
          <a:off x="0" y="0"/>
          <a:ext cx="0" cy="0"/>
          <a:chOff x="0" y="0"/>
          <a:chExt cx="0" cy="0"/>
        </a:xfrm>
      </p:grpSpPr>
      <p:sp>
        <p:nvSpPr>
          <p:cNvPr id="166" name="Google Shape;166;p91"/>
          <p:cNvSpPr txBox="1"/>
          <p:nvPr>
            <p:ph type="title"/>
          </p:nvPr>
        </p:nvSpPr>
        <p:spPr>
          <a:xfrm>
            <a:off x="-146968" y="158049"/>
            <a:ext cx="6636978" cy="1143000"/>
          </a:xfrm>
          <a:prstGeom prst="rect">
            <a:avLst/>
          </a:prstGeom>
          <a:noFill/>
          <a:ln>
            <a:noFill/>
          </a:ln>
        </p:spPr>
        <p:txBody>
          <a:bodyPr anchorCtr="0" anchor="t" bIns="45700" lIns="804650"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accent1"/>
                </a:solidFill>
                <a:latin typeface="Poppins SemiBold"/>
                <a:ea typeface="Poppins SemiBold"/>
                <a:cs typeface="Poppins SemiBold"/>
                <a:sym typeface="Poppins SemiBold"/>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167" name="Google Shape;167;p91"/>
          <p:cNvSpPr/>
          <p:nvPr/>
        </p:nvSpPr>
        <p:spPr>
          <a:xfrm>
            <a:off x="9882553" y="0"/>
            <a:ext cx="203981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8" name="Google Shape;168;p91"/>
          <p:cNvSpPr/>
          <p:nvPr/>
        </p:nvSpPr>
        <p:spPr>
          <a:xfrm>
            <a:off x="11852056" y="0"/>
            <a:ext cx="110119"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colorful triangle pattern&#10;&#10;Description automatically generated" id="169" name="Google Shape;169;p91"/>
          <p:cNvPicPr preferRelativeResize="0"/>
          <p:nvPr/>
        </p:nvPicPr>
        <p:blipFill rotWithShape="1">
          <a:blip r:embed="rId3">
            <a:alphaModFix/>
          </a:blip>
          <a:srcRect b="0" l="81807" r="15982" t="0"/>
          <a:stretch/>
        </p:blipFill>
        <p:spPr>
          <a:xfrm>
            <a:off x="11922368" y="0"/>
            <a:ext cx="269632" cy="6858000"/>
          </a:xfrm>
          <a:prstGeom prst="rect">
            <a:avLst/>
          </a:prstGeom>
          <a:noFill/>
          <a:ln>
            <a:noFill/>
          </a:ln>
        </p:spPr>
      </p:pic>
      <p:pic>
        <p:nvPicPr>
          <p:cNvPr id="170" name="Google Shape;170;p91"/>
          <p:cNvPicPr preferRelativeResize="0"/>
          <p:nvPr/>
        </p:nvPicPr>
        <p:blipFill rotWithShape="1">
          <a:blip r:embed="rId4">
            <a:alphaModFix/>
          </a:blip>
          <a:srcRect b="0" l="0" r="0" t="0"/>
          <a:stretch/>
        </p:blipFill>
        <p:spPr>
          <a:xfrm>
            <a:off x="-2" y="375464"/>
            <a:ext cx="496601" cy="708171"/>
          </a:xfrm>
          <a:prstGeom prst="rect">
            <a:avLst/>
          </a:prstGeom>
          <a:noFill/>
          <a:ln>
            <a:noFill/>
          </a:ln>
        </p:spPr>
      </p:pic>
      <p:pic>
        <p:nvPicPr>
          <p:cNvPr id="171" name="Google Shape;171;p91"/>
          <p:cNvPicPr preferRelativeResize="0"/>
          <p:nvPr/>
        </p:nvPicPr>
        <p:blipFill rotWithShape="1">
          <a:blip r:embed="rId5">
            <a:alphaModFix/>
          </a:blip>
          <a:srcRect b="0" l="0" r="0" t="0"/>
          <a:stretch/>
        </p:blipFill>
        <p:spPr>
          <a:xfrm>
            <a:off x="-1" y="375464"/>
            <a:ext cx="496601" cy="708171"/>
          </a:xfrm>
          <a:prstGeom prst="rect">
            <a:avLst/>
          </a:prstGeom>
          <a:noFill/>
          <a:ln>
            <a:noFill/>
          </a:ln>
        </p:spPr>
      </p:pic>
      <p:pic>
        <p:nvPicPr>
          <p:cNvPr id="172" name="Google Shape;172;p91"/>
          <p:cNvPicPr preferRelativeResize="0"/>
          <p:nvPr/>
        </p:nvPicPr>
        <p:blipFill rotWithShape="1">
          <a:blip r:embed="rId6">
            <a:alphaModFix/>
          </a:blip>
          <a:srcRect b="0" l="0" r="0" t="0"/>
          <a:stretch/>
        </p:blipFill>
        <p:spPr>
          <a:xfrm>
            <a:off x="0" y="375468"/>
            <a:ext cx="496598" cy="708166"/>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y Connected – Complete">
  <p:cSld name="Stay Connected – Complete">
    <p:bg>
      <p:bgPr>
        <a:blipFill>
          <a:blip r:embed="rId2">
            <a:alphaModFix/>
          </a:blip>
          <a:stretch>
            <a:fillRect/>
          </a:stretch>
        </a:blipFill>
      </p:bgPr>
    </p:bg>
    <p:spTree>
      <p:nvGrpSpPr>
        <p:cNvPr id="173" name="Shape 173"/>
        <p:cNvGrpSpPr/>
        <p:nvPr/>
      </p:nvGrpSpPr>
      <p:grpSpPr>
        <a:xfrm>
          <a:off x="0" y="0"/>
          <a:ext cx="0" cy="0"/>
          <a:chOff x="0" y="0"/>
          <a:chExt cx="0" cy="0"/>
        </a:xfrm>
      </p:grpSpPr>
      <p:sp>
        <p:nvSpPr>
          <p:cNvPr id="174" name="Google Shape;174;p92"/>
          <p:cNvSpPr txBox="1"/>
          <p:nvPr/>
        </p:nvSpPr>
        <p:spPr>
          <a:xfrm>
            <a:off x="0" y="190956"/>
            <a:ext cx="10515600" cy="1143000"/>
          </a:xfrm>
          <a:prstGeom prst="rect">
            <a:avLst/>
          </a:prstGeom>
          <a:noFill/>
          <a:ln>
            <a:noFill/>
          </a:ln>
        </p:spPr>
        <p:txBody>
          <a:bodyPr anchorCtr="0" anchor="ctr" bIns="45700" lIns="804650" spcFirstLastPara="1" rIns="91425" wrap="square" tIns="45700">
            <a:normAutofit/>
          </a:bodyPr>
          <a:lstStyle/>
          <a:p>
            <a:pPr indent="0" lvl="0" marL="0" marR="0" rtl="0" algn="l">
              <a:lnSpc>
                <a:spcPct val="90000"/>
              </a:lnSpc>
              <a:spcBef>
                <a:spcPts val="0"/>
              </a:spcBef>
              <a:spcAft>
                <a:spcPts val="0"/>
              </a:spcAft>
              <a:buClr>
                <a:schemeClr val="accent1"/>
              </a:buClr>
              <a:buSzPts val="3000"/>
              <a:buFont typeface="Poppins"/>
              <a:buNone/>
            </a:pPr>
            <a:r>
              <a:rPr b="1" i="0" lang="en-US" sz="3000" u="none" cap="none" strike="noStrike">
                <a:solidFill>
                  <a:schemeClr val="accent1"/>
                </a:solidFill>
                <a:latin typeface="Poppins"/>
                <a:ea typeface="Poppins"/>
                <a:cs typeface="Poppins"/>
                <a:sym typeface="Poppins"/>
              </a:rPr>
              <a:t>STAY CONNECTED</a:t>
            </a:r>
            <a:endParaRPr b="0" i="0" sz="1400" u="none" cap="none" strike="noStrike">
              <a:solidFill>
                <a:srgbClr val="000000"/>
              </a:solidFill>
              <a:latin typeface="Arial"/>
              <a:ea typeface="Arial"/>
              <a:cs typeface="Arial"/>
              <a:sym typeface="Arial"/>
            </a:endParaRPr>
          </a:p>
        </p:txBody>
      </p:sp>
      <p:pic>
        <p:nvPicPr>
          <p:cNvPr id="175" name="Google Shape;175;p92"/>
          <p:cNvPicPr preferRelativeResize="0"/>
          <p:nvPr/>
        </p:nvPicPr>
        <p:blipFill rotWithShape="1">
          <a:blip r:embed="rId3">
            <a:alphaModFix/>
          </a:blip>
          <a:srcRect b="0" l="0" r="0" t="0"/>
          <a:stretch/>
        </p:blipFill>
        <p:spPr>
          <a:xfrm>
            <a:off x="817860" y="1863000"/>
            <a:ext cx="787625" cy="793170"/>
          </a:xfrm>
          <a:prstGeom prst="rect">
            <a:avLst/>
          </a:prstGeom>
          <a:noFill/>
          <a:ln>
            <a:noFill/>
          </a:ln>
        </p:spPr>
      </p:pic>
      <p:sp>
        <p:nvSpPr>
          <p:cNvPr id="176" name="Google Shape;176;p92"/>
          <p:cNvSpPr/>
          <p:nvPr/>
        </p:nvSpPr>
        <p:spPr>
          <a:xfrm>
            <a:off x="764930" y="1814014"/>
            <a:ext cx="893484" cy="893484"/>
          </a:xfrm>
          <a:prstGeom prst="ellipse">
            <a:avLst/>
          </a:prstGeom>
          <a:noFill/>
          <a:ln cap="flat" cmpd="sng" w="19050">
            <a:solidFill>
              <a:srgbClr val="0E8389">
                <a:alpha val="50196"/>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nvGrpSpPr>
          <p:cNvPr id="177" name="Google Shape;177;p92"/>
          <p:cNvGrpSpPr/>
          <p:nvPr/>
        </p:nvGrpSpPr>
        <p:grpSpPr>
          <a:xfrm>
            <a:off x="764930" y="2851251"/>
            <a:ext cx="893484" cy="893484"/>
            <a:chOff x="764930" y="2292326"/>
            <a:chExt cx="685498" cy="685498"/>
          </a:xfrm>
        </p:grpSpPr>
        <p:pic>
          <p:nvPicPr>
            <p:cNvPr id="178" name="Google Shape;178;p92"/>
            <p:cNvPicPr preferRelativeResize="0"/>
            <p:nvPr/>
          </p:nvPicPr>
          <p:blipFill rotWithShape="1">
            <a:blip r:embed="rId4">
              <a:alphaModFix/>
            </a:blip>
            <a:srcRect b="0" l="0" r="0" t="0"/>
            <a:stretch/>
          </p:blipFill>
          <p:spPr>
            <a:xfrm>
              <a:off x="805538" y="2332934"/>
              <a:ext cx="604282" cy="604282"/>
            </a:xfrm>
            <a:prstGeom prst="rect">
              <a:avLst/>
            </a:prstGeom>
            <a:noFill/>
            <a:ln>
              <a:noFill/>
            </a:ln>
          </p:spPr>
        </p:pic>
        <p:sp>
          <p:nvSpPr>
            <p:cNvPr id="179" name="Google Shape;179;p92"/>
            <p:cNvSpPr/>
            <p:nvPr/>
          </p:nvSpPr>
          <p:spPr>
            <a:xfrm>
              <a:off x="764930" y="2292326"/>
              <a:ext cx="685498" cy="685498"/>
            </a:xfrm>
            <a:prstGeom prst="ellipse">
              <a:avLst/>
            </a:prstGeom>
            <a:noFill/>
            <a:ln cap="flat" cmpd="sng" w="19050">
              <a:solidFill>
                <a:srgbClr val="E0A141">
                  <a:alpha val="50196"/>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grpSp>
        <p:nvGrpSpPr>
          <p:cNvPr id="180" name="Google Shape;180;p92"/>
          <p:cNvGrpSpPr/>
          <p:nvPr/>
        </p:nvGrpSpPr>
        <p:grpSpPr>
          <a:xfrm>
            <a:off x="764930" y="3888488"/>
            <a:ext cx="893484" cy="893484"/>
            <a:chOff x="764930" y="3118638"/>
            <a:chExt cx="685498" cy="685498"/>
          </a:xfrm>
        </p:grpSpPr>
        <p:pic>
          <p:nvPicPr>
            <p:cNvPr id="181" name="Google Shape;181;p92"/>
            <p:cNvPicPr preferRelativeResize="0"/>
            <p:nvPr/>
          </p:nvPicPr>
          <p:blipFill rotWithShape="1">
            <a:blip r:embed="rId5">
              <a:alphaModFix/>
            </a:blip>
            <a:srcRect b="0" l="0" r="0" t="0"/>
            <a:stretch/>
          </p:blipFill>
          <p:spPr>
            <a:xfrm>
              <a:off x="805538" y="3159248"/>
              <a:ext cx="604282" cy="604282"/>
            </a:xfrm>
            <a:prstGeom prst="rect">
              <a:avLst/>
            </a:prstGeom>
            <a:noFill/>
            <a:ln>
              <a:noFill/>
            </a:ln>
          </p:spPr>
        </p:pic>
        <p:sp>
          <p:nvSpPr>
            <p:cNvPr id="182" name="Google Shape;182;p92"/>
            <p:cNvSpPr/>
            <p:nvPr/>
          </p:nvSpPr>
          <p:spPr>
            <a:xfrm>
              <a:off x="764930" y="3118638"/>
              <a:ext cx="685498" cy="685498"/>
            </a:xfrm>
            <a:prstGeom prst="ellipse">
              <a:avLst/>
            </a:prstGeom>
            <a:noFill/>
            <a:ln cap="flat" cmpd="sng" w="19050">
              <a:solidFill>
                <a:srgbClr val="AF315A">
                  <a:alpha val="50196"/>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grpSp>
        <p:nvGrpSpPr>
          <p:cNvPr id="183" name="Google Shape;183;p92"/>
          <p:cNvGrpSpPr/>
          <p:nvPr/>
        </p:nvGrpSpPr>
        <p:grpSpPr>
          <a:xfrm>
            <a:off x="764930" y="4925725"/>
            <a:ext cx="893484" cy="893484"/>
            <a:chOff x="764930" y="3944950"/>
            <a:chExt cx="685498" cy="685498"/>
          </a:xfrm>
        </p:grpSpPr>
        <p:pic>
          <p:nvPicPr>
            <p:cNvPr id="184" name="Google Shape;184;p92"/>
            <p:cNvPicPr preferRelativeResize="0"/>
            <p:nvPr/>
          </p:nvPicPr>
          <p:blipFill rotWithShape="1">
            <a:blip r:embed="rId6">
              <a:alphaModFix/>
            </a:blip>
            <a:srcRect b="0" l="0" r="0" t="0"/>
            <a:stretch/>
          </p:blipFill>
          <p:spPr>
            <a:xfrm>
              <a:off x="805538" y="3988035"/>
              <a:ext cx="604282" cy="604282"/>
            </a:xfrm>
            <a:prstGeom prst="rect">
              <a:avLst/>
            </a:prstGeom>
            <a:noFill/>
            <a:ln>
              <a:noFill/>
            </a:ln>
          </p:spPr>
        </p:pic>
        <p:sp>
          <p:nvSpPr>
            <p:cNvPr id="185" name="Google Shape;185;p92"/>
            <p:cNvSpPr/>
            <p:nvPr/>
          </p:nvSpPr>
          <p:spPr>
            <a:xfrm>
              <a:off x="764930" y="3944950"/>
              <a:ext cx="685498" cy="685498"/>
            </a:xfrm>
            <a:prstGeom prst="ellipse">
              <a:avLst/>
            </a:prstGeom>
            <a:noFill/>
            <a:ln cap="flat" cmpd="sng" w="19050">
              <a:solidFill>
                <a:schemeClr val="accent5">
                  <a:alpha val="50196"/>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sp>
        <p:nvSpPr>
          <p:cNvPr id="186" name="Google Shape;186;p92"/>
          <p:cNvSpPr/>
          <p:nvPr/>
        </p:nvSpPr>
        <p:spPr>
          <a:xfrm>
            <a:off x="1828824" y="1982586"/>
            <a:ext cx="2285819"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sng" cap="none" strike="noStrike">
                <a:solidFill>
                  <a:srgbClr val="635F59"/>
                </a:solidFill>
                <a:latin typeface="Calibri"/>
                <a:ea typeface="Calibri"/>
                <a:cs typeface="Calibri"/>
                <a:sym typeface="Calibri"/>
                <a:hlinkClick r:id="rId7">
                  <a:extLst>
                    <a:ext uri="{A12FA001-AC4F-418D-AE19-62706E023703}">
                      <ahyp:hlinkClr val="tx"/>
                    </a:ext>
                  </a:extLst>
                </a:hlinkClick>
              </a:rPr>
              <a:t>@MOSAICproj</a:t>
            </a:r>
            <a:endParaRPr b="0" i="0" sz="2800" u="none" cap="none" strike="noStrike">
              <a:solidFill>
                <a:srgbClr val="635F59"/>
              </a:solidFill>
              <a:latin typeface="Calibri"/>
              <a:ea typeface="Calibri"/>
              <a:cs typeface="Calibri"/>
              <a:sym typeface="Calibri"/>
            </a:endParaRPr>
          </a:p>
        </p:txBody>
      </p:sp>
      <p:sp>
        <p:nvSpPr>
          <p:cNvPr id="187" name="Google Shape;187;p92"/>
          <p:cNvSpPr/>
          <p:nvPr/>
        </p:nvSpPr>
        <p:spPr>
          <a:xfrm>
            <a:off x="1828824" y="3026594"/>
            <a:ext cx="2682401"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sng" cap="none" strike="noStrike">
                <a:solidFill>
                  <a:schemeClr val="dk1"/>
                </a:solidFill>
                <a:latin typeface="Calibri"/>
                <a:ea typeface="Calibri"/>
                <a:cs typeface="Calibri"/>
                <a:sym typeface="Calibri"/>
                <a:hlinkClick r:id="rId8">
                  <a:extLst>
                    <a:ext uri="{A12FA001-AC4F-418D-AE19-62706E023703}">
                      <ahyp:hlinkClr val="tx"/>
                    </a:ext>
                  </a:extLst>
                </a:hlinkClick>
              </a:rPr>
              <a:t>MOSAIC LinkedIn</a:t>
            </a:r>
            <a:endParaRPr b="0" i="0" sz="2800" u="none" cap="none" strike="noStrike">
              <a:solidFill>
                <a:schemeClr val="dk1"/>
              </a:solidFill>
              <a:latin typeface="Calibri"/>
              <a:ea typeface="Calibri"/>
              <a:cs typeface="Calibri"/>
              <a:sym typeface="Calibri"/>
            </a:endParaRPr>
          </a:p>
        </p:txBody>
      </p:sp>
      <p:sp>
        <p:nvSpPr>
          <p:cNvPr id="188" name="Google Shape;188;p92"/>
          <p:cNvSpPr/>
          <p:nvPr/>
        </p:nvSpPr>
        <p:spPr>
          <a:xfrm>
            <a:off x="1828824" y="4058231"/>
            <a:ext cx="2097626"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sng" cap="none" strike="noStrike">
                <a:solidFill>
                  <a:schemeClr val="dk1"/>
                </a:solidFill>
                <a:latin typeface="Calibri"/>
                <a:ea typeface="Calibri"/>
                <a:cs typeface="Calibri"/>
                <a:sym typeface="Calibri"/>
                <a:hlinkClick r:id="rId9">
                  <a:extLst>
                    <a:ext uri="{A12FA001-AC4F-418D-AE19-62706E023703}">
                      <ahyp:hlinkClr val="tx"/>
                    </a:ext>
                  </a:extLst>
                </a:hlinkClick>
              </a:rPr>
              <a:t>MOSAIC Blog</a:t>
            </a:r>
            <a:endParaRPr b="0" i="0" sz="2800" u="none" cap="none" strike="noStrike">
              <a:solidFill>
                <a:schemeClr val="dk1"/>
              </a:solidFill>
              <a:latin typeface="Calibri"/>
              <a:ea typeface="Calibri"/>
              <a:cs typeface="Calibri"/>
              <a:sym typeface="Calibri"/>
            </a:endParaRPr>
          </a:p>
        </p:txBody>
      </p:sp>
      <p:sp>
        <p:nvSpPr>
          <p:cNvPr id="189" name="Google Shape;189;p92"/>
          <p:cNvSpPr/>
          <p:nvPr/>
        </p:nvSpPr>
        <p:spPr>
          <a:xfrm>
            <a:off x="1828824" y="5089868"/>
            <a:ext cx="2839752"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sng" cap="none" strike="noStrike">
                <a:solidFill>
                  <a:schemeClr val="dk1"/>
                </a:solidFill>
                <a:latin typeface="Calibri"/>
                <a:ea typeface="Calibri"/>
                <a:cs typeface="Calibri"/>
                <a:sym typeface="Calibri"/>
                <a:hlinkClick r:id="rId10">
                  <a:extLst>
                    <a:ext uri="{A12FA001-AC4F-418D-AE19-62706E023703}">
                      <ahyp:hlinkClr val="tx"/>
                    </a:ext>
                  </a:extLst>
                </a:hlinkClick>
              </a:rPr>
              <a:t>MOSAIC Webpage</a:t>
            </a:r>
            <a:endParaRPr b="0" i="0" sz="2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y Connected – Blank">
  <p:cSld name="Stay Connected – Blank">
    <p:bg>
      <p:bgPr>
        <a:blipFill>
          <a:blip r:embed="rId2">
            <a:alphaModFix/>
          </a:blip>
          <a:stretch>
            <a:fillRect/>
          </a:stretch>
        </a:blipFill>
      </p:bgPr>
    </p:bg>
    <p:spTree>
      <p:nvGrpSpPr>
        <p:cNvPr id="190" name="Shape 190"/>
        <p:cNvGrpSpPr/>
        <p:nvPr/>
      </p:nvGrpSpPr>
      <p:grpSpPr>
        <a:xfrm>
          <a:off x="0" y="0"/>
          <a:ext cx="0" cy="0"/>
          <a:chOff x="0" y="0"/>
          <a:chExt cx="0" cy="0"/>
        </a:xfrm>
      </p:grpSpPr>
      <p:sp>
        <p:nvSpPr>
          <p:cNvPr id="191" name="Google Shape;191;p93"/>
          <p:cNvSpPr txBox="1"/>
          <p:nvPr>
            <p:ph idx="1" type="body"/>
          </p:nvPr>
        </p:nvSpPr>
        <p:spPr>
          <a:xfrm>
            <a:off x="1583766" y="1557149"/>
            <a:ext cx="8493292" cy="49087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309FCD"/>
              </a:buClr>
              <a:buSzPts val="2800"/>
              <a:buFont typeface="Arial"/>
              <a:buNone/>
              <a:defRPr b="0" i="0" sz="2800" u="none" cap="none" strike="noStrike">
                <a:solidFill>
                  <a:srgbClr val="635F59"/>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92" name="Google Shape;192;p93"/>
          <p:cNvSpPr txBox="1"/>
          <p:nvPr/>
        </p:nvSpPr>
        <p:spPr>
          <a:xfrm>
            <a:off x="0" y="190956"/>
            <a:ext cx="10515600" cy="1143000"/>
          </a:xfrm>
          <a:prstGeom prst="rect">
            <a:avLst/>
          </a:prstGeom>
          <a:noFill/>
          <a:ln>
            <a:noFill/>
          </a:ln>
        </p:spPr>
        <p:txBody>
          <a:bodyPr anchorCtr="0" anchor="ctr" bIns="45700" lIns="804650" spcFirstLastPara="1" rIns="91425" wrap="square" tIns="45700">
            <a:normAutofit/>
          </a:bodyPr>
          <a:lstStyle/>
          <a:p>
            <a:pPr indent="0" lvl="0" marL="0" marR="0" rtl="0" algn="l">
              <a:lnSpc>
                <a:spcPct val="90000"/>
              </a:lnSpc>
              <a:spcBef>
                <a:spcPts val="0"/>
              </a:spcBef>
              <a:spcAft>
                <a:spcPts val="0"/>
              </a:spcAft>
              <a:buClr>
                <a:schemeClr val="accent1"/>
              </a:buClr>
              <a:buSzPts val="3000"/>
              <a:buFont typeface="Poppins"/>
              <a:buNone/>
            </a:pPr>
            <a:r>
              <a:rPr b="1" i="0" lang="en-US" sz="3000" u="none" cap="none" strike="noStrike">
                <a:solidFill>
                  <a:schemeClr val="accent1"/>
                </a:solidFill>
                <a:latin typeface="Poppins"/>
                <a:ea typeface="Poppins"/>
                <a:cs typeface="Poppins"/>
                <a:sym typeface="Poppins"/>
              </a:rPr>
              <a:t>STAY CONNECTED</a:t>
            </a:r>
            <a:endParaRPr b="0" i="0" sz="1400" u="none" cap="none" strike="noStrike">
              <a:solidFill>
                <a:srgbClr val="000000"/>
              </a:solidFill>
              <a:latin typeface="Arial"/>
              <a:ea typeface="Arial"/>
              <a:cs typeface="Arial"/>
              <a:sym typeface="Arial"/>
            </a:endParaRPr>
          </a:p>
        </p:txBody>
      </p:sp>
      <p:grpSp>
        <p:nvGrpSpPr>
          <p:cNvPr id="193" name="Google Shape;193;p93"/>
          <p:cNvGrpSpPr/>
          <p:nvPr/>
        </p:nvGrpSpPr>
        <p:grpSpPr>
          <a:xfrm>
            <a:off x="764930" y="1459835"/>
            <a:ext cx="685498" cy="685498"/>
            <a:chOff x="764930" y="1459835"/>
            <a:chExt cx="685498" cy="685498"/>
          </a:xfrm>
        </p:grpSpPr>
        <p:pic>
          <p:nvPicPr>
            <p:cNvPr id="194" name="Google Shape;194;p93"/>
            <p:cNvPicPr preferRelativeResize="0"/>
            <p:nvPr/>
          </p:nvPicPr>
          <p:blipFill rotWithShape="1">
            <a:blip r:embed="rId3">
              <a:alphaModFix/>
            </a:blip>
            <a:srcRect b="0" l="0" r="0" t="0"/>
            <a:stretch/>
          </p:blipFill>
          <p:spPr>
            <a:xfrm>
              <a:off x="805539" y="1497418"/>
              <a:ext cx="604281" cy="608535"/>
            </a:xfrm>
            <a:prstGeom prst="rect">
              <a:avLst/>
            </a:prstGeom>
            <a:noFill/>
            <a:ln>
              <a:noFill/>
            </a:ln>
          </p:spPr>
        </p:pic>
        <p:sp>
          <p:nvSpPr>
            <p:cNvPr id="195" name="Google Shape;195;p93"/>
            <p:cNvSpPr/>
            <p:nvPr/>
          </p:nvSpPr>
          <p:spPr>
            <a:xfrm>
              <a:off x="764930" y="1459835"/>
              <a:ext cx="685498" cy="685498"/>
            </a:xfrm>
            <a:prstGeom prst="ellipse">
              <a:avLst/>
            </a:prstGeom>
            <a:noFill/>
            <a:ln cap="flat" cmpd="sng" w="19050">
              <a:solidFill>
                <a:srgbClr val="0E8389">
                  <a:alpha val="50196"/>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grpSp>
        <p:nvGrpSpPr>
          <p:cNvPr id="196" name="Google Shape;196;p93"/>
          <p:cNvGrpSpPr/>
          <p:nvPr/>
        </p:nvGrpSpPr>
        <p:grpSpPr>
          <a:xfrm>
            <a:off x="764930" y="2255623"/>
            <a:ext cx="685498" cy="685498"/>
            <a:chOff x="764930" y="2292326"/>
            <a:chExt cx="685498" cy="685498"/>
          </a:xfrm>
        </p:grpSpPr>
        <p:pic>
          <p:nvPicPr>
            <p:cNvPr id="197" name="Google Shape;197;p93"/>
            <p:cNvPicPr preferRelativeResize="0"/>
            <p:nvPr/>
          </p:nvPicPr>
          <p:blipFill rotWithShape="1">
            <a:blip r:embed="rId4">
              <a:alphaModFix/>
            </a:blip>
            <a:srcRect b="0" l="0" r="0" t="0"/>
            <a:stretch/>
          </p:blipFill>
          <p:spPr>
            <a:xfrm>
              <a:off x="805538" y="2332934"/>
              <a:ext cx="604282" cy="604282"/>
            </a:xfrm>
            <a:prstGeom prst="rect">
              <a:avLst/>
            </a:prstGeom>
            <a:noFill/>
            <a:ln>
              <a:noFill/>
            </a:ln>
          </p:spPr>
        </p:pic>
        <p:sp>
          <p:nvSpPr>
            <p:cNvPr id="198" name="Google Shape;198;p93"/>
            <p:cNvSpPr/>
            <p:nvPr/>
          </p:nvSpPr>
          <p:spPr>
            <a:xfrm>
              <a:off x="764930" y="2292326"/>
              <a:ext cx="685498" cy="685498"/>
            </a:xfrm>
            <a:prstGeom prst="ellipse">
              <a:avLst/>
            </a:prstGeom>
            <a:noFill/>
            <a:ln cap="flat" cmpd="sng" w="19050">
              <a:solidFill>
                <a:srgbClr val="E0A141">
                  <a:alpha val="50196"/>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grpSp>
        <p:nvGrpSpPr>
          <p:cNvPr id="199" name="Google Shape;199;p93"/>
          <p:cNvGrpSpPr/>
          <p:nvPr/>
        </p:nvGrpSpPr>
        <p:grpSpPr>
          <a:xfrm>
            <a:off x="764930" y="3051411"/>
            <a:ext cx="685498" cy="685498"/>
            <a:chOff x="764930" y="3118638"/>
            <a:chExt cx="685498" cy="685498"/>
          </a:xfrm>
        </p:grpSpPr>
        <p:pic>
          <p:nvPicPr>
            <p:cNvPr id="200" name="Google Shape;200;p93"/>
            <p:cNvPicPr preferRelativeResize="0"/>
            <p:nvPr/>
          </p:nvPicPr>
          <p:blipFill rotWithShape="1">
            <a:blip r:embed="rId5">
              <a:alphaModFix/>
            </a:blip>
            <a:srcRect b="0" l="0" r="0" t="0"/>
            <a:stretch/>
          </p:blipFill>
          <p:spPr>
            <a:xfrm>
              <a:off x="805538" y="3159248"/>
              <a:ext cx="604282" cy="604282"/>
            </a:xfrm>
            <a:prstGeom prst="rect">
              <a:avLst/>
            </a:prstGeom>
            <a:noFill/>
            <a:ln>
              <a:noFill/>
            </a:ln>
          </p:spPr>
        </p:pic>
        <p:sp>
          <p:nvSpPr>
            <p:cNvPr id="201" name="Google Shape;201;p93"/>
            <p:cNvSpPr/>
            <p:nvPr/>
          </p:nvSpPr>
          <p:spPr>
            <a:xfrm>
              <a:off x="764930" y="3118638"/>
              <a:ext cx="685498" cy="685498"/>
            </a:xfrm>
            <a:prstGeom prst="ellipse">
              <a:avLst/>
            </a:prstGeom>
            <a:noFill/>
            <a:ln cap="flat" cmpd="sng" w="19050">
              <a:solidFill>
                <a:srgbClr val="AF315A">
                  <a:alpha val="50196"/>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grpSp>
        <p:nvGrpSpPr>
          <p:cNvPr id="202" name="Google Shape;202;p93"/>
          <p:cNvGrpSpPr/>
          <p:nvPr/>
        </p:nvGrpSpPr>
        <p:grpSpPr>
          <a:xfrm>
            <a:off x="764930" y="3847199"/>
            <a:ext cx="685498" cy="685498"/>
            <a:chOff x="764930" y="3944950"/>
            <a:chExt cx="685498" cy="685498"/>
          </a:xfrm>
        </p:grpSpPr>
        <p:pic>
          <p:nvPicPr>
            <p:cNvPr id="203" name="Google Shape;203;p93"/>
            <p:cNvPicPr preferRelativeResize="0"/>
            <p:nvPr/>
          </p:nvPicPr>
          <p:blipFill rotWithShape="1">
            <a:blip r:embed="rId6">
              <a:alphaModFix/>
            </a:blip>
            <a:srcRect b="0" l="0" r="0" t="0"/>
            <a:stretch/>
          </p:blipFill>
          <p:spPr>
            <a:xfrm>
              <a:off x="805538" y="3988035"/>
              <a:ext cx="604282" cy="604282"/>
            </a:xfrm>
            <a:prstGeom prst="rect">
              <a:avLst/>
            </a:prstGeom>
            <a:noFill/>
            <a:ln>
              <a:noFill/>
            </a:ln>
          </p:spPr>
        </p:pic>
        <p:sp>
          <p:nvSpPr>
            <p:cNvPr id="204" name="Google Shape;204;p93"/>
            <p:cNvSpPr/>
            <p:nvPr/>
          </p:nvSpPr>
          <p:spPr>
            <a:xfrm>
              <a:off x="764930" y="3944950"/>
              <a:ext cx="685498" cy="685498"/>
            </a:xfrm>
            <a:prstGeom prst="ellipse">
              <a:avLst/>
            </a:prstGeom>
            <a:noFill/>
            <a:ln cap="flat" cmpd="sng" w="19050">
              <a:solidFill>
                <a:schemeClr val="accent5">
                  <a:alpha val="50196"/>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grpSp>
        <p:nvGrpSpPr>
          <p:cNvPr id="205" name="Google Shape;205;p93"/>
          <p:cNvGrpSpPr/>
          <p:nvPr/>
        </p:nvGrpSpPr>
        <p:grpSpPr>
          <a:xfrm>
            <a:off x="764930" y="4642987"/>
            <a:ext cx="685498" cy="685498"/>
            <a:chOff x="764930" y="4800610"/>
            <a:chExt cx="685498" cy="685498"/>
          </a:xfrm>
        </p:grpSpPr>
        <p:pic>
          <p:nvPicPr>
            <p:cNvPr id="206" name="Google Shape;206;p93"/>
            <p:cNvPicPr preferRelativeResize="0"/>
            <p:nvPr/>
          </p:nvPicPr>
          <p:blipFill rotWithShape="1">
            <a:blip r:embed="rId7">
              <a:alphaModFix/>
            </a:blip>
            <a:srcRect b="0" l="0" r="0" t="0"/>
            <a:stretch/>
          </p:blipFill>
          <p:spPr>
            <a:xfrm>
              <a:off x="805538" y="4841220"/>
              <a:ext cx="604282" cy="604282"/>
            </a:xfrm>
            <a:prstGeom prst="rect">
              <a:avLst/>
            </a:prstGeom>
            <a:noFill/>
            <a:ln>
              <a:noFill/>
            </a:ln>
          </p:spPr>
        </p:pic>
        <p:sp>
          <p:nvSpPr>
            <p:cNvPr id="207" name="Google Shape;207;p93"/>
            <p:cNvSpPr/>
            <p:nvPr/>
          </p:nvSpPr>
          <p:spPr>
            <a:xfrm>
              <a:off x="764930" y="4800610"/>
              <a:ext cx="685498" cy="685498"/>
            </a:xfrm>
            <a:prstGeom prst="ellipse">
              <a:avLst/>
            </a:prstGeom>
            <a:noFill/>
            <a:ln cap="flat" cmpd="sng" w="19050">
              <a:solidFill>
                <a:schemeClr val="accent4">
                  <a:alpha val="50196"/>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grpSp>
        <p:nvGrpSpPr>
          <p:cNvPr id="208" name="Google Shape;208;p93"/>
          <p:cNvGrpSpPr/>
          <p:nvPr/>
        </p:nvGrpSpPr>
        <p:grpSpPr>
          <a:xfrm>
            <a:off x="764930" y="5438775"/>
            <a:ext cx="685498" cy="685498"/>
            <a:chOff x="764930" y="5626923"/>
            <a:chExt cx="685498" cy="685498"/>
          </a:xfrm>
        </p:grpSpPr>
        <p:pic>
          <p:nvPicPr>
            <p:cNvPr id="209" name="Google Shape;209;p93"/>
            <p:cNvPicPr preferRelativeResize="0"/>
            <p:nvPr/>
          </p:nvPicPr>
          <p:blipFill rotWithShape="1">
            <a:blip r:embed="rId8">
              <a:alphaModFix/>
            </a:blip>
            <a:srcRect b="0" l="0" r="0" t="0"/>
            <a:stretch/>
          </p:blipFill>
          <p:spPr>
            <a:xfrm>
              <a:off x="805538" y="5670008"/>
              <a:ext cx="604282" cy="604282"/>
            </a:xfrm>
            <a:prstGeom prst="rect">
              <a:avLst/>
            </a:prstGeom>
            <a:noFill/>
            <a:ln>
              <a:noFill/>
            </a:ln>
          </p:spPr>
        </p:pic>
        <p:sp>
          <p:nvSpPr>
            <p:cNvPr id="210" name="Google Shape;210;p93"/>
            <p:cNvSpPr/>
            <p:nvPr/>
          </p:nvSpPr>
          <p:spPr>
            <a:xfrm>
              <a:off x="764930" y="5626923"/>
              <a:ext cx="685498" cy="685498"/>
            </a:xfrm>
            <a:prstGeom prst="ellipse">
              <a:avLst/>
            </a:prstGeom>
            <a:noFill/>
            <a:ln cap="flat" cmpd="sng" w="19050">
              <a:solidFill>
                <a:schemeClr val="accent1">
                  <a:alpha val="50196"/>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sp>
        <p:nvSpPr>
          <p:cNvPr id="211" name="Google Shape;211;p93"/>
          <p:cNvSpPr txBox="1"/>
          <p:nvPr>
            <p:ph idx="2" type="body"/>
          </p:nvPr>
        </p:nvSpPr>
        <p:spPr>
          <a:xfrm>
            <a:off x="1583766" y="2352937"/>
            <a:ext cx="8493292" cy="49087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309FCD"/>
              </a:buClr>
              <a:buSzPts val="2800"/>
              <a:buFont typeface="Arial"/>
              <a:buNone/>
              <a:defRPr b="0" i="0" sz="2800" u="none" cap="none" strike="noStrike">
                <a:solidFill>
                  <a:srgbClr val="635F59"/>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12" name="Google Shape;212;p93"/>
          <p:cNvSpPr txBox="1"/>
          <p:nvPr>
            <p:ph idx="3" type="body"/>
          </p:nvPr>
        </p:nvSpPr>
        <p:spPr>
          <a:xfrm>
            <a:off x="1583766" y="3148725"/>
            <a:ext cx="8493292" cy="49087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309FCD"/>
              </a:buClr>
              <a:buSzPts val="2800"/>
              <a:buFont typeface="Arial"/>
              <a:buNone/>
              <a:defRPr b="0" i="0" sz="2800" u="none" cap="none" strike="noStrike">
                <a:solidFill>
                  <a:srgbClr val="635F59"/>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13" name="Google Shape;213;p93"/>
          <p:cNvSpPr txBox="1"/>
          <p:nvPr>
            <p:ph idx="4" type="body"/>
          </p:nvPr>
        </p:nvSpPr>
        <p:spPr>
          <a:xfrm>
            <a:off x="1583766" y="3944513"/>
            <a:ext cx="8493292" cy="49087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309FCD"/>
              </a:buClr>
              <a:buSzPts val="2800"/>
              <a:buFont typeface="Arial"/>
              <a:buNone/>
              <a:defRPr b="0" i="0" sz="2800" u="none" cap="none" strike="noStrike">
                <a:solidFill>
                  <a:srgbClr val="635F59"/>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14" name="Google Shape;214;p93"/>
          <p:cNvSpPr txBox="1"/>
          <p:nvPr>
            <p:ph idx="5" type="body"/>
          </p:nvPr>
        </p:nvSpPr>
        <p:spPr>
          <a:xfrm>
            <a:off x="1583766" y="4740301"/>
            <a:ext cx="8493292" cy="49087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309FCD"/>
              </a:buClr>
              <a:buSzPts val="2800"/>
              <a:buFont typeface="Arial"/>
              <a:buNone/>
              <a:defRPr b="0" i="0" sz="2800" u="none" cap="none" strike="noStrike">
                <a:solidFill>
                  <a:srgbClr val="635F59"/>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15" name="Google Shape;215;p93"/>
          <p:cNvSpPr txBox="1"/>
          <p:nvPr>
            <p:ph idx="6" type="body"/>
          </p:nvPr>
        </p:nvSpPr>
        <p:spPr>
          <a:xfrm>
            <a:off x="1583766" y="5536089"/>
            <a:ext cx="8493292" cy="49087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20"/>
              </a:spcBef>
              <a:spcAft>
                <a:spcPts val="0"/>
              </a:spcAft>
              <a:buClr>
                <a:srgbClr val="309FCD"/>
              </a:buClr>
              <a:buSzPts val="2600"/>
              <a:buFont typeface="Arial"/>
              <a:buNone/>
              <a:defRPr b="0" i="0" sz="2600" u="none" cap="none" strike="noStrike">
                <a:solidFill>
                  <a:srgbClr val="635F59"/>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2" name="Shape 22"/>
        <p:cNvGrpSpPr/>
        <p:nvPr/>
      </p:nvGrpSpPr>
      <p:grpSpPr>
        <a:xfrm>
          <a:off x="0" y="0"/>
          <a:ext cx="0" cy="0"/>
          <a:chOff x="0" y="0"/>
          <a:chExt cx="0" cy="0"/>
        </a:xfrm>
      </p:grpSpPr>
      <p:pic>
        <p:nvPicPr>
          <p:cNvPr descr="A close up of a logo&#10;&#10;Description automatically generated" id="23" name="Google Shape;23;p59"/>
          <p:cNvPicPr preferRelativeResize="0"/>
          <p:nvPr/>
        </p:nvPicPr>
        <p:blipFill rotWithShape="1">
          <a:blip r:embed="rId2">
            <a:alphaModFix/>
          </a:blip>
          <a:srcRect b="0" l="-1" r="-154" t="0"/>
          <a:stretch/>
        </p:blipFill>
        <p:spPr>
          <a:xfrm>
            <a:off x="0" y="0"/>
            <a:ext cx="12282285" cy="685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Picture with Caption">
  <p:cSld name="14_Picture with Caption">
    <p:bg>
      <p:bgPr>
        <a:solidFill>
          <a:srgbClr val="F3F7DF"/>
        </a:solidFill>
      </p:bgPr>
    </p:bg>
    <p:spTree>
      <p:nvGrpSpPr>
        <p:cNvPr id="24" name="Shape 24"/>
        <p:cNvGrpSpPr/>
        <p:nvPr/>
      </p:nvGrpSpPr>
      <p:grpSpPr>
        <a:xfrm>
          <a:off x="0" y="0"/>
          <a:ext cx="0" cy="0"/>
          <a:chOff x="0" y="0"/>
          <a:chExt cx="0" cy="0"/>
        </a:xfrm>
      </p:grpSpPr>
      <p:grpSp>
        <p:nvGrpSpPr>
          <p:cNvPr id="25" name="Google Shape;25;p81"/>
          <p:cNvGrpSpPr/>
          <p:nvPr/>
        </p:nvGrpSpPr>
        <p:grpSpPr>
          <a:xfrm>
            <a:off x="0" y="19480"/>
            <a:ext cx="12192000" cy="6838520"/>
            <a:chOff x="0" y="9739"/>
            <a:chExt cx="12192000" cy="6838520"/>
          </a:xfrm>
        </p:grpSpPr>
        <p:pic>
          <p:nvPicPr>
            <p:cNvPr id="26" name="Google Shape;26;p81"/>
            <p:cNvPicPr preferRelativeResize="0"/>
            <p:nvPr/>
          </p:nvPicPr>
          <p:blipFill rotWithShape="1">
            <a:blip r:embed="rId2">
              <a:alphaModFix/>
            </a:blip>
            <a:srcRect b="0" l="0" r="0" t="0"/>
            <a:stretch/>
          </p:blipFill>
          <p:spPr>
            <a:xfrm>
              <a:off x="0" y="9739"/>
              <a:ext cx="12192000" cy="6838520"/>
            </a:xfrm>
            <a:prstGeom prst="rect">
              <a:avLst/>
            </a:prstGeom>
            <a:noFill/>
            <a:ln>
              <a:noFill/>
            </a:ln>
          </p:spPr>
        </p:pic>
        <p:sp>
          <p:nvSpPr>
            <p:cNvPr id="27" name="Google Shape;27;p81"/>
            <p:cNvSpPr/>
            <p:nvPr/>
          </p:nvSpPr>
          <p:spPr>
            <a:xfrm>
              <a:off x="580571" y="957943"/>
              <a:ext cx="3149600" cy="5239657"/>
            </a:xfrm>
            <a:prstGeom prst="rect">
              <a:avLst/>
            </a:prstGeom>
            <a:solidFill>
              <a:srgbClr val="EDF7F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descr="A cartoon of a person&#10;&#10;AI-generated content may be incorrect." id="28" name="Google Shape;28;p81"/>
          <p:cNvPicPr preferRelativeResize="0"/>
          <p:nvPr/>
        </p:nvPicPr>
        <p:blipFill rotWithShape="1">
          <a:blip r:embed="rId3">
            <a:alphaModFix/>
          </a:blip>
          <a:srcRect b="0" l="0" r="0" t="0"/>
          <a:stretch/>
        </p:blipFill>
        <p:spPr>
          <a:xfrm>
            <a:off x="959759" y="1613609"/>
            <a:ext cx="3149599" cy="4453364"/>
          </a:xfrm>
          <a:prstGeom prst="rect">
            <a:avLst/>
          </a:prstGeom>
          <a:noFill/>
          <a:ln>
            <a:noFill/>
          </a:ln>
        </p:spPr>
      </p:pic>
      <p:sp>
        <p:nvSpPr>
          <p:cNvPr id="29" name="Google Shape;29;p81"/>
          <p:cNvSpPr txBox="1"/>
          <p:nvPr>
            <p:ph type="title"/>
          </p:nvPr>
        </p:nvSpPr>
        <p:spPr>
          <a:xfrm>
            <a:off x="5210629" y="1230085"/>
            <a:ext cx="6468232" cy="566738"/>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200" u="none" cap="none" strike="noStrike">
                <a:solidFill>
                  <a:schemeClr val="dk2"/>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30" name="Google Shape;30;p81"/>
          <p:cNvSpPr txBox="1"/>
          <p:nvPr>
            <p:ph idx="1" type="body"/>
          </p:nvPr>
        </p:nvSpPr>
        <p:spPr>
          <a:xfrm>
            <a:off x="5210629" y="1883907"/>
            <a:ext cx="6468232" cy="8048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rgbClr val="309FCD"/>
              </a:buClr>
              <a:buSzPts val="2000"/>
              <a:buFont typeface="Arial"/>
              <a:buNone/>
              <a:defRPr b="0" i="0" sz="2000" u="none" cap="none" strike="noStrike">
                <a:solidFill>
                  <a:srgbClr val="7F7F7F"/>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31" name="Shape 31"/>
        <p:cNvGrpSpPr/>
        <p:nvPr/>
      </p:nvGrpSpPr>
      <p:grpSpPr>
        <a:xfrm>
          <a:off x="0" y="0"/>
          <a:ext cx="0" cy="0"/>
          <a:chOff x="0" y="0"/>
          <a:chExt cx="0" cy="0"/>
        </a:xfrm>
      </p:grpSpPr>
      <p:sp>
        <p:nvSpPr>
          <p:cNvPr id="32" name="Google Shape;32;p56"/>
          <p:cNvSpPr/>
          <p:nvPr/>
        </p:nvSpPr>
        <p:spPr>
          <a:xfrm>
            <a:off x="11262785" y="6646863"/>
            <a:ext cx="637116" cy="2778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lt1"/>
                </a:solidFill>
                <a:latin typeface="Calibri"/>
                <a:ea typeface="Calibri"/>
                <a:cs typeface="Calibri"/>
                <a:sym typeface="Calibri"/>
              </a:rPr>
              <a:t>‹#›</a:t>
            </a:fld>
            <a:endParaRPr b="0" i="0" sz="1200" u="none" cap="none" strike="noStrike">
              <a:solidFill>
                <a:schemeClr val="lt1"/>
              </a:solidFill>
              <a:latin typeface="Calibri"/>
              <a:ea typeface="Calibri"/>
              <a:cs typeface="Calibri"/>
              <a:sym typeface="Calibri"/>
            </a:endParaRPr>
          </a:p>
        </p:txBody>
      </p:sp>
      <p:pic>
        <p:nvPicPr>
          <p:cNvPr descr="A picture containing fish&#10;&#10;Description automatically generated" id="33" name="Google Shape;33;p56"/>
          <p:cNvPicPr preferRelativeResize="0"/>
          <p:nvPr/>
        </p:nvPicPr>
        <p:blipFill rotWithShape="1">
          <a:blip r:embed="rId2">
            <a:alphaModFix/>
          </a:blip>
          <a:srcRect b="-109" l="6297" r="0" t="1"/>
          <a:stretch/>
        </p:blipFill>
        <p:spPr>
          <a:xfrm>
            <a:off x="1" y="1"/>
            <a:ext cx="12192000" cy="69246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2_Blank">
    <p:spTree>
      <p:nvGrpSpPr>
        <p:cNvPr id="34" name="Shape 34"/>
        <p:cNvGrpSpPr/>
        <p:nvPr/>
      </p:nvGrpSpPr>
      <p:grpSpPr>
        <a:xfrm>
          <a:off x="0" y="0"/>
          <a:ext cx="0" cy="0"/>
          <a:chOff x="0" y="0"/>
          <a:chExt cx="0" cy="0"/>
        </a:xfrm>
      </p:grpSpPr>
      <p:sp>
        <p:nvSpPr>
          <p:cNvPr id="35" name="Google Shape;35;p65"/>
          <p:cNvSpPr/>
          <p:nvPr/>
        </p:nvSpPr>
        <p:spPr>
          <a:xfrm>
            <a:off x="11262785" y="6646863"/>
            <a:ext cx="637116" cy="2778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lt1"/>
                </a:solidFill>
                <a:latin typeface="Calibri"/>
                <a:ea typeface="Calibri"/>
                <a:cs typeface="Calibri"/>
                <a:sym typeface="Calibri"/>
              </a:rPr>
              <a:t>‹#›</a:t>
            </a:fld>
            <a:endParaRPr b="0" i="0" sz="1200" u="none" cap="none" strike="noStrike">
              <a:solidFill>
                <a:schemeClr val="lt1"/>
              </a:solidFill>
              <a:latin typeface="Calibri"/>
              <a:ea typeface="Calibri"/>
              <a:cs typeface="Calibri"/>
              <a:sym typeface="Calibri"/>
            </a:endParaRPr>
          </a:p>
        </p:txBody>
      </p:sp>
      <p:pic>
        <p:nvPicPr>
          <p:cNvPr descr="A picture containing fish&#10;&#10;Description automatically generated" id="36" name="Google Shape;36;p65"/>
          <p:cNvPicPr preferRelativeResize="0"/>
          <p:nvPr/>
        </p:nvPicPr>
        <p:blipFill rotWithShape="1">
          <a:blip r:embed="rId2">
            <a:alphaModFix/>
          </a:blip>
          <a:srcRect b="-109" l="6297" r="0" t="1"/>
          <a:stretch/>
        </p:blipFill>
        <p:spPr>
          <a:xfrm>
            <a:off x="1" y="1"/>
            <a:ext cx="12192000" cy="692467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al">
  <p:cSld name="1_Teal">
    <p:bg>
      <p:bgPr>
        <a:solidFill>
          <a:srgbClr val="E9EFF0"/>
        </a:solidFill>
      </p:bgPr>
    </p:bg>
    <p:spTree>
      <p:nvGrpSpPr>
        <p:cNvPr id="37" name="Shape 37"/>
        <p:cNvGrpSpPr/>
        <p:nvPr/>
      </p:nvGrpSpPr>
      <p:grpSpPr>
        <a:xfrm>
          <a:off x="0" y="0"/>
          <a:ext cx="0" cy="0"/>
          <a:chOff x="0" y="0"/>
          <a:chExt cx="0" cy="0"/>
        </a:xfrm>
      </p:grpSpPr>
      <p:sp>
        <p:nvSpPr>
          <p:cNvPr id="38" name="Google Shape;38;p60"/>
          <p:cNvSpPr txBox="1"/>
          <p:nvPr>
            <p:ph idx="1" type="body"/>
          </p:nvPr>
        </p:nvSpPr>
        <p:spPr>
          <a:xfrm>
            <a:off x="812800" y="1519588"/>
            <a:ext cx="10265835" cy="444537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9" name="Google Shape;39;p60"/>
          <p:cNvSpPr txBox="1"/>
          <p:nvPr/>
        </p:nvSpPr>
        <p:spPr>
          <a:xfrm>
            <a:off x="0" y="190956"/>
            <a:ext cx="10515600" cy="1143000"/>
          </a:xfrm>
          <a:prstGeom prst="rect">
            <a:avLst/>
          </a:prstGeom>
          <a:noFill/>
          <a:ln>
            <a:noFill/>
          </a:ln>
        </p:spPr>
        <p:txBody>
          <a:bodyPr anchorCtr="0" anchor="ctr" bIns="45700" lIns="804650" spcFirstLastPara="1" rIns="91425" wrap="square" tIns="45700">
            <a:normAutofit/>
          </a:bodyPr>
          <a:lstStyle/>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2"/>
              </a:solidFill>
              <a:latin typeface="Poppins"/>
              <a:ea typeface="Poppins"/>
              <a:cs typeface="Poppins"/>
              <a:sym typeface="Poppins"/>
            </a:endParaRPr>
          </a:p>
        </p:txBody>
      </p:sp>
      <p:sp>
        <p:nvSpPr>
          <p:cNvPr id="40" name="Google Shape;40;p60"/>
          <p:cNvSpPr txBox="1"/>
          <p:nvPr>
            <p:ph idx="2" type="body"/>
          </p:nvPr>
        </p:nvSpPr>
        <p:spPr>
          <a:xfrm>
            <a:off x="0" y="321542"/>
            <a:ext cx="9873949" cy="1143000"/>
          </a:xfrm>
          <a:prstGeom prst="rect">
            <a:avLst/>
          </a:prstGeom>
          <a:noFill/>
          <a:ln>
            <a:noFill/>
          </a:ln>
        </p:spPr>
        <p:txBody>
          <a:bodyPr anchorCtr="0" anchor="ctr" bIns="45700" lIns="731500" spcFirstLastPara="1" rIns="91425" wrap="square" tIns="45700">
            <a:noAutofit/>
          </a:bodyPr>
          <a:lstStyle>
            <a:lvl1pPr indent="-228600" lvl="0" marL="457200" marR="0" rtl="0" algn="l">
              <a:lnSpc>
                <a:spcPct val="100000"/>
              </a:lnSpc>
              <a:spcBef>
                <a:spcPts val="720"/>
              </a:spcBef>
              <a:spcAft>
                <a:spcPts val="0"/>
              </a:spcAft>
              <a:buClr>
                <a:srgbClr val="309FCD"/>
              </a:buClr>
              <a:buSzPts val="3600"/>
              <a:buFont typeface="Arial"/>
              <a:buNone/>
              <a:defRPr b="1" i="0" sz="3600" u="none" cap="none" strike="noStrike">
                <a:solidFill>
                  <a:schemeClr val="dk1"/>
                </a:solidFill>
                <a:latin typeface="Poppins"/>
                <a:ea typeface="Poppins"/>
                <a:cs typeface="Poppins"/>
                <a:sym typeface="Poppins"/>
              </a:defRPr>
            </a:lvl1pPr>
            <a:lvl2pPr indent="-457200" lvl="1" marL="9144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2pPr>
            <a:lvl3pPr indent="-457200" lvl="2" marL="13716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3pPr>
            <a:lvl4pPr indent="-457200" lvl="3" marL="18288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4pPr>
            <a:lvl5pPr indent="-457200" lvl="4" marL="22860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41" name="Shape 41"/>
        <p:cNvGrpSpPr/>
        <p:nvPr/>
      </p:nvGrpSpPr>
      <p:grpSpPr>
        <a:xfrm>
          <a:off x="0" y="0"/>
          <a:ext cx="0" cy="0"/>
          <a:chOff x="0" y="0"/>
          <a:chExt cx="0" cy="0"/>
        </a:xfrm>
      </p:grpSpPr>
      <p:pic>
        <p:nvPicPr>
          <p:cNvPr descr="A close up of a logo&#10;&#10;Description automatically generated" id="42" name="Google Shape;42;p58"/>
          <p:cNvPicPr preferRelativeResize="0"/>
          <p:nvPr/>
        </p:nvPicPr>
        <p:blipFill rotWithShape="1">
          <a:blip r:embed="rId2">
            <a:alphaModFix/>
          </a:blip>
          <a:srcRect b="0" l="-1" r="-154" t="0"/>
          <a:stretch/>
        </p:blipFill>
        <p:spPr>
          <a:xfrm>
            <a:off x="0" y="0"/>
            <a:ext cx="12282285"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theme" Target="../theme/theme1.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1.png"/><Relationship Id="rId4" Type="http://schemas.openxmlformats.org/officeDocument/2006/relationships/image" Target="../media/image52.png"/><Relationship Id="rId5" Type="http://schemas.openxmlformats.org/officeDocument/2006/relationships/image" Target="../media/image55.png"/><Relationship Id="rId6" Type="http://schemas.openxmlformats.org/officeDocument/2006/relationships/image" Target="../media/image7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6.jpg"/><Relationship Id="rId4" Type="http://schemas.openxmlformats.org/officeDocument/2006/relationships/image" Target="../media/image6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4.png"/><Relationship Id="rId4" Type="http://schemas.openxmlformats.org/officeDocument/2006/relationships/image" Target="../media/image5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5.png"/><Relationship Id="rId4" Type="http://schemas.openxmlformats.org/officeDocument/2006/relationships/image" Target="../media/image59.png"/><Relationship Id="rId5" Type="http://schemas.openxmlformats.org/officeDocument/2006/relationships/image" Target="../media/image6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60.png"/><Relationship Id="rId4" Type="http://schemas.openxmlformats.org/officeDocument/2006/relationships/image" Target="../media/image64.png"/><Relationship Id="rId9" Type="http://schemas.openxmlformats.org/officeDocument/2006/relationships/image" Target="../media/image100.png"/><Relationship Id="rId5" Type="http://schemas.openxmlformats.org/officeDocument/2006/relationships/image" Target="../media/image66.png"/><Relationship Id="rId6" Type="http://schemas.openxmlformats.org/officeDocument/2006/relationships/image" Target="../media/image71.png"/><Relationship Id="rId7" Type="http://schemas.openxmlformats.org/officeDocument/2006/relationships/image" Target="../media/image67.png"/><Relationship Id="rId8" Type="http://schemas.openxmlformats.org/officeDocument/2006/relationships/image" Target="../media/image6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79.png"/><Relationship Id="rId4" Type="http://schemas.openxmlformats.org/officeDocument/2006/relationships/image" Target="../media/image7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76.png"/><Relationship Id="rId4" Type="http://schemas.openxmlformats.org/officeDocument/2006/relationships/image" Target="../media/image8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7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5.xml"/><Relationship Id="rId3" Type="http://schemas.openxmlformats.org/officeDocument/2006/relationships/image" Target="../media/image7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6.xml"/><Relationship Id="rId3" Type="http://schemas.openxmlformats.org/officeDocument/2006/relationships/image" Target="../media/image78.png"/><Relationship Id="rId4" Type="http://schemas.openxmlformats.org/officeDocument/2006/relationships/image" Target="../media/image8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 Id="rId3" Type="http://schemas.openxmlformats.org/officeDocument/2006/relationships/image" Target="../media/image8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 Id="rId3" Type="http://schemas.openxmlformats.org/officeDocument/2006/relationships/image" Target="../media/image83.png"/><Relationship Id="rId4" Type="http://schemas.openxmlformats.org/officeDocument/2006/relationships/image" Target="../media/image7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9.xml"/><Relationship Id="rId3" Type="http://schemas.openxmlformats.org/officeDocument/2006/relationships/image" Target="../media/image77.png"/><Relationship Id="rId4" Type="http://schemas.openxmlformats.org/officeDocument/2006/relationships/image" Target="../media/image8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0.xml"/><Relationship Id="rId3" Type="http://schemas.openxmlformats.org/officeDocument/2006/relationships/image" Target="../media/image80.png"/><Relationship Id="rId4" Type="http://schemas.openxmlformats.org/officeDocument/2006/relationships/image" Target="../media/image8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1.xml"/><Relationship Id="rId3" Type="http://schemas.openxmlformats.org/officeDocument/2006/relationships/image" Target="../media/image86.png"/><Relationship Id="rId4" Type="http://schemas.openxmlformats.org/officeDocument/2006/relationships/image" Target="../media/image8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2.xml"/><Relationship Id="rId3" Type="http://schemas.openxmlformats.org/officeDocument/2006/relationships/image" Target="../media/image88.png"/><Relationship Id="rId4" Type="http://schemas.openxmlformats.org/officeDocument/2006/relationships/image" Target="../media/image9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3.xml"/><Relationship Id="rId3" Type="http://schemas.openxmlformats.org/officeDocument/2006/relationships/image" Target="../media/image92.png"/><Relationship Id="rId4" Type="http://schemas.openxmlformats.org/officeDocument/2006/relationships/image" Target="../media/image89.png"/><Relationship Id="rId5" Type="http://schemas.openxmlformats.org/officeDocument/2006/relationships/image" Target="../media/image98.png"/><Relationship Id="rId6" Type="http://schemas.openxmlformats.org/officeDocument/2006/relationships/image" Target="../media/image9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 Id="rId3" Type="http://schemas.openxmlformats.org/officeDocument/2006/relationships/image" Target="../media/image9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 Id="rId3" Type="http://schemas.openxmlformats.org/officeDocument/2006/relationships/image" Target="../media/image96.png"/><Relationship Id="rId4" Type="http://schemas.openxmlformats.org/officeDocument/2006/relationships/image" Target="../media/image95.png"/><Relationship Id="rId9" Type="http://schemas.openxmlformats.org/officeDocument/2006/relationships/image" Target="../media/image14.png"/><Relationship Id="rId5" Type="http://schemas.openxmlformats.org/officeDocument/2006/relationships/image" Target="../media/image81.png"/><Relationship Id="rId6" Type="http://schemas.openxmlformats.org/officeDocument/2006/relationships/image" Target="../media/image18.png"/><Relationship Id="rId7" Type="http://schemas.openxmlformats.org/officeDocument/2006/relationships/image" Target="../media/image48.png"/><Relationship Id="rId8" Type="http://schemas.openxmlformats.org/officeDocument/2006/relationships/image" Target="../media/image15.png"/><Relationship Id="rId11" Type="http://schemas.openxmlformats.org/officeDocument/2006/relationships/image" Target="../media/image93.png"/><Relationship Id="rId10" Type="http://schemas.openxmlformats.org/officeDocument/2006/relationships/image" Target="../media/image43.png"/><Relationship Id="rId13" Type="http://schemas.openxmlformats.org/officeDocument/2006/relationships/image" Target="../media/image83.png"/><Relationship Id="rId12" Type="http://schemas.openxmlformats.org/officeDocument/2006/relationships/image" Target="../media/image94.png"/><Relationship Id="rId1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8.png"/><Relationship Id="rId4" Type="http://schemas.openxmlformats.org/officeDocument/2006/relationships/image" Target="../media/image46.png"/><Relationship Id="rId5" Type="http://schemas.openxmlformats.org/officeDocument/2006/relationships/image" Target="../media/image43.png"/><Relationship Id="rId6" Type="http://schemas.openxmlformats.org/officeDocument/2006/relationships/image" Target="../media/image41.png"/><Relationship Id="rId7" Type="http://schemas.openxmlformats.org/officeDocument/2006/relationships/image" Target="../media/image42.png"/><Relationship Id="rId8" Type="http://schemas.openxmlformats.org/officeDocument/2006/relationships/image" Target="../media/image4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1"/>
          <p:cNvSpPr txBox="1"/>
          <p:nvPr>
            <p:ph idx="1" type="body"/>
          </p:nvPr>
        </p:nvSpPr>
        <p:spPr>
          <a:xfrm>
            <a:off x="4600023" y="3368867"/>
            <a:ext cx="6468232" cy="80486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2400"/>
              <a:buNone/>
            </a:pPr>
            <a:r>
              <a:rPr lang="en-US" sz="2400">
                <a:latin typeface="Poppins"/>
                <a:ea typeface="Poppins"/>
                <a:cs typeface="Poppins"/>
                <a:sym typeface="Poppins"/>
              </a:rPr>
              <a:t>We are happy you are here</a:t>
            </a:r>
            <a:endParaRPr/>
          </a:p>
          <a:p>
            <a:pPr indent="0" lvl="0" marL="0" rtl="0" algn="r">
              <a:lnSpc>
                <a:spcPct val="100000"/>
              </a:lnSpc>
              <a:spcBef>
                <a:spcPts val="0"/>
              </a:spcBef>
              <a:spcAft>
                <a:spcPts val="0"/>
              </a:spcAft>
              <a:buSzPts val="2400"/>
              <a:buNone/>
            </a:pPr>
            <a:r>
              <a:rPr b="1" lang="en-US" sz="2400"/>
              <a:t>SESSION 3</a:t>
            </a:r>
            <a:endParaRPr b="1"/>
          </a:p>
        </p:txBody>
      </p:sp>
      <p:sp>
        <p:nvSpPr>
          <p:cNvPr id="222" name="Google Shape;222;p1"/>
          <p:cNvSpPr txBox="1"/>
          <p:nvPr/>
        </p:nvSpPr>
        <p:spPr>
          <a:xfrm>
            <a:off x="4158641" y="1372513"/>
            <a:ext cx="6909614" cy="1445250"/>
          </a:xfrm>
          <a:prstGeom prst="rect">
            <a:avLst/>
          </a:prstGeom>
          <a:noFill/>
          <a:ln>
            <a:noFill/>
          </a:ln>
        </p:spPr>
        <p:txBody>
          <a:bodyPr anchorCtr="0" anchor="ctr" bIns="45700" lIns="804650" spcFirstLastPara="1" rIns="91425" wrap="square" tIns="45700">
            <a:normAutofit/>
          </a:bodyPr>
          <a:lstStyle/>
          <a:p>
            <a:pPr indent="0" lvl="0" marL="0" marR="0" rtl="0" algn="r">
              <a:lnSpc>
                <a:spcPct val="90000"/>
              </a:lnSpc>
              <a:spcBef>
                <a:spcPts val="0"/>
              </a:spcBef>
              <a:spcAft>
                <a:spcPts val="0"/>
              </a:spcAft>
              <a:buClr>
                <a:schemeClr val="accent1"/>
              </a:buClr>
              <a:buSzPts val="3000"/>
              <a:buFont typeface="Poppins"/>
              <a:buNone/>
            </a:pPr>
            <a:r>
              <a:rPr b="1" i="0" lang="en-US" sz="3000" u="none" cap="none" strike="noStrike">
                <a:solidFill>
                  <a:schemeClr val="accent1"/>
                </a:solidFill>
                <a:latin typeface="Poppins"/>
                <a:ea typeface="Poppins"/>
                <a:cs typeface="Poppins"/>
                <a:sym typeface="Poppins"/>
              </a:rPr>
              <a:t>WELCOME TO THE </a:t>
            </a:r>
            <a:endParaRPr b="0" i="0" sz="1400" u="none" cap="none" strike="noStrike">
              <a:solidFill>
                <a:srgbClr val="000000"/>
              </a:solidFill>
              <a:latin typeface="Arial"/>
              <a:ea typeface="Arial"/>
              <a:cs typeface="Arial"/>
              <a:sym typeface="Arial"/>
            </a:endParaRPr>
          </a:p>
          <a:p>
            <a:pPr indent="0" lvl="0" marL="0" marR="0" rtl="0" algn="r">
              <a:lnSpc>
                <a:spcPct val="90000"/>
              </a:lnSpc>
              <a:spcBef>
                <a:spcPts val="0"/>
              </a:spcBef>
              <a:spcAft>
                <a:spcPts val="0"/>
              </a:spcAft>
              <a:buClr>
                <a:schemeClr val="accent1"/>
              </a:buClr>
              <a:buSzPts val="3000"/>
              <a:buFont typeface="Poppins"/>
              <a:buNone/>
            </a:pPr>
            <a:r>
              <a:rPr b="1" i="0" lang="en-US" sz="3000" u="none" cap="none" strike="noStrike">
                <a:solidFill>
                  <a:schemeClr val="accent1"/>
                </a:solidFill>
                <a:latin typeface="Poppins"/>
                <a:ea typeface="Poppins"/>
                <a:cs typeface="Poppins"/>
                <a:sym typeface="Poppins"/>
              </a:rPr>
              <a:t>HIV PREVENTION AMBASSADOR</a:t>
            </a:r>
            <a:endParaRPr b="0" i="0" sz="1400" u="none" cap="none" strike="noStrike">
              <a:solidFill>
                <a:srgbClr val="000000"/>
              </a:solidFill>
              <a:latin typeface="Arial"/>
              <a:ea typeface="Arial"/>
              <a:cs typeface="Arial"/>
              <a:sym typeface="Arial"/>
            </a:endParaRPr>
          </a:p>
          <a:p>
            <a:pPr indent="0" lvl="0" marL="0" marR="0" rtl="0" algn="r">
              <a:lnSpc>
                <a:spcPct val="90000"/>
              </a:lnSpc>
              <a:spcBef>
                <a:spcPts val="0"/>
              </a:spcBef>
              <a:spcAft>
                <a:spcPts val="0"/>
              </a:spcAft>
              <a:buClr>
                <a:schemeClr val="accent1"/>
              </a:buClr>
              <a:buSzPts val="3000"/>
              <a:buFont typeface="Poppins"/>
              <a:buNone/>
            </a:pPr>
            <a:r>
              <a:rPr b="1" i="0" lang="en-US" sz="3000" u="none" cap="none" strike="noStrike">
                <a:solidFill>
                  <a:schemeClr val="accent1"/>
                </a:solidFill>
                <a:latin typeface="Poppins"/>
                <a:ea typeface="Poppins"/>
                <a:cs typeface="Poppins"/>
                <a:sym typeface="Poppins"/>
              </a:rPr>
              <a:t>TRAINING OF TRAINERS!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7FD"/>
        </a:solidFill>
      </p:bgPr>
    </p:bg>
    <p:spTree>
      <p:nvGrpSpPr>
        <p:cNvPr id="292" name="Shape 292"/>
        <p:cNvGrpSpPr/>
        <p:nvPr/>
      </p:nvGrpSpPr>
      <p:grpSpPr>
        <a:xfrm>
          <a:off x="0" y="0"/>
          <a:ext cx="0" cy="0"/>
          <a:chOff x="0" y="0"/>
          <a:chExt cx="0" cy="0"/>
        </a:xfrm>
      </p:grpSpPr>
      <p:sp>
        <p:nvSpPr>
          <p:cNvPr id="293" name="Google Shape;293;p95"/>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92298E"/>
                </a:solidFill>
              </a:rPr>
              <a:t>Making a Choice</a:t>
            </a:r>
            <a:endParaRPr>
              <a:solidFill>
                <a:srgbClr val="92298E"/>
              </a:solidFill>
            </a:endParaRPr>
          </a:p>
        </p:txBody>
      </p:sp>
      <p:sp>
        <p:nvSpPr>
          <p:cNvPr id="294" name="Google Shape;294;p95"/>
          <p:cNvSpPr txBox="1"/>
          <p:nvPr/>
        </p:nvSpPr>
        <p:spPr>
          <a:xfrm>
            <a:off x="669349" y="1303174"/>
            <a:ext cx="5813514" cy="539345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Session Goal: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Participants learn how they can </a:t>
            </a:r>
            <a:r>
              <a:rPr b="1" i="0" lang="en-US" sz="1800" u="none" cap="none" strike="noStrike">
                <a:solidFill>
                  <a:srgbClr val="333333"/>
                </a:solidFill>
                <a:latin typeface="Poppins"/>
                <a:ea typeface="Poppins"/>
                <a:cs typeface="Poppins"/>
                <a:sym typeface="Poppins"/>
              </a:rPr>
              <a:t>support their peers to make informed choices about which HIV prevention methods are right </a:t>
            </a:r>
            <a:r>
              <a:rPr b="0" i="0" lang="en-US" sz="1800" u="none" cap="none" strike="noStrike">
                <a:solidFill>
                  <a:srgbClr val="333333"/>
                </a:solidFill>
                <a:latin typeface="Poppins"/>
                <a:ea typeface="Poppins"/>
                <a:cs typeface="Poppins"/>
                <a:sym typeface="Poppins"/>
              </a:rPr>
              <a:t>for them.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This session can be completed </a:t>
            </a:r>
            <a:r>
              <a:rPr b="0" i="1" lang="en-US" sz="1800" u="none" cap="none" strike="noStrike">
                <a:solidFill>
                  <a:srgbClr val="333333"/>
                </a:solidFill>
                <a:latin typeface="Poppins"/>
                <a:ea typeface="Poppins"/>
                <a:cs typeface="Poppins"/>
                <a:sym typeface="Poppins"/>
              </a:rPr>
              <a:t>before or after</a:t>
            </a:r>
            <a:r>
              <a:rPr b="0" i="0" lang="en-US" sz="1800" u="none" cap="none" strike="noStrike">
                <a:solidFill>
                  <a:srgbClr val="333333"/>
                </a:solidFill>
                <a:latin typeface="Poppins"/>
                <a:ea typeface="Poppins"/>
                <a:cs typeface="Poppins"/>
                <a:sym typeface="Poppins"/>
              </a:rPr>
              <a:t> the remaining PrEP methods sessions. </a:t>
            </a:r>
            <a:r>
              <a:rPr b="0" i="0" lang="en-US" sz="1800" u="none" cap="none" strike="noStrike">
                <a:solidFill>
                  <a:srgbClr val="333333"/>
                </a:solidFill>
                <a:latin typeface="Poppins SemiBold"/>
                <a:ea typeface="Poppins SemiBold"/>
                <a:cs typeface="Poppins SemiBold"/>
                <a:sym typeface="Poppins SemiBold"/>
              </a:rPr>
              <a:t>If your participants are very new to PrEP, it is a good option to complete this session </a:t>
            </a:r>
            <a:r>
              <a:rPr b="0" i="1" lang="en-US" sz="1800" u="none" cap="none" strike="noStrike">
                <a:solidFill>
                  <a:srgbClr val="333333"/>
                </a:solidFill>
                <a:latin typeface="Poppins SemiBold"/>
                <a:ea typeface="Poppins SemiBold"/>
                <a:cs typeface="Poppins SemiBold"/>
                <a:sym typeface="Poppins SemiBold"/>
              </a:rPr>
              <a:t>after</a:t>
            </a:r>
            <a:r>
              <a:rPr b="0" i="0" lang="en-US" sz="1800" u="none" cap="none" strike="noStrike">
                <a:solidFill>
                  <a:srgbClr val="333333"/>
                </a:solidFill>
                <a:latin typeface="Poppins SemiBold"/>
                <a:ea typeface="Poppins SemiBold"/>
                <a:cs typeface="Poppins SemiBold"/>
                <a:sym typeface="Poppins SemiBold"/>
              </a:rPr>
              <a:t> the other PrEP sessions.</a:t>
            </a:r>
            <a:endParaRPr b="0" i="0" sz="1800" u="none" cap="none" strike="noStrike">
              <a:solidFill>
                <a:srgbClr val="333333"/>
              </a:solidFill>
              <a:latin typeface="Poppins SemiBold"/>
              <a:ea typeface="Poppins SemiBold"/>
              <a:cs typeface="Poppins SemiBold"/>
              <a:sym typeface="Poppins SemiBold"/>
            </a:endParaRPr>
          </a:p>
          <a:p>
            <a:pPr indent="0" lvl="0" marL="0" marR="0" rtl="0" algn="l">
              <a:lnSpc>
                <a:spcPct val="100000"/>
              </a:lnSpc>
              <a:spcBef>
                <a:spcPts val="0"/>
              </a:spcBef>
              <a:spcAft>
                <a:spcPts val="0"/>
              </a:spcAft>
              <a:buClr>
                <a:schemeClr val="accent3"/>
              </a:buClr>
              <a:buSzPts val="1800"/>
              <a:buFont typeface="Arial"/>
              <a:buNone/>
            </a:pPr>
            <a:r>
              <a:t/>
            </a:r>
            <a:endParaRPr b="0" i="0" sz="18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92298E"/>
                </a:solidFill>
                <a:latin typeface="Poppins"/>
                <a:ea typeface="Poppins"/>
                <a:cs typeface="Poppins"/>
                <a:sym typeface="Poppins"/>
              </a:rPr>
              <a:t>Session Activities: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Choice game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HIV prevention planning</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Character profile creation</a:t>
            </a:r>
            <a:endParaRPr b="0" i="0" sz="1800" u="none" cap="none" strike="noStrike">
              <a:solidFill>
                <a:srgbClr val="333333"/>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Ambassador Tools &amp; Worksheets: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Making a Choice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Character Profile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t/>
            </a:r>
            <a:endParaRPr b="0" i="0" sz="1400" u="none" cap="none" strike="noStrike">
              <a:solidFill>
                <a:srgbClr val="333333"/>
              </a:solidFill>
              <a:latin typeface="Arial"/>
              <a:ea typeface="Arial"/>
              <a:cs typeface="Arial"/>
              <a:sym typeface="Arial"/>
            </a:endParaRPr>
          </a:p>
        </p:txBody>
      </p:sp>
      <p:pic>
        <p:nvPicPr>
          <p:cNvPr id="295" name="Google Shape;295;p95"/>
          <p:cNvPicPr preferRelativeResize="0"/>
          <p:nvPr/>
        </p:nvPicPr>
        <p:blipFill rotWithShape="1">
          <a:blip r:embed="rId3">
            <a:alphaModFix/>
          </a:blip>
          <a:srcRect b="0" l="0" r="0" t="0"/>
          <a:stretch/>
        </p:blipFill>
        <p:spPr>
          <a:xfrm>
            <a:off x="7283706" y="172963"/>
            <a:ext cx="4238946" cy="5991518"/>
          </a:xfrm>
          <a:prstGeom prst="rect">
            <a:avLst/>
          </a:prstGeom>
          <a:noFill/>
          <a:ln>
            <a:noFill/>
          </a:ln>
          <a:effectLst>
            <a:outerShdw blurRad="292100" rotWithShape="0" algn="tl" dir="2700000" dist="139700">
              <a:srgbClr val="333333">
                <a:alpha val="65098"/>
              </a:srgbClr>
            </a:outerShdw>
          </a:effectLst>
        </p:spPr>
      </p:pic>
      <p:sp>
        <p:nvSpPr>
          <p:cNvPr id="296" name="Google Shape;296;p95"/>
          <p:cNvSpPr txBox="1"/>
          <p:nvPr/>
        </p:nvSpPr>
        <p:spPr>
          <a:xfrm>
            <a:off x="4292301" y="6401736"/>
            <a:ext cx="7899700" cy="536607"/>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1200"/>
              </a:spcAft>
              <a:buClr>
                <a:srgbClr val="377132"/>
              </a:buClr>
              <a:buSzPts val="2000"/>
              <a:buFont typeface="Arial"/>
              <a:buNone/>
            </a:pPr>
            <a:r>
              <a:rPr b="0" i="0" lang="en-US" sz="1200" u="none" cap="none" strike="noStrike">
                <a:solidFill>
                  <a:srgbClr val="333333"/>
                </a:solidFill>
                <a:latin typeface="Poppins"/>
                <a:ea typeface="Poppins"/>
                <a:cs typeface="Poppins"/>
                <a:sym typeface="Poppins"/>
              </a:rPr>
              <a:t>*Note: If you choose to do the Making a Choice Session </a:t>
            </a:r>
            <a:r>
              <a:rPr b="0" i="1" lang="en-US" sz="1200" u="none" cap="none" strike="noStrike">
                <a:solidFill>
                  <a:srgbClr val="333333"/>
                </a:solidFill>
                <a:latin typeface="Poppins"/>
                <a:ea typeface="Poppins"/>
                <a:cs typeface="Poppins"/>
                <a:sym typeface="Poppins"/>
              </a:rPr>
              <a:t>after</a:t>
            </a:r>
            <a:r>
              <a:rPr b="0" i="0" lang="en-US" sz="1200" u="none" cap="none" strike="noStrike">
                <a:solidFill>
                  <a:srgbClr val="333333"/>
                </a:solidFill>
                <a:latin typeface="Poppins"/>
                <a:ea typeface="Poppins"/>
                <a:cs typeface="Poppins"/>
                <a:sym typeface="Poppins"/>
              </a:rPr>
              <a:t> the other PrEP sessions, you will need to complete the character profile activity from this session before starting the journey map activities.</a:t>
            </a:r>
            <a:endParaRPr b="0" i="0" sz="1400" u="none" cap="none" strike="noStrike">
              <a:solidFill>
                <a:srgbClr val="000000"/>
              </a:solidFill>
              <a:latin typeface="Arial"/>
              <a:ea typeface="Arial"/>
              <a:cs typeface="Arial"/>
              <a:sym typeface="Arial"/>
            </a:endParaRPr>
          </a:p>
        </p:txBody>
      </p:sp>
      <p:sp>
        <p:nvSpPr>
          <p:cNvPr id="297" name="Google Shape;297;p95"/>
          <p:cNvSpPr/>
          <p:nvPr/>
        </p:nvSpPr>
        <p:spPr>
          <a:xfrm>
            <a:off x="9064305" y="5553403"/>
            <a:ext cx="2399700" cy="529200"/>
          </a:xfrm>
          <a:prstGeom prst="roundRect">
            <a:avLst>
              <a:gd fmla="val 16667" name="adj"/>
            </a:avLst>
          </a:prstGeom>
          <a:solidFill>
            <a:srgbClr val="87C781"/>
          </a:solidFill>
          <a:ln cap="flat" cmpd="sng" w="9525">
            <a:solidFill>
              <a:srgbClr val="13717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700">
                <a:solidFill>
                  <a:srgbClr val="FFFFFF"/>
                </a:solidFill>
                <a:latin typeface="Poppins"/>
                <a:ea typeface="Poppins"/>
                <a:cs typeface="Poppins"/>
                <a:sym typeface="Poppins"/>
              </a:rPr>
              <a:t>Ambassador Tool</a:t>
            </a:r>
            <a:endParaRPr b="1" i="0" sz="1300" u="none" cap="none" strike="noStrike">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7FD"/>
        </a:solidFill>
      </p:bgPr>
    </p:bg>
    <p:spTree>
      <p:nvGrpSpPr>
        <p:cNvPr id="302" name="Shape 302"/>
        <p:cNvGrpSpPr/>
        <p:nvPr/>
      </p:nvGrpSpPr>
      <p:grpSpPr>
        <a:xfrm>
          <a:off x="0" y="0"/>
          <a:ext cx="0" cy="0"/>
          <a:chOff x="0" y="0"/>
          <a:chExt cx="0" cy="0"/>
        </a:xfrm>
      </p:grpSpPr>
      <p:sp>
        <p:nvSpPr>
          <p:cNvPr id="303" name="Google Shape;303;p96"/>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92298E"/>
                </a:solidFill>
              </a:rPr>
              <a:t>PrEP Ring and the Body</a:t>
            </a:r>
            <a:endParaRPr>
              <a:solidFill>
                <a:srgbClr val="92298E"/>
              </a:solidFill>
            </a:endParaRPr>
          </a:p>
        </p:txBody>
      </p:sp>
      <p:sp>
        <p:nvSpPr>
          <p:cNvPr id="304" name="Google Shape;304;p96"/>
          <p:cNvSpPr txBox="1"/>
          <p:nvPr/>
        </p:nvSpPr>
        <p:spPr>
          <a:xfrm>
            <a:off x="669348" y="1378478"/>
            <a:ext cx="5696283" cy="539345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Session Goal: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Participants learn </a:t>
            </a:r>
            <a:r>
              <a:rPr b="1" i="0" lang="en-US" sz="1800" u="none" cap="none" strike="noStrike">
                <a:solidFill>
                  <a:srgbClr val="333333"/>
                </a:solidFill>
                <a:latin typeface="Poppins"/>
                <a:ea typeface="Poppins"/>
                <a:cs typeface="Poppins"/>
                <a:sym typeface="Poppins"/>
              </a:rPr>
              <a:t>about the PrEP ring and how to insert and remove it</a:t>
            </a:r>
            <a:r>
              <a:rPr b="0" i="0" lang="en-US" sz="1800" u="none" cap="none" strike="noStrike">
                <a:solidFill>
                  <a:srgbClr val="333333"/>
                </a:solidFill>
                <a:latin typeface="Poppins"/>
                <a:ea typeface="Poppins"/>
                <a:cs typeface="Poppins"/>
                <a:sym typeface="Poppins"/>
              </a:rPr>
              <a:t>. They will also </a:t>
            </a:r>
            <a:r>
              <a:rPr b="0" i="0" lang="en-US" sz="1800" u="none" cap="none" strike="noStrike">
                <a:solidFill>
                  <a:srgbClr val="582F80"/>
                </a:solidFill>
                <a:latin typeface="Poppins"/>
                <a:ea typeface="Poppins"/>
                <a:cs typeface="Poppins"/>
                <a:sym typeface="Poppins"/>
              </a:rPr>
              <a:t>practice explaining how to use the ring and responding to their peers’ concerns </a:t>
            </a:r>
            <a:r>
              <a:rPr b="0" i="0" lang="en-US" sz="1800" u="none" cap="none" strike="noStrike">
                <a:solidFill>
                  <a:srgbClr val="333333"/>
                </a:solidFill>
                <a:latin typeface="Poppins"/>
                <a:ea typeface="Poppins"/>
                <a:cs typeface="Poppins"/>
                <a:sym typeface="Poppins"/>
              </a:rPr>
              <a:t>about a vaginally inserted device</a:t>
            </a:r>
            <a:r>
              <a:rPr b="0" i="0" lang="en-US" sz="1800" u="none" cap="none" strike="noStrike">
                <a:solidFill>
                  <a:srgbClr val="333333"/>
                </a:solidFill>
                <a:latin typeface="Poppins SemiBold"/>
                <a:ea typeface="Poppins SemiBold"/>
                <a:cs typeface="Poppins SemiBold"/>
                <a:sym typeface="Poppins SemiBold"/>
              </a:rPr>
              <a:t>.</a:t>
            </a:r>
            <a:endParaRPr b="0" i="0" sz="1800" u="none" cap="none" strike="noStrike">
              <a:solidFill>
                <a:srgbClr val="333333"/>
              </a:solidFill>
              <a:latin typeface="Poppins SemiBold"/>
              <a:ea typeface="Poppins SemiBold"/>
              <a:cs typeface="Poppins SemiBold"/>
              <a:sym typeface="Poppins SemiBold"/>
            </a:endParaRPr>
          </a:p>
          <a:p>
            <a:pPr indent="0" lvl="0" marL="0" marR="0" rtl="0" algn="l">
              <a:lnSpc>
                <a:spcPct val="100000"/>
              </a:lnSpc>
              <a:spcBef>
                <a:spcPts val="1200"/>
              </a:spcBef>
              <a:spcAft>
                <a:spcPts val="0"/>
              </a:spcAft>
              <a:buClr>
                <a:schemeClr val="accent3"/>
              </a:buClr>
              <a:buSzPts val="1800"/>
              <a:buFont typeface="Arial"/>
              <a:buNone/>
            </a:pPr>
            <a:r>
              <a:t/>
            </a:r>
            <a:endParaRPr b="0" i="0" sz="18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92298E"/>
                </a:solidFill>
                <a:latin typeface="Poppins"/>
                <a:ea typeface="Poppins"/>
                <a:cs typeface="Poppins"/>
                <a:sym typeface="Poppins"/>
              </a:rPr>
              <a:t>Session Activities: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Choice game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HIV prevention planning</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Character profile creation</a:t>
            </a:r>
            <a:endParaRPr b="0" i="0" sz="1800" u="none" cap="none" strike="noStrike">
              <a:solidFill>
                <a:srgbClr val="333333"/>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Ambassador Tools &amp; Worksheets: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Answering Your Questions – PrEP Ring</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Tips for Using the PrEP Ring</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PrEP Ring Insertion &amp; Removal</a:t>
            </a:r>
            <a:endParaRPr b="0" i="0" sz="18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chemeClr val="accent3"/>
              </a:buClr>
              <a:buSzPts val="1800"/>
              <a:buFont typeface="Arial"/>
              <a:buNone/>
            </a:pPr>
            <a:r>
              <a:t/>
            </a:r>
            <a:endParaRPr b="0" i="0" sz="1400" u="none" cap="none" strike="noStrike">
              <a:solidFill>
                <a:srgbClr val="333333"/>
              </a:solidFill>
              <a:latin typeface="Arial"/>
              <a:ea typeface="Arial"/>
              <a:cs typeface="Arial"/>
              <a:sym typeface="Arial"/>
            </a:endParaRPr>
          </a:p>
        </p:txBody>
      </p:sp>
      <p:pic>
        <p:nvPicPr>
          <p:cNvPr id="305" name="Google Shape;305;p96"/>
          <p:cNvPicPr preferRelativeResize="0"/>
          <p:nvPr/>
        </p:nvPicPr>
        <p:blipFill rotWithShape="1">
          <a:blip r:embed="rId3">
            <a:alphaModFix/>
          </a:blip>
          <a:srcRect b="0" l="0" r="0" t="0"/>
          <a:stretch/>
        </p:blipFill>
        <p:spPr>
          <a:xfrm>
            <a:off x="6930297" y="433241"/>
            <a:ext cx="4238946" cy="5991518"/>
          </a:xfrm>
          <a:prstGeom prst="rect">
            <a:avLst/>
          </a:prstGeom>
          <a:noFill/>
          <a:ln>
            <a:noFill/>
          </a:ln>
          <a:effectLst>
            <a:outerShdw blurRad="292100" rotWithShape="0" algn="tl" dir="2700000" dist="139700">
              <a:srgbClr val="333333">
                <a:alpha val="65098"/>
              </a:srgbClr>
            </a:outerShdw>
          </a:effectLst>
        </p:spPr>
      </p:pic>
      <p:sp>
        <p:nvSpPr>
          <p:cNvPr id="306" name="Google Shape;306;p96"/>
          <p:cNvSpPr/>
          <p:nvPr/>
        </p:nvSpPr>
        <p:spPr>
          <a:xfrm>
            <a:off x="8709816" y="5798819"/>
            <a:ext cx="2399700" cy="529200"/>
          </a:xfrm>
          <a:prstGeom prst="roundRect">
            <a:avLst>
              <a:gd fmla="val 16667" name="adj"/>
            </a:avLst>
          </a:prstGeom>
          <a:solidFill>
            <a:srgbClr val="87C781"/>
          </a:solidFill>
          <a:ln cap="flat" cmpd="sng" w="9525">
            <a:solidFill>
              <a:srgbClr val="13717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700">
                <a:solidFill>
                  <a:srgbClr val="FFFFFF"/>
                </a:solidFill>
                <a:latin typeface="Poppins"/>
                <a:ea typeface="Poppins"/>
                <a:cs typeface="Poppins"/>
                <a:sym typeface="Poppins"/>
              </a:rPr>
              <a:t>Ambassador Tool</a:t>
            </a:r>
            <a:endParaRPr b="1" i="0" sz="1300" u="none" cap="none" strike="noStrike">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82F80"/>
        </a:solidFill>
      </p:bgPr>
    </p:bg>
    <p:spTree>
      <p:nvGrpSpPr>
        <p:cNvPr id="311" name="Shape 311"/>
        <p:cNvGrpSpPr/>
        <p:nvPr/>
      </p:nvGrpSpPr>
      <p:grpSpPr>
        <a:xfrm>
          <a:off x="0" y="0"/>
          <a:ext cx="0" cy="0"/>
          <a:chOff x="0" y="0"/>
          <a:chExt cx="0" cy="0"/>
        </a:xfrm>
      </p:grpSpPr>
      <p:sp>
        <p:nvSpPr>
          <p:cNvPr id="312" name="Google Shape;312;p97"/>
          <p:cNvSpPr txBox="1"/>
          <p:nvPr>
            <p:ph idx="2" type="body"/>
          </p:nvPr>
        </p:nvSpPr>
        <p:spPr>
          <a:xfrm>
            <a:off x="1271588" y="132328"/>
            <a:ext cx="8964706" cy="1143000"/>
          </a:xfrm>
          <a:prstGeom prst="rect">
            <a:avLst/>
          </a:prstGeom>
          <a:noFill/>
          <a:ln>
            <a:noFill/>
          </a:ln>
        </p:spPr>
        <p:txBody>
          <a:bodyPr anchorCtr="0" anchor="ctr" bIns="45700" lIns="731500" spcFirstLastPara="1" rIns="91425" wrap="square" tIns="45700">
            <a:noAutofit/>
          </a:bodyPr>
          <a:lstStyle/>
          <a:p>
            <a:pPr indent="-342900" lvl="0" marL="342900" rtl="0" algn="ctr">
              <a:lnSpc>
                <a:spcPct val="100000"/>
              </a:lnSpc>
              <a:spcBef>
                <a:spcPts val="0"/>
              </a:spcBef>
              <a:spcAft>
                <a:spcPts val="0"/>
              </a:spcAft>
              <a:buSzPts val="3500"/>
              <a:buNone/>
            </a:pPr>
            <a:r>
              <a:rPr lang="en-US">
                <a:solidFill>
                  <a:schemeClr val="lt1"/>
                </a:solidFill>
              </a:rPr>
              <a:t>The PrEP Journey Map</a:t>
            </a:r>
            <a:endParaRPr/>
          </a:p>
        </p:txBody>
      </p:sp>
      <p:sp>
        <p:nvSpPr>
          <p:cNvPr id="313" name="Google Shape;313;p97"/>
          <p:cNvSpPr txBox="1"/>
          <p:nvPr/>
        </p:nvSpPr>
        <p:spPr>
          <a:xfrm>
            <a:off x="6324343" y="1494129"/>
            <a:ext cx="5164823" cy="285196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Poppins SemiBold"/>
                <a:ea typeface="Poppins SemiBold"/>
                <a:cs typeface="Poppins SemiBold"/>
                <a:sym typeface="Poppins SemiBold"/>
              </a:rPr>
              <a:t>The Journey Map Sessions should be completed </a:t>
            </a:r>
            <a:r>
              <a:rPr b="0" i="1" lang="en-US" sz="2400" u="none" cap="none" strike="noStrike">
                <a:solidFill>
                  <a:schemeClr val="lt1"/>
                </a:solidFill>
                <a:latin typeface="Poppins SemiBold"/>
                <a:ea typeface="Poppins SemiBold"/>
                <a:cs typeface="Poppins SemiBold"/>
                <a:sym typeface="Poppins SemiBold"/>
              </a:rPr>
              <a:t>once for each PrEP method</a:t>
            </a:r>
            <a:r>
              <a:rPr b="0" i="0" lang="en-US" sz="2400" u="none" cap="none" strike="noStrike">
                <a:solidFill>
                  <a:schemeClr val="lt1"/>
                </a:solidFill>
                <a:latin typeface="Poppins SemiBold"/>
                <a:ea typeface="Poppins SemiBold"/>
                <a:cs typeface="Poppins SemiBold"/>
                <a:sym typeface="Poppins SemiBold"/>
              </a:rPr>
              <a:t> that you are training on.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600"/>
              </a:spcBef>
              <a:spcAft>
                <a:spcPts val="0"/>
              </a:spcAft>
              <a:buClr>
                <a:srgbClr val="000000"/>
              </a:buClr>
              <a:buSzPts val="2400"/>
              <a:buFont typeface="Arial"/>
              <a:buNone/>
            </a:pPr>
            <a:r>
              <a:t/>
            </a:r>
            <a:endParaRPr b="0" i="0" sz="2400" u="none" cap="none" strike="noStrike">
              <a:solidFill>
                <a:schemeClr val="lt1"/>
              </a:solidFill>
              <a:latin typeface="Poppins SemiBold"/>
              <a:ea typeface="Poppins SemiBold"/>
              <a:cs typeface="Poppins SemiBold"/>
              <a:sym typeface="Poppins SemiBold"/>
            </a:endParaRPr>
          </a:p>
          <a:p>
            <a:pPr indent="0" lvl="0" marL="0" marR="0" rtl="0" algn="r">
              <a:lnSpc>
                <a:spcPct val="100000"/>
              </a:lnSpc>
              <a:spcBef>
                <a:spcPts val="600"/>
              </a:spcBef>
              <a:spcAft>
                <a:spcPts val="0"/>
              </a:spcAft>
              <a:buClr>
                <a:srgbClr val="000000"/>
              </a:buClr>
              <a:buSzPts val="2400"/>
              <a:buFont typeface="Arial"/>
              <a:buNone/>
            </a:pPr>
            <a:r>
              <a:rPr b="0" i="0" lang="en-US" sz="2400" u="none" cap="none" strike="noStrike">
                <a:solidFill>
                  <a:schemeClr val="lt1"/>
                </a:solidFill>
                <a:latin typeface="Poppins SemiBold"/>
                <a:ea typeface="Poppins SemiBold"/>
                <a:cs typeface="Poppins SemiBold"/>
                <a:sym typeface="Poppins SemiBold"/>
              </a:rPr>
              <a:t>The full Journey Map activity (steps 1-5) may take 2-4 hours</a:t>
            </a:r>
            <a:r>
              <a:rPr b="0" i="0" lang="en-US" sz="1800" u="none" cap="none" strike="noStrike">
                <a:solidFill>
                  <a:schemeClr val="lt1"/>
                </a:solidFill>
                <a:latin typeface="Poppins SemiBold"/>
                <a:ea typeface="Poppins SemiBold"/>
                <a:cs typeface="Poppins SemiBold"/>
                <a:sym typeface="Poppins SemiBold"/>
              </a:rPr>
              <a:t>.</a:t>
            </a:r>
            <a:endParaRPr b="0" i="0" sz="1800" u="none" cap="none" strike="noStrike">
              <a:solidFill>
                <a:schemeClr val="lt1"/>
              </a:solidFill>
              <a:latin typeface="Poppins SemiBold"/>
              <a:ea typeface="Poppins SemiBold"/>
              <a:cs typeface="Poppins SemiBold"/>
              <a:sym typeface="Poppins SemiBold"/>
            </a:endParaRPr>
          </a:p>
          <a:p>
            <a:pPr indent="0" lvl="0" marL="0" marR="0" rtl="0" algn="r">
              <a:lnSpc>
                <a:spcPct val="100000"/>
              </a:lnSpc>
              <a:spcBef>
                <a:spcPts val="600"/>
              </a:spcBef>
              <a:spcAft>
                <a:spcPts val="0"/>
              </a:spcAft>
              <a:buClr>
                <a:schemeClr val="accent3"/>
              </a:buClr>
              <a:buSzPts val="1800"/>
              <a:buFont typeface="Arial"/>
              <a:buNone/>
            </a:pPr>
            <a:r>
              <a:t/>
            </a:r>
            <a:endParaRPr b="1" i="0" sz="1800" u="none" cap="none" strike="noStrike">
              <a:solidFill>
                <a:schemeClr val="lt1"/>
              </a:solidFill>
              <a:latin typeface="Poppins"/>
              <a:ea typeface="Poppins"/>
              <a:cs typeface="Poppins"/>
              <a:sym typeface="Poppins"/>
            </a:endParaRPr>
          </a:p>
          <a:p>
            <a:pPr indent="0" lvl="0" marL="0" marR="0" rtl="0" algn="r">
              <a:lnSpc>
                <a:spcPct val="100000"/>
              </a:lnSpc>
              <a:spcBef>
                <a:spcPts val="600"/>
              </a:spcBef>
              <a:spcAft>
                <a:spcPts val="0"/>
              </a:spcAft>
              <a:buClr>
                <a:schemeClr val="accent3"/>
              </a:buClr>
              <a:buSzPts val="1800"/>
              <a:buFont typeface="Arial"/>
              <a:buNone/>
            </a:pPr>
            <a:r>
              <a:t/>
            </a:r>
            <a:endParaRPr b="0" i="0" sz="1400" u="none" cap="none" strike="noStrike">
              <a:solidFill>
                <a:schemeClr val="lt1"/>
              </a:solidFill>
              <a:latin typeface="Arial"/>
              <a:ea typeface="Arial"/>
              <a:cs typeface="Arial"/>
              <a:sym typeface="Arial"/>
            </a:endParaRPr>
          </a:p>
        </p:txBody>
      </p:sp>
      <p:pic>
        <p:nvPicPr>
          <p:cNvPr id="314" name="Google Shape;314;p97"/>
          <p:cNvPicPr preferRelativeResize="0"/>
          <p:nvPr/>
        </p:nvPicPr>
        <p:blipFill rotWithShape="1">
          <a:blip r:embed="rId3">
            <a:alphaModFix/>
          </a:blip>
          <a:srcRect b="0" l="0" r="0" t="0"/>
          <a:stretch/>
        </p:blipFill>
        <p:spPr>
          <a:xfrm rot="-5400000">
            <a:off x="953867" y="681756"/>
            <a:ext cx="2683646" cy="3793187"/>
          </a:xfrm>
          <a:prstGeom prst="rect">
            <a:avLst/>
          </a:prstGeom>
          <a:noFill/>
          <a:ln>
            <a:noFill/>
          </a:ln>
          <a:effectLst>
            <a:outerShdw blurRad="292100" rotWithShape="0" algn="tl" dir="2700000" dist="139700">
              <a:srgbClr val="333333">
                <a:alpha val="65098"/>
              </a:srgbClr>
            </a:outerShdw>
          </a:effectLst>
        </p:spPr>
      </p:pic>
      <p:pic>
        <p:nvPicPr>
          <p:cNvPr id="315" name="Google Shape;315;p97"/>
          <p:cNvPicPr preferRelativeResize="0"/>
          <p:nvPr/>
        </p:nvPicPr>
        <p:blipFill rotWithShape="1">
          <a:blip r:embed="rId4">
            <a:alphaModFix/>
          </a:blip>
          <a:srcRect b="0" l="0" r="0" t="0"/>
          <a:stretch/>
        </p:blipFill>
        <p:spPr>
          <a:xfrm rot="-5400000">
            <a:off x="1497014" y="1602730"/>
            <a:ext cx="2675056" cy="3781046"/>
          </a:xfrm>
          <a:prstGeom prst="rect">
            <a:avLst/>
          </a:prstGeom>
          <a:noFill/>
          <a:ln>
            <a:noFill/>
          </a:ln>
          <a:effectLst>
            <a:outerShdw blurRad="292100" rotWithShape="0" algn="tl" dir="2700000" dist="139700">
              <a:srgbClr val="333333">
                <a:alpha val="65098"/>
              </a:srgbClr>
            </a:outerShdw>
          </a:effectLst>
        </p:spPr>
      </p:pic>
      <p:pic>
        <p:nvPicPr>
          <p:cNvPr id="316" name="Google Shape;316;p97"/>
          <p:cNvPicPr preferRelativeResize="0"/>
          <p:nvPr/>
        </p:nvPicPr>
        <p:blipFill rotWithShape="1">
          <a:blip r:embed="rId5">
            <a:alphaModFix/>
          </a:blip>
          <a:srcRect b="0" l="0" r="0" t="0"/>
          <a:stretch/>
        </p:blipFill>
        <p:spPr>
          <a:xfrm rot="-5400000">
            <a:off x="2065389" y="2495599"/>
            <a:ext cx="2664719" cy="3766437"/>
          </a:xfrm>
          <a:prstGeom prst="rect">
            <a:avLst/>
          </a:prstGeom>
          <a:noFill/>
          <a:ln>
            <a:noFill/>
          </a:ln>
          <a:effectLst>
            <a:outerShdw blurRad="292100" rotWithShape="0" algn="tl" dir="2700000" dist="139700">
              <a:srgbClr val="333333">
                <a:alpha val="65098"/>
              </a:srgbClr>
            </a:outerShdw>
          </a:effectLst>
        </p:spPr>
      </p:pic>
      <p:pic>
        <p:nvPicPr>
          <p:cNvPr id="317" name="Google Shape;317;p97"/>
          <p:cNvPicPr preferRelativeResize="0"/>
          <p:nvPr/>
        </p:nvPicPr>
        <p:blipFill rotWithShape="1">
          <a:blip r:embed="rId6">
            <a:alphaModFix/>
          </a:blip>
          <a:srcRect b="0" l="0" r="0" t="0"/>
          <a:stretch/>
        </p:blipFill>
        <p:spPr>
          <a:xfrm rot="-5400000">
            <a:off x="2817834" y="3202452"/>
            <a:ext cx="2683647" cy="3793190"/>
          </a:xfrm>
          <a:prstGeom prst="rect">
            <a:avLst/>
          </a:prstGeom>
          <a:noFill/>
          <a:ln>
            <a:noFill/>
          </a:ln>
          <a:effectLst>
            <a:outerShdw blurRad="292100" rotWithShape="0" algn="tl" dir="2700000" dist="139700">
              <a:srgbClr val="333333">
                <a:alpha val="65098"/>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7FD"/>
        </a:solidFill>
      </p:bgPr>
    </p:bg>
    <p:spTree>
      <p:nvGrpSpPr>
        <p:cNvPr id="322" name="Shape 322"/>
        <p:cNvGrpSpPr/>
        <p:nvPr/>
      </p:nvGrpSpPr>
      <p:grpSpPr>
        <a:xfrm>
          <a:off x="0" y="0"/>
          <a:ext cx="0" cy="0"/>
          <a:chOff x="0" y="0"/>
          <a:chExt cx="0" cy="0"/>
        </a:xfrm>
      </p:grpSpPr>
      <p:sp>
        <p:nvSpPr>
          <p:cNvPr id="323" name="Google Shape;323;p98"/>
          <p:cNvSpPr txBox="1"/>
          <p:nvPr>
            <p:ph idx="2" type="body"/>
          </p:nvPr>
        </p:nvSpPr>
        <p:spPr>
          <a:xfrm>
            <a:off x="2524460" y="325918"/>
            <a:ext cx="8964706" cy="1143000"/>
          </a:xfrm>
          <a:prstGeom prst="rect">
            <a:avLst/>
          </a:prstGeom>
          <a:noFill/>
          <a:ln>
            <a:noFill/>
          </a:ln>
        </p:spPr>
        <p:txBody>
          <a:bodyPr anchorCtr="0" anchor="ctr" bIns="45700" lIns="731500" spcFirstLastPara="1" rIns="91425" wrap="square" tIns="45700">
            <a:noAutofit/>
          </a:bodyPr>
          <a:lstStyle/>
          <a:p>
            <a:pPr indent="-342900" lvl="0" marL="342900" rtl="0" algn="r">
              <a:lnSpc>
                <a:spcPct val="100000"/>
              </a:lnSpc>
              <a:spcBef>
                <a:spcPts val="0"/>
              </a:spcBef>
              <a:spcAft>
                <a:spcPts val="0"/>
              </a:spcAft>
              <a:buSzPts val="3500"/>
              <a:buNone/>
            </a:pPr>
            <a:r>
              <a:rPr lang="en-US">
                <a:solidFill>
                  <a:srgbClr val="92298E"/>
                </a:solidFill>
              </a:rPr>
              <a:t>Finding Out About PrEP Methods</a:t>
            </a:r>
            <a:endParaRPr/>
          </a:p>
          <a:p>
            <a:pPr indent="-342900" lvl="0" marL="342900" rtl="0" algn="r">
              <a:lnSpc>
                <a:spcPct val="100000"/>
              </a:lnSpc>
              <a:spcBef>
                <a:spcPts val="0"/>
              </a:spcBef>
              <a:spcAft>
                <a:spcPts val="0"/>
              </a:spcAft>
              <a:buSzPts val="3500"/>
              <a:buNone/>
            </a:pPr>
            <a:r>
              <a:rPr i="1" lang="en-US" sz="3000">
                <a:solidFill>
                  <a:srgbClr val="582F80"/>
                </a:solidFill>
              </a:rPr>
              <a:t>PrEP Journey Map Step 1</a:t>
            </a:r>
            <a:endParaRPr i="1" sz="3000">
              <a:solidFill>
                <a:srgbClr val="582F80"/>
              </a:solidFill>
            </a:endParaRPr>
          </a:p>
        </p:txBody>
      </p:sp>
      <p:sp>
        <p:nvSpPr>
          <p:cNvPr id="324" name="Google Shape;324;p98"/>
          <p:cNvSpPr txBox="1"/>
          <p:nvPr/>
        </p:nvSpPr>
        <p:spPr>
          <a:xfrm>
            <a:off x="6852492" y="1689043"/>
            <a:ext cx="4636674" cy="4282096"/>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Session Goal:</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60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Through supporting their </a:t>
            </a:r>
            <a:r>
              <a:rPr b="1" i="0" lang="en-US" sz="1800" u="none" cap="none" strike="noStrike">
                <a:solidFill>
                  <a:srgbClr val="333333"/>
                </a:solidFill>
                <a:latin typeface="Poppins"/>
                <a:ea typeface="Poppins"/>
                <a:cs typeface="Poppins"/>
                <a:sym typeface="Poppins"/>
              </a:rPr>
              <a:t>character profile</a:t>
            </a:r>
            <a:r>
              <a:rPr b="0" i="0" lang="en-US" sz="1800" u="none" cap="none" strike="noStrike">
                <a:solidFill>
                  <a:srgbClr val="333333"/>
                </a:solidFill>
                <a:latin typeface="Poppins"/>
                <a:ea typeface="Poppins"/>
                <a:cs typeface="Poppins"/>
                <a:sym typeface="Poppins"/>
              </a:rPr>
              <a:t>, participants </a:t>
            </a:r>
            <a:r>
              <a:rPr b="1" i="0" lang="en-US" sz="1800" u="none" cap="none" strike="noStrike">
                <a:solidFill>
                  <a:srgbClr val="333333"/>
                </a:solidFill>
                <a:latin typeface="Poppins"/>
                <a:ea typeface="Poppins"/>
                <a:cs typeface="Poppins"/>
                <a:sym typeface="Poppins"/>
              </a:rPr>
              <a:t>learn about the PrEP method and practice explaining </a:t>
            </a:r>
            <a:r>
              <a:rPr b="0" i="0" lang="en-US" sz="1800" u="none" cap="none" strike="noStrike">
                <a:solidFill>
                  <a:srgbClr val="333333"/>
                </a:solidFill>
                <a:latin typeface="Poppins"/>
                <a:ea typeface="Poppins"/>
                <a:cs typeface="Poppins"/>
                <a:sym typeface="Poppins"/>
              </a:rPr>
              <a:t>how it works. They will also </a:t>
            </a:r>
            <a:r>
              <a:rPr b="1" i="0" lang="en-US" sz="1800" u="none" cap="none" strike="noStrike">
                <a:solidFill>
                  <a:srgbClr val="333333"/>
                </a:solidFill>
                <a:latin typeface="Poppins"/>
                <a:ea typeface="Poppins"/>
                <a:cs typeface="Poppins"/>
                <a:sym typeface="Poppins"/>
              </a:rPr>
              <a:t>practice</a:t>
            </a:r>
            <a:r>
              <a:rPr b="0" i="0" lang="en-US" sz="1800" u="none" cap="none" strike="noStrike">
                <a:solidFill>
                  <a:srgbClr val="333333"/>
                </a:solidFill>
                <a:latin typeface="Poppins"/>
                <a:ea typeface="Poppins"/>
                <a:cs typeface="Poppins"/>
                <a:sym typeface="Poppins"/>
              </a:rPr>
              <a:t> </a:t>
            </a:r>
            <a:r>
              <a:rPr b="1" i="0" lang="en-US" sz="1800" u="none" cap="none" strike="noStrike">
                <a:solidFill>
                  <a:srgbClr val="333333"/>
                </a:solidFill>
                <a:latin typeface="Poppins"/>
                <a:ea typeface="Poppins"/>
                <a:cs typeface="Poppins"/>
                <a:sym typeface="Poppins"/>
              </a:rPr>
              <a:t>communicating key information </a:t>
            </a:r>
            <a:r>
              <a:rPr b="0" i="0" lang="en-US" sz="1800" u="none" cap="none" strike="noStrike">
                <a:solidFill>
                  <a:srgbClr val="333333"/>
                </a:solidFill>
                <a:latin typeface="Poppins"/>
                <a:ea typeface="Poppins"/>
                <a:cs typeface="Poppins"/>
                <a:sym typeface="Poppins"/>
              </a:rPr>
              <a:t>about the method</a:t>
            </a:r>
            <a:r>
              <a:rPr b="0" i="0" lang="en-US" sz="1800" u="none" cap="none" strike="noStrike">
                <a:solidFill>
                  <a:srgbClr val="333333"/>
                </a:solidFill>
                <a:latin typeface="Poppins SemiBold"/>
                <a:ea typeface="Poppins SemiBold"/>
                <a:cs typeface="Poppins SemiBold"/>
                <a:sym typeface="Poppins SemiBold"/>
              </a:rPr>
              <a:t>.</a:t>
            </a:r>
            <a:endParaRPr b="0" i="0" sz="1800" u="none" cap="none" strike="noStrike">
              <a:solidFill>
                <a:srgbClr val="333333"/>
              </a:solidFill>
              <a:latin typeface="Poppins SemiBold"/>
              <a:ea typeface="Poppins SemiBold"/>
              <a:cs typeface="Poppins SemiBold"/>
              <a:sym typeface="Poppins SemiBold"/>
            </a:endParaRPr>
          </a:p>
          <a:p>
            <a:pPr indent="0" lvl="0" marL="0" marR="0" rtl="0" algn="r">
              <a:lnSpc>
                <a:spcPct val="100000"/>
              </a:lnSpc>
              <a:spcBef>
                <a:spcPts val="1200"/>
              </a:spcBef>
              <a:spcAft>
                <a:spcPts val="0"/>
              </a:spcAft>
              <a:buClr>
                <a:schemeClr val="accent3"/>
              </a:buClr>
              <a:buSzPts val="1800"/>
              <a:buFont typeface="Arial"/>
              <a:buNone/>
            </a:pPr>
            <a:r>
              <a:t/>
            </a:r>
            <a:endParaRPr b="0" i="0" sz="1800" u="none" cap="none" strike="noStrike">
              <a:solidFill>
                <a:srgbClr val="333333"/>
              </a:solidFill>
              <a:latin typeface="Poppins"/>
              <a:ea typeface="Poppins"/>
              <a:cs typeface="Poppins"/>
              <a:sym typeface="Poppins"/>
            </a:endParaRPr>
          </a:p>
          <a:p>
            <a:pPr indent="0" lvl="0" marL="0" marR="0" rtl="0" algn="r">
              <a:lnSpc>
                <a:spcPct val="100000"/>
              </a:lnSpc>
              <a:spcBef>
                <a:spcPts val="0"/>
              </a:spcBef>
              <a:spcAft>
                <a:spcPts val="0"/>
              </a:spcAft>
              <a:buClr>
                <a:srgbClr val="000000"/>
              </a:buClr>
              <a:buSzPts val="1800"/>
              <a:buFont typeface="Arial"/>
              <a:buNone/>
            </a:pPr>
            <a:r>
              <a:rPr b="1" i="0" lang="en-US" sz="1800" u="none" cap="none" strike="noStrike">
                <a:solidFill>
                  <a:srgbClr val="92298E"/>
                </a:solidFill>
                <a:latin typeface="Poppins"/>
                <a:ea typeface="Poppins"/>
                <a:cs typeface="Poppins"/>
                <a:sym typeface="Poppins"/>
              </a:rPr>
              <a:t>Session Activities:</a:t>
            </a:r>
            <a:endParaRPr b="0" i="0" sz="1400" u="none" cap="none" strike="noStrike">
              <a:solidFill>
                <a:srgbClr val="000000"/>
              </a:solidFill>
              <a:latin typeface="Arial"/>
              <a:ea typeface="Arial"/>
              <a:cs typeface="Arial"/>
              <a:sym typeface="Arial"/>
            </a:endParaRPr>
          </a:p>
          <a:p>
            <a:pPr indent="-285750" lvl="0" marL="285750" marR="0" rtl="0" algn="r">
              <a:lnSpc>
                <a:spcPct val="100000"/>
              </a:lnSpc>
              <a:spcBef>
                <a:spcPts val="60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Journey Map Step 1</a:t>
            </a:r>
            <a:endParaRPr b="0" i="0" sz="1800" u="none" cap="none" strike="noStrike">
              <a:solidFill>
                <a:srgbClr val="333333"/>
              </a:solidFill>
              <a:latin typeface="Arial"/>
              <a:ea typeface="Arial"/>
              <a:cs typeface="Arial"/>
              <a:sym typeface="Arial"/>
            </a:endParaRPr>
          </a:p>
          <a:p>
            <a:pPr indent="0" lvl="0" marL="0" marR="0" rtl="0" algn="r">
              <a:lnSpc>
                <a:spcPct val="100000"/>
              </a:lnSpc>
              <a:spcBef>
                <a:spcPts val="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Ambassador Tools &amp; Worksheets:</a:t>
            </a:r>
            <a:endParaRPr b="0" i="0" sz="1400" u="none" cap="none" strike="noStrike">
              <a:solidFill>
                <a:srgbClr val="000000"/>
              </a:solidFill>
              <a:latin typeface="Arial"/>
              <a:ea typeface="Arial"/>
              <a:cs typeface="Arial"/>
              <a:sym typeface="Arial"/>
            </a:endParaRPr>
          </a:p>
          <a:p>
            <a:pPr indent="-285750" lvl="0" marL="285750" marR="0" rtl="0" algn="r">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PrEP Journey Map</a:t>
            </a:r>
            <a:endParaRPr b="0" i="0" sz="1400" u="none" cap="none" strike="noStrike">
              <a:solidFill>
                <a:srgbClr val="000000"/>
              </a:solidFill>
              <a:latin typeface="Arial"/>
              <a:ea typeface="Arial"/>
              <a:cs typeface="Arial"/>
              <a:sym typeface="Arial"/>
            </a:endParaRPr>
          </a:p>
        </p:txBody>
      </p:sp>
      <p:pic>
        <p:nvPicPr>
          <p:cNvPr id="325" name="Google Shape;325;p98" title="bc8434cb-3bf7-4c98-a787-2bc4fbdac9e7.JPG"/>
          <p:cNvPicPr preferRelativeResize="0"/>
          <p:nvPr/>
        </p:nvPicPr>
        <p:blipFill rotWithShape="1">
          <a:blip r:embed="rId3">
            <a:alphaModFix/>
          </a:blip>
          <a:srcRect b="6738" l="9017" r="9377" t="14818"/>
          <a:stretch/>
        </p:blipFill>
        <p:spPr>
          <a:xfrm rot="-5400000">
            <a:off x="-509212" y="1142163"/>
            <a:ext cx="4963399" cy="3578525"/>
          </a:xfrm>
          <a:prstGeom prst="rect">
            <a:avLst/>
          </a:prstGeom>
          <a:noFill/>
          <a:ln>
            <a:noFill/>
          </a:ln>
          <a:effectLst>
            <a:outerShdw blurRad="300038" rotWithShape="0" algn="bl" dir="7980000" dist="180975">
              <a:srgbClr val="000000">
                <a:alpha val="50000"/>
              </a:srgbClr>
            </a:outerShdw>
          </a:effectLst>
        </p:spPr>
      </p:pic>
      <p:pic>
        <p:nvPicPr>
          <p:cNvPr id="326" name="Google Shape;326;p98" title="9ccb1842-c17d-488e-a34b-8175e8134760.JPG"/>
          <p:cNvPicPr preferRelativeResize="0"/>
          <p:nvPr/>
        </p:nvPicPr>
        <p:blipFill rotWithShape="1">
          <a:blip r:embed="rId4">
            <a:alphaModFix/>
          </a:blip>
          <a:srcRect b="14738" l="8122" r="9254" t="5466"/>
          <a:stretch/>
        </p:blipFill>
        <p:spPr>
          <a:xfrm>
            <a:off x="2140350" y="1154562"/>
            <a:ext cx="4155525" cy="5351076"/>
          </a:xfrm>
          <a:prstGeom prst="rect">
            <a:avLst/>
          </a:prstGeom>
          <a:noFill/>
          <a:ln>
            <a:noFill/>
          </a:ln>
          <a:effectLst>
            <a:outerShdw blurRad="300038" rotWithShape="0" algn="bl" dir="7980000" dist="180975">
              <a:srgbClr val="000000">
                <a:alpha val="5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7FD"/>
        </a:solidFill>
      </p:bgPr>
    </p:bg>
    <p:spTree>
      <p:nvGrpSpPr>
        <p:cNvPr id="331" name="Shape 331"/>
        <p:cNvGrpSpPr/>
        <p:nvPr/>
      </p:nvGrpSpPr>
      <p:grpSpPr>
        <a:xfrm>
          <a:off x="0" y="0"/>
          <a:ext cx="0" cy="0"/>
          <a:chOff x="0" y="0"/>
          <a:chExt cx="0" cy="0"/>
        </a:xfrm>
      </p:grpSpPr>
      <p:sp>
        <p:nvSpPr>
          <p:cNvPr id="332" name="Google Shape;332;p99"/>
          <p:cNvSpPr txBox="1"/>
          <p:nvPr>
            <p:ph idx="2" type="body"/>
          </p:nvPr>
        </p:nvSpPr>
        <p:spPr>
          <a:xfrm>
            <a:off x="2524460" y="325918"/>
            <a:ext cx="8964706" cy="1143000"/>
          </a:xfrm>
          <a:prstGeom prst="rect">
            <a:avLst/>
          </a:prstGeom>
          <a:noFill/>
          <a:ln>
            <a:noFill/>
          </a:ln>
        </p:spPr>
        <p:txBody>
          <a:bodyPr anchorCtr="0" anchor="ctr" bIns="45700" lIns="731500" spcFirstLastPara="1" rIns="91425" wrap="square" tIns="45700">
            <a:noAutofit/>
          </a:bodyPr>
          <a:lstStyle/>
          <a:p>
            <a:pPr indent="-342900" lvl="0" marL="342900" rtl="0" algn="r">
              <a:lnSpc>
                <a:spcPct val="100000"/>
              </a:lnSpc>
              <a:spcBef>
                <a:spcPts val="0"/>
              </a:spcBef>
              <a:spcAft>
                <a:spcPts val="0"/>
              </a:spcAft>
              <a:buSzPts val="3500"/>
              <a:buNone/>
            </a:pPr>
            <a:r>
              <a:rPr lang="en-US">
                <a:solidFill>
                  <a:srgbClr val="92298E"/>
                </a:solidFill>
              </a:rPr>
              <a:t>Deciding to Use PrEP Methods</a:t>
            </a:r>
            <a:endParaRPr/>
          </a:p>
          <a:p>
            <a:pPr indent="-342900" lvl="0" marL="342900" rtl="0" algn="r">
              <a:lnSpc>
                <a:spcPct val="100000"/>
              </a:lnSpc>
              <a:spcBef>
                <a:spcPts val="0"/>
              </a:spcBef>
              <a:spcAft>
                <a:spcPts val="0"/>
              </a:spcAft>
              <a:buSzPts val="3500"/>
              <a:buNone/>
            </a:pPr>
            <a:r>
              <a:rPr i="1" lang="en-US" sz="3000">
                <a:solidFill>
                  <a:srgbClr val="582F80"/>
                </a:solidFill>
              </a:rPr>
              <a:t>PrEP Journey Map Step 2</a:t>
            </a:r>
            <a:endParaRPr i="1" sz="3000">
              <a:solidFill>
                <a:srgbClr val="582F80"/>
              </a:solidFill>
            </a:endParaRPr>
          </a:p>
        </p:txBody>
      </p:sp>
      <p:sp>
        <p:nvSpPr>
          <p:cNvPr id="333" name="Google Shape;333;p99"/>
          <p:cNvSpPr txBox="1"/>
          <p:nvPr/>
        </p:nvSpPr>
        <p:spPr>
          <a:xfrm>
            <a:off x="6852492" y="1689043"/>
            <a:ext cx="4636674" cy="4282096"/>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Session Goal:</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60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Through supporting their </a:t>
            </a:r>
            <a:r>
              <a:rPr b="1" i="0" lang="en-US" sz="1800" u="none" cap="none" strike="noStrike">
                <a:solidFill>
                  <a:srgbClr val="333333"/>
                </a:solidFill>
                <a:latin typeface="Poppins"/>
                <a:ea typeface="Poppins"/>
                <a:cs typeface="Poppins"/>
                <a:sym typeface="Poppins"/>
              </a:rPr>
              <a:t>character profile</a:t>
            </a:r>
            <a:r>
              <a:rPr b="0" i="0" lang="en-US" sz="1800" u="none" cap="none" strike="noStrike">
                <a:solidFill>
                  <a:srgbClr val="333333"/>
                </a:solidFill>
                <a:latin typeface="Poppins"/>
                <a:ea typeface="Poppins"/>
                <a:cs typeface="Poppins"/>
                <a:sym typeface="Poppins"/>
              </a:rPr>
              <a:t>, participants </a:t>
            </a:r>
            <a:r>
              <a:rPr b="1" i="0" lang="en-US" sz="1800" u="none" cap="none" strike="noStrike">
                <a:solidFill>
                  <a:srgbClr val="333333"/>
                </a:solidFill>
                <a:latin typeface="Poppins"/>
                <a:ea typeface="Poppins"/>
                <a:cs typeface="Poppins"/>
                <a:sym typeface="Poppins"/>
              </a:rPr>
              <a:t>learn to identify and respond to concerns</a:t>
            </a:r>
            <a:r>
              <a:rPr b="0" i="0" lang="en-US" sz="1800" u="none" cap="none" strike="noStrike">
                <a:solidFill>
                  <a:srgbClr val="333333"/>
                </a:solidFill>
                <a:latin typeface="Poppins"/>
                <a:ea typeface="Poppins"/>
                <a:cs typeface="Poppins"/>
                <a:sym typeface="Poppins"/>
              </a:rPr>
              <a:t> their peers may have about the PrEP method</a:t>
            </a:r>
            <a:r>
              <a:rPr b="0" i="0" lang="en-US" sz="1800" u="none" cap="none" strike="noStrike">
                <a:solidFill>
                  <a:srgbClr val="333333"/>
                </a:solidFill>
                <a:latin typeface="Poppins SemiBold"/>
                <a:ea typeface="Poppins SemiBold"/>
                <a:cs typeface="Poppins SemiBold"/>
                <a:sym typeface="Poppins SemiBold"/>
              </a:rPr>
              <a:t>.</a:t>
            </a:r>
            <a:endParaRPr b="0" i="0" sz="1800" u="none" cap="none" strike="noStrike">
              <a:solidFill>
                <a:srgbClr val="333333"/>
              </a:solidFill>
              <a:latin typeface="Poppins SemiBold"/>
              <a:ea typeface="Poppins SemiBold"/>
              <a:cs typeface="Poppins SemiBold"/>
              <a:sym typeface="Poppins SemiBold"/>
            </a:endParaRPr>
          </a:p>
          <a:p>
            <a:pPr indent="0" lvl="0" marL="0" marR="0" rtl="0" algn="r">
              <a:lnSpc>
                <a:spcPct val="100000"/>
              </a:lnSpc>
              <a:spcBef>
                <a:spcPts val="1200"/>
              </a:spcBef>
              <a:spcAft>
                <a:spcPts val="0"/>
              </a:spcAft>
              <a:buClr>
                <a:schemeClr val="accent3"/>
              </a:buClr>
              <a:buSzPts val="1800"/>
              <a:buFont typeface="Arial"/>
              <a:buNone/>
            </a:pPr>
            <a:r>
              <a:t/>
            </a:r>
            <a:endParaRPr b="0" i="0" sz="1800" u="none" cap="none" strike="noStrike">
              <a:solidFill>
                <a:srgbClr val="333333"/>
              </a:solidFill>
              <a:latin typeface="Poppins"/>
              <a:ea typeface="Poppins"/>
              <a:cs typeface="Poppins"/>
              <a:sym typeface="Poppins"/>
            </a:endParaRPr>
          </a:p>
          <a:p>
            <a:pPr indent="0" lvl="0" marL="0" marR="0" rtl="0" algn="r">
              <a:lnSpc>
                <a:spcPct val="100000"/>
              </a:lnSpc>
              <a:spcBef>
                <a:spcPts val="0"/>
              </a:spcBef>
              <a:spcAft>
                <a:spcPts val="0"/>
              </a:spcAft>
              <a:buClr>
                <a:srgbClr val="000000"/>
              </a:buClr>
              <a:buSzPts val="1800"/>
              <a:buFont typeface="Arial"/>
              <a:buNone/>
            </a:pPr>
            <a:r>
              <a:rPr b="1" i="0" lang="en-US" sz="1800" u="none" cap="none" strike="noStrike">
                <a:solidFill>
                  <a:srgbClr val="92298E"/>
                </a:solidFill>
                <a:latin typeface="Poppins"/>
                <a:ea typeface="Poppins"/>
                <a:cs typeface="Poppins"/>
                <a:sym typeface="Poppins"/>
              </a:rPr>
              <a:t>Session Activities:</a:t>
            </a:r>
            <a:endParaRPr b="0" i="0" sz="1400" u="none" cap="none" strike="noStrike">
              <a:solidFill>
                <a:srgbClr val="000000"/>
              </a:solidFill>
              <a:latin typeface="Arial"/>
              <a:ea typeface="Arial"/>
              <a:cs typeface="Arial"/>
              <a:sym typeface="Arial"/>
            </a:endParaRPr>
          </a:p>
          <a:p>
            <a:pPr indent="-285750" lvl="0" marL="285750" marR="0" rtl="0" algn="r">
              <a:lnSpc>
                <a:spcPct val="100000"/>
              </a:lnSpc>
              <a:spcBef>
                <a:spcPts val="60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Journey Map Step 2</a:t>
            </a:r>
            <a:endParaRPr b="0" i="0" sz="1800" u="none" cap="none" strike="noStrike">
              <a:solidFill>
                <a:srgbClr val="333333"/>
              </a:solidFill>
              <a:latin typeface="Arial"/>
              <a:ea typeface="Arial"/>
              <a:cs typeface="Arial"/>
              <a:sym typeface="Arial"/>
            </a:endParaRPr>
          </a:p>
          <a:p>
            <a:pPr indent="0" lvl="0" marL="0" marR="0" rtl="0" algn="r">
              <a:lnSpc>
                <a:spcPct val="100000"/>
              </a:lnSpc>
              <a:spcBef>
                <a:spcPts val="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Ambassador Tools &amp; Worksheets:</a:t>
            </a:r>
            <a:endParaRPr b="0" i="0" sz="1400" u="none" cap="none" strike="noStrike">
              <a:solidFill>
                <a:srgbClr val="000000"/>
              </a:solidFill>
              <a:latin typeface="Arial"/>
              <a:ea typeface="Arial"/>
              <a:cs typeface="Arial"/>
              <a:sym typeface="Arial"/>
            </a:endParaRPr>
          </a:p>
          <a:p>
            <a:pPr indent="-285750" lvl="0" marL="285750" marR="0" rtl="0" algn="r">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PrEP Journey Map</a:t>
            </a:r>
            <a:endParaRPr b="0" i="0" sz="1400" u="none" cap="none" strike="noStrike">
              <a:solidFill>
                <a:srgbClr val="000000"/>
              </a:solidFill>
              <a:latin typeface="Arial"/>
              <a:ea typeface="Arial"/>
              <a:cs typeface="Arial"/>
              <a:sym typeface="Arial"/>
            </a:endParaRPr>
          </a:p>
          <a:p>
            <a:pPr indent="-285750" lvl="0" marL="285750" marR="0" rtl="0" algn="r">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Answering Your Questions tools</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chemeClr val="accent3"/>
              </a:buClr>
              <a:buSzPts val="1800"/>
              <a:buFont typeface="Arial"/>
              <a:buNone/>
            </a:pPr>
            <a:r>
              <a:t/>
            </a:r>
            <a:endParaRPr b="0" i="0" sz="1400" u="none" cap="none" strike="noStrike">
              <a:solidFill>
                <a:srgbClr val="333333"/>
              </a:solidFill>
              <a:latin typeface="Arial"/>
              <a:ea typeface="Arial"/>
              <a:cs typeface="Arial"/>
              <a:sym typeface="Arial"/>
            </a:endParaRPr>
          </a:p>
        </p:txBody>
      </p:sp>
      <p:pic>
        <p:nvPicPr>
          <p:cNvPr id="334" name="Google Shape;334;p99"/>
          <p:cNvPicPr preferRelativeResize="0"/>
          <p:nvPr/>
        </p:nvPicPr>
        <p:blipFill>
          <a:blip r:embed="rId3">
            <a:alphaModFix/>
          </a:blip>
          <a:stretch>
            <a:fillRect/>
          </a:stretch>
        </p:blipFill>
        <p:spPr>
          <a:xfrm>
            <a:off x="395375" y="386850"/>
            <a:ext cx="3765701" cy="5201149"/>
          </a:xfrm>
          <a:prstGeom prst="rect">
            <a:avLst/>
          </a:prstGeom>
          <a:noFill/>
          <a:ln>
            <a:noFill/>
          </a:ln>
          <a:effectLst>
            <a:outerShdw blurRad="200025" rotWithShape="0" algn="bl" dir="9000000" dist="209550">
              <a:srgbClr val="000000">
                <a:alpha val="50000"/>
              </a:srgbClr>
            </a:outerShdw>
          </a:effectLst>
        </p:spPr>
      </p:pic>
      <p:pic>
        <p:nvPicPr>
          <p:cNvPr id="335" name="Google Shape;335;p99"/>
          <p:cNvPicPr preferRelativeResize="0"/>
          <p:nvPr/>
        </p:nvPicPr>
        <p:blipFill>
          <a:blip r:embed="rId4">
            <a:alphaModFix/>
          </a:blip>
          <a:stretch>
            <a:fillRect/>
          </a:stretch>
        </p:blipFill>
        <p:spPr>
          <a:xfrm>
            <a:off x="1891325" y="1151563"/>
            <a:ext cx="3862750" cy="5357174"/>
          </a:xfrm>
          <a:prstGeom prst="rect">
            <a:avLst/>
          </a:prstGeom>
          <a:noFill/>
          <a:ln>
            <a:noFill/>
          </a:ln>
          <a:effectLst>
            <a:outerShdw blurRad="200025" rotWithShape="0" algn="bl" dir="9000000" dist="209550">
              <a:srgbClr val="000000">
                <a:alpha val="50000"/>
              </a:srgbClr>
            </a:outerShdw>
          </a:effectLst>
        </p:spPr>
      </p:pic>
      <p:sp>
        <p:nvSpPr>
          <p:cNvPr id="336" name="Google Shape;336;p99"/>
          <p:cNvSpPr/>
          <p:nvPr/>
        </p:nvSpPr>
        <p:spPr>
          <a:xfrm>
            <a:off x="3262523" y="5918203"/>
            <a:ext cx="2399700" cy="529200"/>
          </a:xfrm>
          <a:prstGeom prst="roundRect">
            <a:avLst>
              <a:gd fmla="val 16667" name="adj"/>
            </a:avLst>
          </a:prstGeom>
          <a:solidFill>
            <a:srgbClr val="87C781"/>
          </a:solidFill>
          <a:ln cap="flat" cmpd="sng" w="9525">
            <a:solidFill>
              <a:srgbClr val="13717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700">
                <a:solidFill>
                  <a:srgbClr val="FFFFFF"/>
                </a:solidFill>
                <a:latin typeface="Poppins"/>
                <a:ea typeface="Poppins"/>
                <a:cs typeface="Poppins"/>
                <a:sym typeface="Poppins"/>
              </a:rPr>
              <a:t>Ambassador Tools</a:t>
            </a:r>
            <a:endParaRPr b="1" i="0" sz="1300" u="none" cap="none" strike="noStrike">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7FD"/>
        </a:solidFill>
      </p:bgPr>
    </p:bg>
    <p:spTree>
      <p:nvGrpSpPr>
        <p:cNvPr id="341" name="Shape 341"/>
        <p:cNvGrpSpPr/>
        <p:nvPr/>
      </p:nvGrpSpPr>
      <p:grpSpPr>
        <a:xfrm>
          <a:off x="0" y="0"/>
          <a:ext cx="0" cy="0"/>
          <a:chOff x="0" y="0"/>
          <a:chExt cx="0" cy="0"/>
        </a:xfrm>
      </p:grpSpPr>
      <p:sp>
        <p:nvSpPr>
          <p:cNvPr id="342" name="Google Shape;342;p100"/>
          <p:cNvSpPr txBox="1"/>
          <p:nvPr>
            <p:ph idx="2" type="body"/>
          </p:nvPr>
        </p:nvSpPr>
        <p:spPr>
          <a:xfrm>
            <a:off x="2524460" y="325918"/>
            <a:ext cx="8964706" cy="1143000"/>
          </a:xfrm>
          <a:prstGeom prst="rect">
            <a:avLst/>
          </a:prstGeom>
          <a:noFill/>
          <a:ln>
            <a:noFill/>
          </a:ln>
        </p:spPr>
        <p:txBody>
          <a:bodyPr anchorCtr="0" anchor="ctr" bIns="45700" lIns="731500" spcFirstLastPara="1" rIns="91425" wrap="square" tIns="45700">
            <a:noAutofit/>
          </a:bodyPr>
          <a:lstStyle/>
          <a:p>
            <a:pPr indent="-342900" lvl="0" marL="342900" rtl="0" algn="r">
              <a:lnSpc>
                <a:spcPct val="100000"/>
              </a:lnSpc>
              <a:spcBef>
                <a:spcPts val="0"/>
              </a:spcBef>
              <a:spcAft>
                <a:spcPts val="0"/>
              </a:spcAft>
              <a:buSzPts val="3500"/>
              <a:buNone/>
            </a:pPr>
            <a:r>
              <a:rPr lang="en-US">
                <a:solidFill>
                  <a:srgbClr val="92298E"/>
                </a:solidFill>
              </a:rPr>
              <a:t>Getting PrEP Methods</a:t>
            </a:r>
            <a:endParaRPr/>
          </a:p>
          <a:p>
            <a:pPr indent="-342900" lvl="0" marL="342900" rtl="0" algn="r">
              <a:lnSpc>
                <a:spcPct val="100000"/>
              </a:lnSpc>
              <a:spcBef>
                <a:spcPts val="0"/>
              </a:spcBef>
              <a:spcAft>
                <a:spcPts val="0"/>
              </a:spcAft>
              <a:buSzPts val="3500"/>
              <a:buNone/>
            </a:pPr>
            <a:r>
              <a:rPr i="1" lang="en-US" sz="3000">
                <a:solidFill>
                  <a:srgbClr val="582F80"/>
                </a:solidFill>
              </a:rPr>
              <a:t>PrEP Journey Map Step 3</a:t>
            </a:r>
            <a:endParaRPr i="1" sz="3000">
              <a:solidFill>
                <a:srgbClr val="582F80"/>
              </a:solidFill>
            </a:endParaRPr>
          </a:p>
        </p:txBody>
      </p:sp>
      <p:sp>
        <p:nvSpPr>
          <p:cNvPr id="343" name="Google Shape;343;p100"/>
          <p:cNvSpPr txBox="1"/>
          <p:nvPr/>
        </p:nvSpPr>
        <p:spPr>
          <a:xfrm>
            <a:off x="6852492" y="1990165"/>
            <a:ext cx="4636674" cy="3980974"/>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Session Goal:</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60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Through supporting their </a:t>
            </a:r>
            <a:r>
              <a:rPr b="1" i="0" lang="en-US" sz="1800" u="none" cap="none" strike="noStrike">
                <a:solidFill>
                  <a:srgbClr val="333333"/>
                </a:solidFill>
                <a:latin typeface="Poppins"/>
                <a:ea typeface="Poppins"/>
                <a:cs typeface="Poppins"/>
                <a:sym typeface="Poppins"/>
              </a:rPr>
              <a:t>character profile</a:t>
            </a:r>
            <a:r>
              <a:rPr b="0" i="0" lang="en-US" sz="1800" u="none" cap="none" strike="noStrike">
                <a:solidFill>
                  <a:srgbClr val="333333"/>
                </a:solidFill>
                <a:latin typeface="Poppins"/>
                <a:ea typeface="Poppins"/>
                <a:cs typeface="Poppins"/>
                <a:sym typeface="Poppins"/>
              </a:rPr>
              <a:t>, participants </a:t>
            </a:r>
            <a:r>
              <a:rPr b="1" i="0" lang="en-US" sz="1800" u="none" cap="none" strike="noStrike">
                <a:solidFill>
                  <a:srgbClr val="333333"/>
                </a:solidFill>
                <a:latin typeface="Poppins"/>
                <a:ea typeface="Poppins"/>
                <a:cs typeface="Poppins"/>
                <a:sym typeface="Poppins"/>
              </a:rPr>
              <a:t>learn to identify barriers </a:t>
            </a:r>
            <a:r>
              <a:rPr b="0" i="0" lang="en-US" sz="1800" u="none" cap="none" strike="noStrike">
                <a:solidFill>
                  <a:srgbClr val="333333"/>
                </a:solidFill>
                <a:latin typeface="Poppins"/>
                <a:ea typeface="Poppins"/>
                <a:cs typeface="Poppins"/>
                <a:sym typeface="Poppins"/>
              </a:rPr>
              <a:t>their peers may face when accessing the PrEP method and </a:t>
            </a:r>
            <a:r>
              <a:rPr b="1" i="0" lang="en-US" sz="1800" u="none" cap="none" strike="noStrike">
                <a:solidFill>
                  <a:srgbClr val="333333"/>
                </a:solidFill>
                <a:latin typeface="Poppins"/>
                <a:ea typeface="Poppins"/>
                <a:cs typeface="Poppins"/>
                <a:sym typeface="Poppins"/>
              </a:rPr>
              <a:t>create strategies to support their peers</a:t>
            </a:r>
            <a:r>
              <a:rPr b="0" i="0" lang="en-US" sz="1800" u="none" cap="none" strike="noStrike">
                <a:solidFill>
                  <a:srgbClr val="333333"/>
                </a:solidFill>
                <a:latin typeface="Poppins"/>
                <a:ea typeface="Poppins"/>
                <a:cs typeface="Poppins"/>
                <a:sym typeface="Poppins"/>
              </a:rPr>
              <a:t> to get PrEP</a:t>
            </a:r>
            <a:r>
              <a:rPr b="0" i="0" lang="en-US" sz="1800" u="none" cap="none" strike="noStrike">
                <a:solidFill>
                  <a:srgbClr val="333333"/>
                </a:solidFill>
                <a:latin typeface="Poppins SemiBold"/>
                <a:ea typeface="Poppins SemiBold"/>
                <a:cs typeface="Poppins SemiBold"/>
                <a:sym typeface="Poppins SemiBold"/>
              </a:rPr>
              <a:t>.</a:t>
            </a:r>
            <a:endParaRPr b="0" i="0" sz="1800" u="none" cap="none" strike="noStrike">
              <a:solidFill>
                <a:srgbClr val="333333"/>
              </a:solidFill>
              <a:latin typeface="Poppins SemiBold"/>
              <a:ea typeface="Poppins SemiBold"/>
              <a:cs typeface="Poppins SemiBold"/>
              <a:sym typeface="Poppins SemiBold"/>
            </a:endParaRPr>
          </a:p>
          <a:p>
            <a:pPr indent="0" lvl="0" marL="0" marR="0" rtl="0" algn="r">
              <a:lnSpc>
                <a:spcPct val="100000"/>
              </a:lnSpc>
              <a:spcBef>
                <a:spcPts val="1200"/>
              </a:spcBef>
              <a:spcAft>
                <a:spcPts val="0"/>
              </a:spcAft>
              <a:buClr>
                <a:schemeClr val="accent3"/>
              </a:buClr>
              <a:buSzPts val="1800"/>
              <a:buFont typeface="Arial"/>
              <a:buNone/>
            </a:pPr>
            <a:r>
              <a:t/>
            </a:r>
            <a:endParaRPr b="0" i="0" sz="1800" u="none" cap="none" strike="noStrike">
              <a:solidFill>
                <a:srgbClr val="333333"/>
              </a:solidFill>
              <a:latin typeface="Poppins"/>
              <a:ea typeface="Poppins"/>
              <a:cs typeface="Poppins"/>
              <a:sym typeface="Poppins"/>
            </a:endParaRPr>
          </a:p>
          <a:p>
            <a:pPr indent="0" lvl="0" marL="0" marR="0" rtl="0" algn="r">
              <a:lnSpc>
                <a:spcPct val="100000"/>
              </a:lnSpc>
              <a:spcBef>
                <a:spcPts val="0"/>
              </a:spcBef>
              <a:spcAft>
                <a:spcPts val="0"/>
              </a:spcAft>
              <a:buClr>
                <a:srgbClr val="000000"/>
              </a:buClr>
              <a:buSzPts val="1800"/>
              <a:buFont typeface="Arial"/>
              <a:buNone/>
            </a:pPr>
            <a:r>
              <a:rPr b="1" i="0" lang="en-US" sz="1800" u="none" cap="none" strike="noStrike">
                <a:solidFill>
                  <a:srgbClr val="92298E"/>
                </a:solidFill>
                <a:latin typeface="Poppins"/>
                <a:ea typeface="Poppins"/>
                <a:cs typeface="Poppins"/>
                <a:sym typeface="Poppins"/>
              </a:rPr>
              <a:t>Session Activities:</a:t>
            </a:r>
            <a:endParaRPr b="0" i="0" sz="1400" u="none" cap="none" strike="noStrike">
              <a:solidFill>
                <a:srgbClr val="000000"/>
              </a:solidFill>
              <a:latin typeface="Arial"/>
              <a:ea typeface="Arial"/>
              <a:cs typeface="Arial"/>
              <a:sym typeface="Arial"/>
            </a:endParaRPr>
          </a:p>
          <a:p>
            <a:pPr indent="-285750" lvl="0" marL="285750" marR="0" rtl="0" algn="r">
              <a:lnSpc>
                <a:spcPct val="100000"/>
              </a:lnSpc>
              <a:spcBef>
                <a:spcPts val="60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Journey Map Step 3</a:t>
            </a:r>
            <a:endParaRPr b="0" i="0" sz="1800" u="none" cap="none" strike="noStrike">
              <a:solidFill>
                <a:srgbClr val="333333"/>
              </a:solidFill>
              <a:latin typeface="Arial"/>
              <a:ea typeface="Arial"/>
              <a:cs typeface="Arial"/>
              <a:sym typeface="Arial"/>
            </a:endParaRPr>
          </a:p>
          <a:p>
            <a:pPr indent="0" lvl="0" marL="0" marR="0" rtl="0" algn="r">
              <a:lnSpc>
                <a:spcPct val="100000"/>
              </a:lnSpc>
              <a:spcBef>
                <a:spcPts val="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Ambassador Tools &amp; Worksheets:</a:t>
            </a:r>
            <a:endParaRPr b="0" i="0" sz="1400" u="none" cap="none" strike="noStrike">
              <a:solidFill>
                <a:srgbClr val="000000"/>
              </a:solidFill>
              <a:latin typeface="Arial"/>
              <a:ea typeface="Arial"/>
              <a:cs typeface="Arial"/>
              <a:sym typeface="Arial"/>
            </a:endParaRPr>
          </a:p>
          <a:p>
            <a:pPr indent="-285750" lvl="0" marL="285750" marR="0" rtl="0" algn="r">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PrEP Journey Map</a:t>
            </a:r>
            <a:endParaRPr b="0" i="0" sz="1400" u="none" cap="none" strike="noStrike">
              <a:solidFill>
                <a:srgbClr val="000000"/>
              </a:solidFill>
              <a:latin typeface="Arial"/>
              <a:ea typeface="Arial"/>
              <a:cs typeface="Arial"/>
              <a:sym typeface="Arial"/>
            </a:endParaRPr>
          </a:p>
        </p:txBody>
      </p:sp>
      <p:pic>
        <p:nvPicPr>
          <p:cNvPr id="344" name="Google Shape;344;p100" title="PHOTO-2026-02-06-08-21-58.jpg"/>
          <p:cNvPicPr preferRelativeResize="0"/>
          <p:nvPr/>
        </p:nvPicPr>
        <p:blipFill>
          <a:blip r:embed="rId3">
            <a:alphaModFix/>
          </a:blip>
          <a:stretch>
            <a:fillRect/>
          </a:stretch>
        </p:blipFill>
        <p:spPr>
          <a:xfrm>
            <a:off x="586525" y="1468925"/>
            <a:ext cx="6265976" cy="4699476"/>
          </a:xfrm>
          <a:prstGeom prst="rect">
            <a:avLst/>
          </a:prstGeom>
          <a:noFill/>
          <a:ln>
            <a:noFill/>
          </a:ln>
          <a:effectLst>
            <a:outerShdw blurRad="385763" rotWithShape="0" algn="bl" dir="8160000" dist="238125">
              <a:srgbClr val="000000">
                <a:alpha val="5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7FD"/>
        </a:solidFill>
      </p:bgPr>
    </p:bg>
    <p:spTree>
      <p:nvGrpSpPr>
        <p:cNvPr id="349" name="Shape 349"/>
        <p:cNvGrpSpPr/>
        <p:nvPr/>
      </p:nvGrpSpPr>
      <p:grpSpPr>
        <a:xfrm>
          <a:off x="0" y="0"/>
          <a:ext cx="0" cy="0"/>
          <a:chOff x="0" y="0"/>
          <a:chExt cx="0" cy="0"/>
        </a:xfrm>
      </p:grpSpPr>
      <p:sp>
        <p:nvSpPr>
          <p:cNvPr id="350" name="Google Shape;350;p101"/>
          <p:cNvSpPr txBox="1"/>
          <p:nvPr>
            <p:ph idx="2" type="body"/>
          </p:nvPr>
        </p:nvSpPr>
        <p:spPr>
          <a:xfrm>
            <a:off x="1990165" y="325918"/>
            <a:ext cx="9499001" cy="1143000"/>
          </a:xfrm>
          <a:prstGeom prst="rect">
            <a:avLst/>
          </a:prstGeom>
          <a:noFill/>
          <a:ln>
            <a:noFill/>
          </a:ln>
        </p:spPr>
        <p:txBody>
          <a:bodyPr anchorCtr="0" anchor="ctr" bIns="45700" lIns="731500" spcFirstLastPara="1" rIns="91425" wrap="square" tIns="45700">
            <a:noAutofit/>
          </a:bodyPr>
          <a:lstStyle/>
          <a:p>
            <a:pPr indent="-342900" lvl="0" marL="342900" rtl="0" algn="r">
              <a:lnSpc>
                <a:spcPct val="100000"/>
              </a:lnSpc>
              <a:spcBef>
                <a:spcPts val="0"/>
              </a:spcBef>
              <a:spcAft>
                <a:spcPts val="0"/>
              </a:spcAft>
              <a:buSzPts val="3500"/>
              <a:buNone/>
            </a:pPr>
            <a:r>
              <a:rPr lang="en-US">
                <a:solidFill>
                  <a:srgbClr val="92298E"/>
                </a:solidFill>
              </a:rPr>
              <a:t>Using and Staying on PrEP Methods</a:t>
            </a:r>
            <a:endParaRPr/>
          </a:p>
          <a:p>
            <a:pPr indent="-342900" lvl="0" marL="342900" rtl="0" algn="r">
              <a:lnSpc>
                <a:spcPct val="100000"/>
              </a:lnSpc>
              <a:spcBef>
                <a:spcPts val="0"/>
              </a:spcBef>
              <a:spcAft>
                <a:spcPts val="0"/>
              </a:spcAft>
              <a:buSzPts val="3500"/>
              <a:buNone/>
            </a:pPr>
            <a:r>
              <a:rPr i="1" lang="en-US" sz="3000">
                <a:solidFill>
                  <a:srgbClr val="582F80"/>
                </a:solidFill>
              </a:rPr>
              <a:t>PrEP Journey Map Step 4</a:t>
            </a:r>
            <a:endParaRPr i="1" sz="3000">
              <a:solidFill>
                <a:srgbClr val="582F80"/>
              </a:solidFill>
            </a:endParaRPr>
          </a:p>
        </p:txBody>
      </p:sp>
      <p:sp>
        <p:nvSpPr>
          <p:cNvPr id="351" name="Google Shape;351;p101"/>
          <p:cNvSpPr txBox="1"/>
          <p:nvPr/>
        </p:nvSpPr>
        <p:spPr>
          <a:xfrm>
            <a:off x="6852492" y="1990165"/>
            <a:ext cx="4636674" cy="3980974"/>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Session Goal:</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60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Through supporting their </a:t>
            </a:r>
            <a:r>
              <a:rPr b="1" i="0" lang="en-US" sz="1800" u="none" cap="none" strike="noStrike">
                <a:solidFill>
                  <a:srgbClr val="333333"/>
                </a:solidFill>
                <a:latin typeface="Poppins"/>
                <a:ea typeface="Poppins"/>
                <a:cs typeface="Poppins"/>
                <a:sym typeface="Poppins"/>
              </a:rPr>
              <a:t>character profile</a:t>
            </a:r>
            <a:r>
              <a:rPr b="0" i="0" lang="en-US" sz="1800" u="none" cap="none" strike="noStrike">
                <a:solidFill>
                  <a:srgbClr val="333333"/>
                </a:solidFill>
                <a:latin typeface="Poppins"/>
                <a:ea typeface="Poppins"/>
                <a:cs typeface="Poppins"/>
                <a:sym typeface="Poppins"/>
              </a:rPr>
              <a:t>, participants learn about </a:t>
            </a:r>
            <a:r>
              <a:rPr b="1" i="0" lang="en-US" sz="1800" u="none" cap="none" strike="noStrike">
                <a:solidFill>
                  <a:srgbClr val="333333"/>
                </a:solidFill>
                <a:latin typeface="Poppins"/>
                <a:ea typeface="Poppins"/>
                <a:cs typeface="Poppins"/>
                <a:sym typeface="Poppins"/>
              </a:rPr>
              <a:t>reasons their peers may find it difficult to use a PrEP method </a:t>
            </a:r>
            <a:r>
              <a:rPr b="0" i="0" lang="en-US" sz="1800" u="none" cap="none" strike="noStrike">
                <a:solidFill>
                  <a:srgbClr val="333333"/>
                </a:solidFill>
                <a:latin typeface="Poppins"/>
                <a:ea typeface="Poppins"/>
                <a:cs typeface="Poppins"/>
                <a:sym typeface="Poppins"/>
              </a:rPr>
              <a:t>consistently and </a:t>
            </a:r>
            <a:r>
              <a:rPr b="1" i="0" lang="en-US" sz="1800" u="none" cap="none" strike="noStrike">
                <a:solidFill>
                  <a:srgbClr val="333333"/>
                </a:solidFill>
                <a:latin typeface="Poppins"/>
                <a:ea typeface="Poppins"/>
                <a:cs typeface="Poppins"/>
                <a:sym typeface="Poppins"/>
              </a:rPr>
              <a:t>identify strategies to support their peers </a:t>
            </a:r>
            <a:r>
              <a:rPr b="0" i="0" lang="en-US" sz="1800" u="none" cap="none" strike="noStrike">
                <a:solidFill>
                  <a:srgbClr val="333333"/>
                </a:solidFill>
                <a:latin typeface="Poppins"/>
                <a:ea typeface="Poppins"/>
                <a:cs typeface="Poppins"/>
                <a:sym typeface="Poppins"/>
              </a:rPr>
              <a:t>to keep using their chosen PrEP method</a:t>
            </a:r>
            <a:r>
              <a:rPr b="0" i="0" lang="en-US" sz="1800" u="none" cap="none" strike="noStrike">
                <a:solidFill>
                  <a:srgbClr val="333333"/>
                </a:solidFill>
                <a:latin typeface="Poppins SemiBold"/>
                <a:ea typeface="Poppins SemiBold"/>
                <a:cs typeface="Poppins SemiBold"/>
                <a:sym typeface="Poppins SemiBold"/>
              </a:rPr>
              <a:t>.</a:t>
            </a:r>
            <a:endParaRPr b="0" i="0" sz="1800" u="none" cap="none" strike="noStrike">
              <a:solidFill>
                <a:srgbClr val="333333"/>
              </a:solidFill>
              <a:latin typeface="Poppins SemiBold"/>
              <a:ea typeface="Poppins SemiBold"/>
              <a:cs typeface="Poppins SemiBold"/>
              <a:sym typeface="Poppins SemiBold"/>
            </a:endParaRPr>
          </a:p>
          <a:p>
            <a:pPr indent="0" lvl="0" marL="0" marR="0" rtl="0" algn="r">
              <a:lnSpc>
                <a:spcPct val="100000"/>
              </a:lnSpc>
              <a:spcBef>
                <a:spcPts val="1200"/>
              </a:spcBef>
              <a:spcAft>
                <a:spcPts val="0"/>
              </a:spcAft>
              <a:buClr>
                <a:schemeClr val="accent3"/>
              </a:buClr>
              <a:buSzPts val="1800"/>
              <a:buFont typeface="Arial"/>
              <a:buNone/>
            </a:pPr>
            <a:r>
              <a:t/>
            </a:r>
            <a:endParaRPr b="0" i="0" sz="1800" u="none" cap="none" strike="noStrike">
              <a:solidFill>
                <a:srgbClr val="333333"/>
              </a:solidFill>
              <a:latin typeface="Poppins"/>
              <a:ea typeface="Poppins"/>
              <a:cs typeface="Poppins"/>
              <a:sym typeface="Poppins"/>
            </a:endParaRPr>
          </a:p>
          <a:p>
            <a:pPr indent="0" lvl="0" marL="0" marR="0" rtl="0" algn="r">
              <a:lnSpc>
                <a:spcPct val="100000"/>
              </a:lnSpc>
              <a:spcBef>
                <a:spcPts val="0"/>
              </a:spcBef>
              <a:spcAft>
                <a:spcPts val="0"/>
              </a:spcAft>
              <a:buClr>
                <a:srgbClr val="000000"/>
              </a:buClr>
              <a:buSzPts val="1800"/>
              <a:buFont typeface="Arial"/>
              <a:buNone/>
            </a:pPr>
            <a:r>
              <a:rPr b="1" i="0" lang="en-US" sz="1800" u="none" cap="none" strike="noStrike">
                <a:solidFill>
                  <a:srgbClr val="92298E"/>
                </a:solidFill>
                <a:latin typeface="Poppins"/>
                <a:ea typeface="Poppins"/>
                <a:cs typeface="Poppins"/>
                <a:sym typeface="Poppins"/>
              </a:rPr>
              <a:t>Session Activities:</a:t>
            </a:r>
            <a:endParaRPr b="0" i="0" sz="1400" u="none" cap="none" strike="noStrike">
              <a:solidFill>
                <a:srgbClr val="000000"/>
              </a:solidFill>
              <a:latin typeface="Arial"/>
              <a:ea typeface="Arial"/>
              <a:cs typeface="Arial"/>
              <a:sym typeface="Arial"/>
            </a:endParaRPr>
          </a:p>
          <a:p>
            <a:pPr indent="-285750" lvl="0" marL="285750" marR="0" rtl="0" algn="r">
              <a:lnSpc>
                <a:spcPct val="100000"/>
              </a:lnSpc>
              <a:spcBef>
                <a:spcPts val="60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Journey Map Step 4</a:t>
            </a:r>
            <a:endParaRPr b="0" i="0" sz="1800" u="none" cap="none" strike="noStrike">
              <a:solidFill>
                <a:srgbClr val="333333"/>
              </a:solidFill>
              <a:latin typeface="Arial"/>
              <a:ea typeface="Arial"/>
              <a:cs typeface="Arial"/>
              <a:sym typeface="Arial"/>
            </a:endParaRPr>
          </a:p>
          <a:p>
            <a:pPr indent="0" lvl="0" marL="0" marR="0" rtl="0" algn="r">
              <a:lnSpc>
                <a:spcPct val="100000"/>
              </a:lnSpc>
              <a:spcBef>
                <a:spcPts val="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Ambassador Tools &amp; Worksheets:</a:t>
            </a:r>
            <a:endParaRPr b="0" i="0" sz="1400" u="none" cap="none" strike="noStrike">
              <a:solidFill>
                <a:srgbClr val="000000"/>
              </a:solidFill>
              <a:latin typeface="Arial"/>
              <a:ea typeface="Arial"/>
              <a:cs typeface="Arial"/>
              <a:sym typeface="Arial"/>
            </a:endParaRPr>
          </a:p>
          <a:p>
            <a:pPr indent="-285750" lvl="0" marL="285750" marR="0" rtl="0" algn="r">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PrEP Journey Map</a:t>
            </a:r>
            <a:endParaRPr b="0" i="0" sz="1400" u="none" cap="none" strike="noStrike">
              <a:solidFill>
                <a:srgbClr val="000000"/>
              </a:solidFill>
              <a:latin typeface="Arial"/>
              <a:ea typeface="Arial"/>
              <a:cs typeface="Arial"/>
              <a:sym typeface="Arial"/>
            </a:endParaRPr>
          </a:p>
          <a:p>
            <a:pPr indent="-285750" lvl="0" marL="285750" marR="0" rtl="0" algn="r">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Tips for Using PrEP tools</a:t>
            </a:r>
            <a:endParaRPr b="0" i="0" sz="1800" u="none" cap="none" strike="noStrike">
              <a:solidFill>
                <a:srgbClr val="333333"/>
              </a:solidFill>
              <a:latin typeface="Poppins"/>
              <a:ea typeface="Poppins"/>
              <a:cs typeface="Poppins"/>
              <a:sym typeface="Poppins"/>
            </a:endParaRPr>
          </a:p>
        </p:txBody>
      </p:sp>
      <p:pic>
        <p:nvPicPr>
          <p:cNvPr id="352" name="Google Shape;352;p101"/>
          <p:cNvPicPr preferRelativeResize="0"/>
          <p:nvPr/>
        </p:nvPicPr>
        <p:blipFill>
          <a:blip r:embed="rId3">
            <a:alphaModFix/>
          </a:blip>
          <a:stretch>
            <a:fillRect/>
          </a:stretch>
        </p:blipFill>
        <p:spPr>
          <a:xfrm>
            <a:off x="304800" y="1468918"/>
            <a:ext cx="6547693" cy="4617732"/>
          </a:xfrm>
          <a:prstGeom prst="rect">
            <a:avLst/>
          </a:prstGeom>
          <a:noFill/>
          <a:ln>
            <a:noFill/>
          </a:ln>
          <a:effectLst>
            <a:outerShdw blurRad="342900" rotWithShape="0" algn="bl" dir="9000000" dist="209550">
              <a:srgbClr val="000000">
                <a:alpha val="50000"/>
              </a:srgbClr>
            </a:outerShdw>
          </a:effectLst>
        </p:spPr>
      </p:pic>
      <p:sp>
        <p:nvSpPr>
          <p:cNvPr id="353" name="Google Shape;353;p101"/>
          <p:cNvSpPr/>
          <p:nvPr/>
        </p:nvSpPr>
        <p:spPr>
          <a:xfrm>
            <a:off x="4322730" y="5484314"/>
            <a:ext cx="2399700" cy="529200"/>
          </a:xfrm>
          <a:prstGeom prst="roundRect">
            <a:avLst>
              <a:gd fmla="val 16667" name="adj"/>
            </a:avLst>
          </a:prstGeom>
          <a:solidFill>
            <a:srgbClr val="87C781"/>
          </a:solidFill>
          <a:ln cap="flat" cmpd="sng" w="9525">
            <a:solidFill>
              <a:srgbClr val="13717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700">
                <a:solidFill>
                  <a:srgbClr val="FFFFFF"/>
                </a:solidFill>
                <a:latin typeface="Poppins"/>
                <a:ea typeface="Poppins"/>
                <a:cs typeface="Poppins"/>
                <a:sym typeface="Poppins"/>
              </a:rPr>
              <a:t>Ambassador Tool</a:t>
            </a:r>
            <a:endParaRPr b="1" i="0" sz="1300" u="none" cap="none" strike="noStrike">
              <a:solidFill>
                <a:srgbClr val="0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7FD"/>
        </a:solidFill>
      </p:bgPr>
    </p:bg>
    <p:spTree>
      <p:nvGrpSpPr>
        <p:cNvPr id="358" name="Shape 358"/>
        <p:cNvGrpSpPr/>
        <p:nvPr/>
      </p:nvGrpSpPr>
      <p:grpSpPr>
        <a:xfrm>
          <a:off x="0" y="0"/>
          <a:ext cx="0" cy="0"/>
          <a:chOff x="0" y="0"/>
          <a:chExt cx="0" cy="0"/>
        </a:xfrm>
      </p:grpSpPr>
      <p:sp>
        <p:nvSpPr>
          <p:cNvPr id="359" name="Google Shape;359;p102"/>
          <p:cNvSpPr txBox="1"/>
          <p:nvPr>
            <p:ph idx="2" type="body"/>
          </p:nvPr>
        </p:nvSpPr>
        <p:spPr>
          <a:xfrm>
            <a:off x="2524460" y="325918"/>
            <a:ext cx="8964706" cy="1143000"/>
          </a:xfrm>
          <a:prstGeom prst="rect">
            <a:avLst/>
          </a:prstGeom>
          <a:noFill/>
          <a:ln>
            <a:noFill/>
          </a:ln>
        </p:spPr>
        <p:txBody>
          <a:bodyPr anchorCtr="0" anchor="ctr" bIns="45700" lIns="731500" spcFirstLastPara="1" rIns="91425" wrap="square" tIns="45700">
            <a:noAutofit/>
          </a:bodyPr>
          <a:lstStyle/>
          <a:p>
            <a:pPr indent="-342900" lvl="0" marL="342900" rtl="0" algn="r">
              <a:lnSpc>
                <a:spcPct val="100000"/>
              </a:lnSpc>
              <a:spcBef>
                <a:spcPts val="0"/>
              </a:spcBef>
              <a:spcAft>
                <a:spcPts val="0"/>
              </a:spcAft>
              <a:buSzPts val="3500"/>
              <a:buNone/>
            </a:pPr>
            <a:r>
              <a:rPr lang="en-US">
                <a:solidFill>
                  <a:srgbClr val="92298E"/>
                </a:solidFill>
              </a:rPr>
              <a:t>Telling Others</a:t>
            </a:r>
            <a:endParaRPr/>
          </a:p>
          <a:p>
            <a:pPr indent="-342900" lvl="0" marL="342900" rtl="0" algn="r">
              <a:lnSpc>
                <a:spcPct val="100000"/>
              </a:lnSpc>
              <a:spcBef>
                <a:spcPts val="0"/>
              </a:spcBef>
              <a:spcAft>
                <a:spcPts val="0"/>
              </a:spcAft>
              <a:buSzPts val="3500"/>
              <a:buNone/>
            </a:pPr>
            <a:r>
              <a:rPr i="1" lang="en-US" sz="3000">
                <a:solidFill>
                  <a:srgbClr val="582F80"/>
                </a:solidFill>
              </a:rPr>
              <a:t>PrEP Journey Map Step 5</a:t>
            </a:r>
            <a:endParaRPr i="1" sz="3000">
              <a:solidFill>
                <a:srgbClr val="582F80"/>
              </a:solidFill>
            </a:endParaRPr>
          </a:p>
        </p:txBody>
      </p:sp>
      <p:sp>
        <p:nvSpPr>
          <p:cNvPr id="360" name="Google Shape;360;p102"/>
          <p:cNvSpPr txBox="1"/>
          <p:nvPr/>
        </p:nvSpPr>
        <p:spPr>
          <a:xfrm>
            <a:off x="6852492" y="1762539"/>
            <a:ext cx="4636674" cy="42086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Session Goal:</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600"/>
              </a:spcBef>
              <a:spcAft>
                <a:spcPts val="0"/>
              </a:spcAft>
              <a:buClr>
                <a:schemeClr val="accent3"/>
              </a:buClr>
              <a:buSzPts val="1800"/>
              <a:buFont typeface="Arial"/>
              <a:buNone/>
            </a:pPr>
            <a:r>
              <a:rPr lang="en-US" sz="1800">
                <a:solidFill>
                  <a:srgbClr val="333333"/>
                </a:solidFill>
                <a:latin typeface="Poppins"/>
                <a:ea typeface="Poppins"/>
                <a:cs typeface="Poppins"/>
                <a:sym typeface="Poppins"/>
              </a:rPr>
              <a:t>Now that participants have learned about the PrEP method</a:t>
            </a:r>
            <a:r>
              <a:rPr b="0" i="0" lang="en-US" sz="1800" u="none" cap="none" strike="noStrike">
                <a:solidFill>
                  <a:srgbClr val="333333"/>
                </a:solidFill>
                <a:latin typeface="Poppins"/>
                <a:ea typeface="Poppins"/>
                <a:cs typeface="Poppins"/>
                <a:sym typeface="Poppins"/>
              </a:rPr>
              <a:t>, </a:t>
            </a:r>
            <a:r>
              <a:rPr lang="en-US" sz="1800">
                <a:solidFill>
                  <a:srgbClr val="333333"/>
                </a:solidFill>
                <a:latin typeface="Poppins"/>
                <a:ea typeface="Poppins"/>
                <a:cs typeface="Poppins"/>
                <a:sym typeface="Poppins"/>
              </a:rPr>
              <a:t>they </a:t>
            </a:r>
            <a:r>
              <a:rPr b="1" i="0" lang="en-US" sz="1800" u="none" cap="none" strike="noStrike">
                <a:solidFill>
                  <a:srgbClr val="333333"/>
                </a:solidFill>
                <a:latin typeface="Poppins"/>
                <a:ea typeface="Poppins"/>
                <a:cs typeface="Poppins"/>
                <a:sym typeface="Poppins"/>
              </a:rPr>
              <a:t>explore reasons their peers may or may not want to tell others </a:t>
            </a:r>
            <a:r>
              <a:rPr b="0" i="0" lang="en-US" sz="1800" u="none" cap="none" strike="noStrike">
                <a:solidFill>
                  <a:srgbClr val="333333"/>
                </a:solidFill>
                <a:latin typeface="Poppins"/>
                <a:ea typeface="Poppins"/>
                <a:cs typeface="Poppins"/>
                <a:sym typeface="Poppins"/>
              </a:rPr>
              <a:t>about their PrEP use. They also practice </a:t>
            </a:r>
            <a:r>
              <a:rPr b="1" i="0" lang="en-US" sz="1800" u="none" cap="none" strike="noStrike">
                <a:solidFill>
                  <a:srgbClr val="333333"/>
                </a:solidFill>
                <a:latin typeface="Poppins"/>
                <a:ea typeface="Poppins"/>
                <a:cs typeface="Poppins"/>
                <a:sym typeface="Poppins"/>
              </a:rPr>
              <a:t>supporting their peers to make this choice, tell others, or keep their PrEP use private</a:t>
            </a:r>
            <a:r>
              <a:rPr b="0" i="0" lang="en-US" sz="1800" u="none" cap="none" strike="noStrike">
                <a:solidFill>
                  <a:srgbClr val="333333"/>
                </a:solidFill>
                <a:latin typeface="Poppins"/>
                <a:ea typeface="Poppins"/>
                <a:cs typeface="Poppins"/>
                <a:sym typeface="Poppins"/>
              </a:rPr>
              <a:t>.</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1200"/>
              </a:spcBef>
              <a:spcAft>
                <a:spcPts val="0"/>
              </a:spcAft>
              <a:buClr>
                <a:schemeClr val="accent3"/>
              </a:buClr>
              <a:buSzPts val="1800"/>
              <a:buFont typeface="Arial"/>
              <a:buNone/>
            </a:pPr>
            <a:r>
              <a:t/>
            </a:r>
            <a:endParaRPr b="0" i="0" sz="1800" u="none" cap="none" strike="noStrike">
              <a:solidFill>
                <a:srgbClr val="333333"/>
              </a:solidFill>
              <a:latin typeface="Poppins"/>
              <a:ea typeface="Poppins"/>
              <a:cs typeface="Poppins"/>
              <a:sym typeface="Poppins"/>
            </a:endParaRPr>
          </a:p>
          <a:p>
            <a:pPr indent="0" lvl="0" marL="0" marR="0" rtl="0" algn="r">
              <a:lnSpc>
                <a:spcPct val="100000"/>
              </a:lnSpc>
              <a:spcBef>
                <a:spcPts val="0"/>
              </a:spcBef>
              <a:spcAft>
                <a:spcPts val="0"/>
              </a:spcAft>
              <a:buClr>
                <a:srgbClr val="000000"/>
              </a:buClr>
              <a:buSzPts val="1800"/>
              <a:buFont typeface="Arial"/>
              <a:buNone/>
            </a:pPr>
            <a:r>
              <a:rPr b="1" i="0" lang="en-US" sz="1800" u="none" cap="none" strike="noStrike">
                <a:solidFill>
                  <a:srgbClr val="92298E"/>
                </a:solidFill>
                <a:latin typeface="Poppins"/>
                <a:ea typeface="Poppins"/>
                <a:cs typeface="Poppins"/>
                <a:sym typeface="Poppins"/>
              </a:rPr>
              <a:t>Session Activities:</a:t>
            </a:r>
            <a:endParaRPr b="0" i="0" sz="1400" u="none" cap="none" strike="noStrike">
              <a:solidFill>
                <a:srgbClr val="000000"/>
              </a:solidFill>
              <a:latin typeface="Arial"/>
              <a:ea typeface="Arial"/>
              <a:cs typeface="Arial"/>
              <a:sym typeface="Arial"/>
            </a:endParaRPr>
          </a:p>
          <a:p>
            <a:pPr indent="-285750" lvl="0" marL="285750" marR="0" rtl="0" algn="r">
              <a:lnSpc>
                <a:spcPct val="100000"/>
              </a:lnSpc>
              <a:spcBef>
                <a:spcPts val="60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Journey Map Step 5</a:t>
            </a:r>
            <a:endParaRPr b="0" i="0" sz="1800" u="none" cap="none" strike="noStrike">
              <a:solidFill>
                <a:srgbClr val="333333"/>
              </a:solidFill>
              <a:latin typeface="Arial"/>
              <a:ea typeface="Arial"/>
              <a:cs typeface="Arial"/>
              <a:sym typeface="Arial"/>
            </a:endParaRPr>
          </a:p>
          <a:p>
            <a:pPr indent="0" lvl="0" marL="0" marR="0" rtl="0" algn="r">
              <a:lnSpc>
                <a:spcPct val="100000"/>
              </a:lnSpc>
              <a:spcBef>
                <a:spcPts val="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Ambassador Tools &amp; Worksheets:</a:t>
            </a:r>
            <a:endParaRPr b="0" i="0" sz="1400" u="none" cap="none" strike="noStrike">
              <a:solidFill>
                <a:srgbClr val="000000"/>
              </a:solidFill>
              <a:latin typeface="Arial"/>
              <a:ea typeface="Arial"/>
              <a:cs typeface="Arial"/>
              <a:sym typeface="Arial"/>
            </a:endParaRPr>
          </a:p>
          <a:p>
            <a:pPr indent="-285750" lvl="0" marL="285750" marR="0" rtl="0" algn="r">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PrEP Journey Map</a:t>
            </a:r>
            <a:endParaRPr b="0" i="0" sz="1400" u="none" cap="none" strike="noStrike">
              <a:solidFill>
                <a:srgbClr val="000000"/>
              </a:solidFill>
              <a:latin typeface="Arial"/>
              <a:ea typeface="Arial"/>
              <a:cs typeface="Arial"/>
              <a:sym typeface="Arial"/>
            </a:endParaRPr>
          </a:p>
          <a:p>
            <a:pPr indent="-285750" lvl="0" marL="285750" marR="0" rtl="0" algn="r">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Telling Others Role-Plays</a:t>
            </a:r>
            <a:endParaRPr b="0" i="0" sz="1800" u="none" cap="none" strike="noStrike">
              <a:solidFill>
                <a:srgbClr val="333333"/>
              </a:solidFill>
              <a:latin typeface="Poppins"/>
              <a:ea typeface="Poppins"/>
              <a:cs typeface="Poppins"/>
              <a:sym typeface="Poppins"/>
            </a:endParaRPr>
          </a:p>
        </p:txBody>
      </p:sp>
      <p:pic>
        <p:nvPicPr>
          <p:cNvPr id="361" name="Google Shape;361;p102"/>
          <p:cNvPicPr preferRelativeResize="0"/>
          <p:nvPr/>
        </p:nvPicPr>
        <p:blipFill>
          <a:blip r:embed="rId3">
            <a:alphaModFix/>
          </a:blip>
          <a:stretch>
            <a:fillRect/>
          </a:stretch>
        </p:blipFill>
        <p:spPr>
          <a:xfrm>
            <a:off x="474779" y="292706"/>
            <a:ext cx="3601112" cy="5084282"/>
          </a:xfrm>
          <a:prstGeom prst="rect">
            <a:avLst/>
          </a:prstGeom>
          <a:solidFill>
            <a:srgbClr val="87C781"/>
          </a:solidFill>
          <a:ln cap="flat" cmpd="sng" w="9525">
            <a:solidFill>
              <a:srgbClr val="13717C"/>
            </a:solidFill>
            <a:prstDash val="solid"/>
            <a:round/>
            <a:headEnd len="sm" w="sm" type="none"/>
            <a:tailEnd len="sm" w="sm" type="none"/>
          </a:ln>
          <a:effectLst>
            <a:outerShdw blurRad="342900" rotWithShape="0" algn="bl" dir="9000000" dist="209550">
              <a:srgbClr val="000000">
                <a:alpha val="50000"/>
              </a:srgbClr>
            </a:outerShdw>
          </a:effectLst>
        </p:spPr>
      </p:pic>
      <p:pic>
        <p:nvPicPr>
          <p:cNvPr id="362" name="Google Shape;362;p102"/>
          <p:cNvPicPr preferRelativeResize="0"/>
          <p:nvPr/>
        </p:nvPicPr>
        <p:blipFill>
          <a:blip r:embed="rId4">
            <a:alphaModFix/>
          </a:blip>
          <a:stretch>
            <a:fillRect/>
          </a:stretch>
        </p:blipFill>
        <p:spPr>
          <a:xfrm>
            <a:off x="1422398" y="1142629"/>
            <a:ext cx="3601100" cy="5074512"/>
          </a:xfrm>
          <a:prstGeom prst="rect">
            <a:avLst/>
          </a:prstGeom>
          <a:solidFill>
            <a:srgbClr val="87C781"/>
          </a:solidFill>
          <a:ln cap="flat" cmpd="sng" w="9525">
            <a:solidFill>
              <a:srgbClr val="13717C"/>
            </a:solidFill>
            <a:prstDash val="solid"/>
            <a:round/>
            <a:headEnd len="sm" w="sm" type="none"/>
            <a:tailEnd len="sm" w="sm" type="none"/>
          </a:ln>
          <a:effectLst>
            <a:outerShdw blurRad="342900" rotWithShape="0" algn="bl" dir="9000000" dist="209550">
              <a:srgbClr val="000000">
                <a:alpha val="50000"/>
              </a:srgbClr>
            </a:outerShdw>
          </a:effectLst>
        </p:spPr>
      </p:pic>
      <p:pic>
        <p:nvPicPr>
          <p:cNvPr id="363" name="Google Shape;363;p102"/>
          <p:cNvPicPr preferRelativeResize="0"/>
          <p:nvPr/>
        </p:nvPicPr>
        <p:blipFill>
          <a:blip r:embed="rId5">
            <a:alphaModFix/>
          </a:blip>
          <a:stretch>
            <a:fillRect/>
          </a:stretch>
        </p:blipFill>
        <p:spPr>
          <a:xfrm>
            <a:off x="2929744" y="1674634"/>
            <a:ext cx="3601100" cy="5069559"/>
          </a:xfrm>
          <a:prstGeom prst="rect">
            <a:avLst/>
          </a:prstGeom>
          <a:noFill/>
          <a:ln>
            <a:noFill/>
          </a:ln>
          <a:effectLst>
            <a:outerShdw blurRad="342900" rotWithShape="0" algn="bl" dir="9000000" dist="209550">
              <a:srgbClr val="000000">
                <a:alpha val="50000"/>
              </a:srgbClr>
            </a:outerShdw>
          </a:effectLst>
        </p:spPr>
      </p:pic>
      <p:sp>
        <p:nvSpPr>
          <p:cNvPr id="364" name="Google Shape;364;p102"/>
          <p:cNvSpPr/>
          <p:nvPr/>
        </p:nvSpPr>
        <p:spPr>
          <a:xfrm>
            <a:off x="4068736" y="6138839"/>
            <a:ext cx="2399700" cy="529200"/>
          </a:xfrm>
          <a:prstGeom prst="roundRect">
            <a:avLst>
              <a:gd fmla="val 16667" name="adj"/>
            </a:avLst>
          </a:prstGeom>
          <a:solidFill>
            <a:srgbClr val="87C781"/>
          </a:solidFill>
          <a:ln cap="flat" cmpd="sng" w="9525">
            <a:solidFill>
              <a:srgbClr val="13717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700">
                <a:solidFill>
                  <a:srgbClr val="FFFFFF"/>
                </a:solidFill>
                <a:latin typeface="Poppins"/>
                <a:ea typeface="Poppins"/>
                <a:cs typeface="Poppins"/>
                <a:sym typeface="Poppins"/>
              </a:rPr>
              <a:t>Ambassador Tools</a:t>
            </a:r>
            <a:endParaRPr b="1" i="0" sz="1300" u="none" cap="none" strike="noStrike">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82F80"/>
        </a:solidFill>
      </p:bgPr>
    </p:bg>
    <p:spTree>
      <p:nvGrpSpPr>
        <p:cNvPr id="369" name="Shape 369"/>
        <p:cNvGrpSpPr/>
        <p:nvPr/>
      </p:nvGrpSpPr>
      <p:grpSpPr>
        <a:xfrm>
          <a:off x="0" y="0"/>
          <a:ext cx="0" cy="0"/>
          <a:chOff x="0" y="0"/>
          <a:chExt cx="0" cy="0"/>
        </a:xfrm>
      </p:grpSpPr>
      <p:sp>
        <p:nvSpPr>
          <p:cNvPr id="370" name="Google Shape;370;p103"/>
          <p:cNvSpPr txBox="1"/>
          <p:nvPr>
            <p:ph idx="2" type="body"/>
          </p:nvPr>
        </p:nvSpPr>
        <p:spPr>
          <a:xfrm>
            <a:off x="1237930" y="46377"/>
            <a:ext cx="9558359" cy="1143000"/>
          </a:xfrm>
          <a:prstGeom prst="rect">
            <a:avLst/>
          </a:prstGeom>
          <a:noFill/>
          <a:ln>
            <a:noFill/>
          </a:ln>
        </p:spPr>
        <p:txBody>
          <a:bodyPr anchorCtr="0" anchor="ctr" bIns="45700" lIns="731500" spcFirstLastPara="1" rIns="91425" wrap="square" tIns="45700">
            <a:noAutofit/>
          </a:bodyPr>
          <a:lstStyle/>
          <a:p>
            <a:pPr indent="-342900" lvl="0" marL="342900" rtl="0" algn="ctr">
              <a:lnSpc>
                <a:spcPct val="100000"/>
              </a:lnSpc>
              <a:spcBef>
                <a:spcPts val="0"/>
              </a:spcBef>
              <a:spcAft>
                <a:spcPts val="0"/>
              </a:spcAft>
              <a:buSzPts val="3500"/>
              <a:buNone/>
            </a:pPr>
            <a:r>
              <a:rPr lang="en-US">
                <a:solidFill>
                  <a:schemeClr val="lt1"/>
                </a:solidFill>
              </a:rPr>
              <a:t>The PrEP Journey Map: Option A or B?</a:t>
            </a:r>
            <a:endParaRPr/>
          </a:p>
        </p:txBody>
      </p:sp>
      <p:sp>
        <p:nvSpPr>
          <p:cNvPr id="371" name="Google Shape;371;p103"/>
          <p:cNvSpPr txBox="1"/>
          <p:nvPr/>
        </p:nvSpPr>
        <p:spPr>
          <a:xfrm>
            <a:off x="1070811" y="1036925"/>
            <a:ext cx="10418355" cy="1143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600"/>
              </a:spcAft>
              <a:buClr>
                <a:srgbClr val="000000"/>
              </a:buClr>
              <a:buSzPts val="3200"/>
              <a:buFont typeface="Arial"/>
              <a:buNone/>
            </a:pPr>
            <a:r>
              <a:rPr b="0" i="0" lang="en-US" sz="3200" u="none" cap="none" strike="noStrike">
                <a:solidFill>
                  <a:schemeClr val="lt1"/>
                </a:solidFill>
                <a:latin typeface="Poppins SemiBold"/>
                <a:ea typeface="Poppins SemiBold"/>
                <a:cs typeface="Poppins SemiBold"/>
                <a:sym typeface="Poppins SemiBold"/>
              </a:rPr>
              <a:t>If you are training ambassadors on </a:t>
            </a:r>
            <a:r>
              <a:rPr b="0" i="1" lang="en-US" sz="3200" u="none" cap="none" strike="noStrike">
                <a:solidFill>
                  <a:schemeClr val="lt1"/>
                </a:solidFill>
                <a:latin typeface="Poppins SemiBold"/>
                <a:ea typeface="Poppins SemiBold"/>
                <a:cs typeface="Poppins SemiBold"/>
                <a:sym typeface="Poppins SemiBold"/>
              </a:rPr>
              <a:t>multiple PrEP methods</a:t>
            </a:r>
            <a:r>
              <a:rPr b="0" i="0" lang="en-US" sz="3200" u="none" cap="none" strike="noStrike">
                <a:solidFill>
                  <a:schemeClr val="lt1"/>
                </a:solidFill>
                <a:latin typeface="Poppins SemiBold"/>
                <a:ea typeface="Poppins SemiBold"/>
                <a:cs typeface="Poppins SemiBold"/>
                <a:sym typeface="Poppins SemiBold"/>
              </a:rPr>
              <a:t>, you have options!</a:t>
            </a:r>
            <a:endParaRPr b="1" i="0" sz="2400" u="none" cap="none" strike="noStrike">
              <a:solidFill>
                <a:schemeClr val="lt1"/>
              </a:solidFill>
              <a:latin typeface="Poppins"/>
              <a:ea typeface="Poppins"/>
              <a:cs typeface="Poppins"/>
              <a:sym typeface="Poppins"/>
            </a:endParaRPr>
          </a:p>
        </p:txBody>
      </p:sp>
      <p:sp>
        <p:nvSpPr>
          <p:cNvPr id="372" name="Google Shape;372;p103"/>
          <p:cNvSpPr txBox="1"/>
          <p:nvPr/>
        </p:nvSpPr>
        <p:spPr>
          <a:xfrm>
            <a:off x="437881" y="2179925"/>
            <a:ext cx="4206307" cy="4482413"/>
          </a:xfrm>
          <a:prstGeom prst="rect">
            <a:avLst/>
          </a:prstGeom>
          <a:solidFill>
            <a:srgbClr val="E6F3E5"/>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53AA4B"/>
                </a:solidFill>
                <a:latin typeface="Poppins"/>
                <a:ea typeface="Poppins"/>
                <a:cs typeface="Poppins"/>
                <a:sym typeface="Poppins"/>
              </a:rPr>
              <a:t>OPTION A</a:t>
            </a:r>
            <a:endParaRPr b="1" i="0" sz="2000" u="none" cap="none" strike="noStrike">
              <a:solidFill>
                <a:srgbClr val="53AA4B"/>
              </a:solidFill>
              <a:latin typeface="Poppins"/>
              <a:ea typeface="Poppins"/>
              <a:cs typeface="Poppins"/>
              <a:sym typeface="Poppins"/>
            </a:endParaRPr>
          </a:p>
          <a:p>
            <a:pPr indent="0" lvl="0" marL="0" marR="0" rtl="0" algn="l">
              <a:lnSpc>
                <a:spcPct val="100000"/>
              </a:lnSpc>
              <a:spcBef>
                <a:spcPts val="1200"/>
              </a:spcBef>
              <a:spcAft>
                <a:spcPts val="0"/>
              </a:spcAft>
              <a:buClr>
                <a:srgbClr val="000000"/>
              </a:buClr>
              <a:buSzPts val="2000"/>
              <a:buFont typeface="Arial"/>
              <a:buNone/>
            </a:pPr>
            <a:r>
              <a:rPr b="0" i="0" lang="en-US" sz="2000" u="none" cap="none" strike="noStrike">
                <a:solidFill>
                  <a:srgbClr val="873988"/>
                </a:solidFill>
                <a:latin typeface="Poppins"/>
                <a:ea typeface="Poppins"/>
                <a:cs typeface="Poppins"/>
                <a:sym typeface="Poppins"/>
              </a:rPr>
              <a:t>Guide all ambassadors as </a:t>
            </a:r>
            <a:r>
              <a:rPr b="1" i="0" lang="en-US" sz="2000" u="none" cap="none" strike="noStrike">
                <a:solidFill>
                  <a:srgbClr val="873988"/>
                </a:solidFill>
                <a:latin typeface="Poppins"/>
                <a:ea typeface="Poppins"/>
                <a:cs typeface="Poppins"/>
                <a:sym typeface="Poppins"/>
              </a:rPr>
              <a:t>one group </a:t>
            </a:r>
            <a:r>
              <a:rPr b="0" i="0" lang="en-US" sz="2000" u="none" cap="none" strike="noStrike">
                <a:solidFill>
                  <a:srgbClr val="873988"/>
                </a:solidFill>
                <a:latin typeface="Poppins"/>
                <a:ea typeface="Poppins"/>
                <a:cs typeface="Poppins"/>
                <a:sym typeface="Poppins"/>
              </a:rPr>
              <a:t>through the journey map for each method, </a:t>
            </a:r>
            <a:r>
              <a:rPr b="1" i="0" lang="en-US" sz="2000" u="none" cap="none" strike="noStrike">
                <a:solidFill>
                  <a:srgbClr val="873988"/>
                </a:solidFill>
                <a:latin typeface="Poppins"/>
                <a:ea typeface="Poppins"/>
                <a:cs typeface="Poppins"/>
                <a:sym typeface="Poppins"/>
              </a:rPr>
              <a:t>one at a time</a:t>
            </a:r>
            <a:r>
              <a:rPr b="0" i="0" lang="en-US" sz="2000" u="none" cap="none" strike="noStrike">
                <a:solidFill>
                  <a:srgbClr val="873988"/>
                </a:solidFill>
                <a:latin typeface="Poppins"/>
                <a:ea typeface="Poppins"/>
                <a:cs typeface="Poppins"/>
                <a:sym typeface="Poppins"/>
              </a:rPr>
              <a:t>.</a:t>
            </a:r>
            <a:endParaRPr b="0" i="0" sz="2000" u="none" cap="none" strike="noStrike">
              <a:solidFill>
                <a:srgbClr val="873988"/>
              </a:solidFill>
              <a:latin typeface="Poppins"/>
              <a:ea typeface="Poppins"/>
              <a:cs typeface="Poppins"/>
              <a:sym typeface="Poppins"/>
            </a:endParaRPr>
          </a:p>
          <a:p>
            <a:pPr indent="0" lvl="0" marL="0" marR="0" rtl="0" algn="l">
              <a:lnSpc>
                <a:spcPct val="100000"/>
              </a:lnSpc>
              <a:spcBef>
                <a:spcPts val="1200"/>
              </a:spcBef>
              <a:spcAft>
                <a:spcPts val="0"/>
              </a:spcAft>
              <a:buClr>
                <a:srgbClr val="000000"/>
              </a:buClr>
              <a:buSzPts val="2000"/>
              <a:buFont typeface="Arial"/>
              <a:buNone/>
            </a:pPr>
            <a:r>
              <a:rPr b="0" i="1" lang="en-US" sz="2000" u="none" cap="none" strike="noStrike">
                <a:solidFill>
                  <a:srgbClr val="873988"/>
                </a:solidFill>
                <a:latin typeface="Poppins"/>
                <a:ea typeface="Poppins"/>
                <a:cs typeface="Poppins"/>
                <a:sym typeface="Poppins"/>
              </a:rPr>
              <a:t>This is likely to take about 3 hours per method. It is a better option if your ambassadors are very new the PrEP methods, and if you have enough time.</a:t>
            </a:r>
            <a:endParaRPr b="0" i="1" sz="2000" u="none" cap="none" strike="noStrike">
              <a:solidFill>
                <a:srgbClr val="873988"/>
              </a:solidFill>
              <a:latin typeface="Poppins"/>
              <a:ea typeface="Poppins"/>
              <a:cs typeface="Poppins"/>
              <a:sym typeface="Poppins"/>
            </a:endParaRPr>
          </a:p>
          <a:p>
            <a:pPr indent="0" lvl="0" marL="0" marR="0" rtl="0" algn="l">
              <a:lnSpc>
                <a:spcPct val="100000"/>
              </a:lnSpc>
              <a:spcBef>
                <a:spcPts val="1200"/>
              </a:spcBef>
              <a:spcAft>
                <a:spcPts val="0"/>
              </a:spcAft>
              <a:buClr>
                <a:schemeClr val="accent3"/>
              </a:buClr>
              <a:buSzPts val="1800"/>
              <a:buFont typeface="Arial"/>
              <a:buNone/>
            </a:pPr>
            <a:r>
              <a:t/>
            </a:r>
            <a:endParaRPr b="0" i="0" sz="2000" u="none" cap="none" strike="noStrike">
              <a:solidFill>
                <a:srgbClr val="873988"/>
              </a:solidFill>
              <a:latin typeface="Poppins"/>
              <a:ea typeface="Poppins"/>
              <a:cs typeface="Poppins"/>
              <a:sym typeface="Poppins"/>
            </a:endParaRPr>
          </a:p>
          <a:p>
            <a:pPr indent="0" lvl="0" marL="0" marR="0" rtl="0" algn="l">
              <a:lnSpc>
                <a:spcPct val="100000"/>
              </a:lnSpc>
              <a:spcBef>
                <a:spcPts val="1200"/>
              </a:spcBef>
              <a:spcAft>
                <a:spcPts val="0"/>
              </a:spcAft>
              <a:buClr>
                <a:schemeClr val="accent3"/>
              </a:buClr>
              <a:buSzPts val="1800"/>
              <a:buFont typeface="Arial"/>
              <a:buNone/>
            </a:pPr>
            <a:r>
              <a:t/>
            </a:r>
            <a:endParaRPr b="0" i="0" sz="2000" u="none" cap="none" strike="noStrike">
              <a:solidFill>
                <a:srgbClr val="873988"/>
              </a:solidFill>
              <a:latin typeface="Poppins"/>
              <a:ea typeface="Poppins"/>
              <a:cs typeface="Poppins"/>
              <a:sym typeface="Poppins"/>
            </a:endParaRPr>
          </a:p>
        </p:txBody>
      </p:sp>
      <p:sp>
        <p:nvSpPr>
          <p:cNvPr id="373" name="Google Shape;373;p103"/>
          <p:cNvSpPr txBox="1"/>
          <p:nvPr/>
        </p:nvSpPr>
        <p:spPr>
          <a:xfrm>
            <a:off x="5018016" y="2179925"/>
            <a:ext cx="6917310" cy="4482412"/>
          </a:xfrm>
          <a:prstGeom prst="rect">
            <a:avLst/>
          </a:prstGeom>
          <a:solidFill>
            <a:srgbClr val="E6F3E5"/>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53AA4B"/>
                </a:solidFill>
                <a:latin typeface="Poppins"/>
                <a:ea typeface="Poppins"/>
                <a:cs typeface="Poppins"/>
                <a:sym typeface="Poppins"/>
              </a:rPr>
              <a:t>OPTION B</a:t>
            </a:r>
            <a:endParaRPr b="1" i="0" sz="2000" u="none" cap="none" strike="noStrike">
              <a:solidFill>
                <a:srgbClr val="53AA4B"/>
              </a:solidFill>
              <a:latin typeface="Poppins"/>
              <a:ea typeface="Poppins"/>
              <a:cs typeface="Poppins"/>
              <a:sym typeface="Poppins"/>
            </a:endParaRPr>
          </a:p>
          <a:p>
            <a:pPr indent="0" lvl="0" marL="0" marR="0" rtl="0" algn="l">
              <a:lnSpc>
                <a:spcPct val="100000"/>
              </a:lnSpc>
              <a:spcBef>
                <a:spcPts val="1200"/>
              </a:spcBef>
              <a:spcAft>
                <a:spcPts val="0"/>
              </a:spcAft>
              <a:buClr>
                <a:srgbClr val="000000"/>
              </a:buClr>
              <a:buSzPts val="2000"/>
              <a:buFont typeface="Arial"/>
              <a:buNone/>
            </a:pPr>
            <a:r>
              <a:rPr b="0" i="0" lang="en-US" sz="2000" u="none" cap="none" strike="noStrike">
                <a:solidFill>
                  <a:srgbClr val="873988"/>
                </a:solidFill>
                <a:latin typeface="Poppins"/>
                <a:ea typeface="Poppins"/>
                <a:cs typeface="Poppins"/>
                <a:sym typeface="Poppins"/>
              </a:rPr>
              <a:t>Divide ambassadors into </a:t>
            </a:r>
            <a:r>
              <a:rPr b="1" i="0" lang="en-US" sz="2000" u="none" cap="none" strike="noStrike">
                <a:solidFill>
                  <a:srgbClr val="873988"/>
                </a:solidFill>
                <a:latin typeface="Poppins"/>
                <a:ea typeface="Poppins"/>
                <a:cs typeface="Poppins"/>
                <a:sym typeface="Poppins"/>
              </a:rPr>
              <a:t>groups</a:t>
            </a:r>
            <a:r>
              <a:rPr b="0" i="0" lang="en-US" sz="2000" u="none" cap="none" strike="noStrike">
                <a:solidFill>
                  <a:srgbClr val="873988"/>
                </a:solidFill>
                <a:latin typeface="Poppins"/>
                <a:ea typeface="Poppins"/>
                <a:cs typeface="Poppins"/>
                <a:sym typeface="Poppins"/>
              </a:rPr>
              <a:t> – </a:t>
            </a:r>
            <a:r>
              <a:rPr b="1" i="0" lang="en-US" sz="2000" u="none" cap="none" strike="noStrike">
                <a:solidFill>
                  <a:srgbClr val="873988"/>
                </a:solidFill>
                <a:latin typeface="Poppins"/>
                <a:ea typeface="Poppins"/>
                <a:cs typeface="Poppins"/>
                <a:sym typeface="Poppins"/>
              </a:rPr>
              <a:t>one per method </a:t>
            </a:r>
            <a:r>
              <a:rPr b="0" i="0" lang="en-US" sz="2000" u="none" cap="none" strike="noStrike">
                <a:solidFill>
                  <a:srgbClr val="873988"/>
                </a:solidFill>
                <a:latin typeface="Poppins"/>
                <a:ea typeface="Poppins"/>
                <a:cs typeface="Poppins"/>
                <a:sym typeface="Poppins"/>
              </a:rPr>
              <a:t>that you will train on – and allow each group to complete the journey map for one method. Have participants </a:t>
            </a:r>
            <a:r>
              <a:rPr b="1" i="0" lang="en-US" sz="2000" u="none" cap="none" strike="noStrike">
                <a:solidFill>
                  <a:srgbClr val="873988"/>
                </a:solidFill>
                <a:latin typeface="Poppins"/>
                <a:ea typeface="Poppins"/>
                <a:cs typeface="Poppins"/>
                <a:sym typeface="Poppins"/>
              </a:rPr>
              <a:t>report back </a:t>
            </a:r>
            <a:r>
              <a:rPr b="0" i="0" lang="en-US" sz="2000" u="none" cap="none" strike="noStrike">
                <a:solidFill>
                  <a:srgbClr val="873988"/>
                </a:solidFill>
                <a:latin typeface="Poppins"/>
                <a:ea typeface="Poppins"/>
                <a:cs typeface="Poppins"/>
                <a:sym typeface="Poppins"/>
              </a:rPr>
              <a:t>on their learnings to the full group.</a:t>
            </a:r>
            <a:endParaRPr b="0" i="0" sz="2000" u="none" cap="none" strike="noStrike">
              <a:solidFill>
                <a:srgbClr val="873988"/>
              </a:solidFill>
              <a:latin typeface="Poppins"/>
              <a:ea typeface="Poppins"/>
              <a:cs typeface="Poppins"/>
              <a:sym typeface="Poppins"/>
            </a:endParaRPr>
          </a:p>
          <a:p>
            <a:pPr indent="0" lvl="0" marL="0" marR="0" rtl="0" algn="l">
              <a:lnSpc>
                <a:spcPct val="100000"/>
              </a:lnSpc>
              <a:spcBef>
                <a:spcPts val="1200"/>
              </a:spcBef>
              <a:spcAft>
                <a:spcPts val="0"/>
              </a:spcAft>
              <a:buClr>
                <a:srgbClr val="000000"/>
              </a:buClr>
              <a:buSzPts val="2000"/>
              <a:buFont typeface="Arial"/>
              <a:buNone/>
            </a:pPr>
            <a:r>
              <a:rPr b="0" i="1" lang="en-US" sz="2000" u="none" cap="none" strike="noStrike">
                <a:solidFill>
                  <a:srgbClr val="873988"/>
                </a:solidFill>
                <a:latin typeface="Poppins"/>
                <a:ea typeface="Poppins"/>
                <a:cs typeface="Poppins"/>
                <a:sym typeface="Poppins"/>
              </a:rPr>
              <a:t>This will take about 4 hours. It is a better option if your ambassadors have some experience with PrEP, and if you have enough facilitators to support them.</a:t>
            </a:r>
            <a:endParaRPr b="0" i="1" sz="2000" u="none" cap="none" strike="noStrike">
              <a:solidFill>
                <a:srgbClr val="873988"/>
              </a:solidFill>
              <a:latin typeface="Poppins"/>
              <a:ea typeface="Poppins"/>
              <a:cs typeface="Poppins"/>
              <a:sym typeface="Poppins"/>
            </a:endParaRPr>
          </a:p>
          <a:p>
            <a:pPr indent="0" lvl="0" marL="0" marR="0" rtl="0" algn="l">
              <a:lnSpc>
                <a:spcPct val="100000"/>
              </a:lnSpc>
              <a:spcBef>
                <a:spcPts val="1200"/>
              </a:spcBef>
              <a:spcAft>
                <a:spcPts val="0"/>
              </a:spcAft>
              <a:buClr>
                <a:schemeClr val="accent3"/>
              </a:buClr>
              <a:buSzPts val="1800"/>
              <a:buFont typeface="Arial"/>
              <a:buNone/>
            </a:pPr>
            <a:r>
              <a:t/>
            </a:r>
            <a:endParaRPr b="0" i="0" sz="2000" u="none" cap="none" strike="noStrike">
              <a:solidFill>
                <a:srgbClr val="873988"/>
              </a:solidFill>
              <a:latin typeface="Poppins"/>
              <a:ea typeface="Poppins"/>
              <a:cs typeface="Poppins"/>
              <a:sym typeface="Poppins"/>
            </a:endParaRPr>
          </a:p>
          <a:p>
            <a:pPr indent="0" lvl="0" marL="0" marR="0" rtl="0" algn="l">
              <a:lnSpc>
                <a:spcPct val="100000"/>
              </a:lnSpc>
              <a:spcBef>
                <a:spcPts val="1200"/>
              </a:spcBef>
              <a:spcAft>
                <a:spcPts val="0"/>
              </a:spcAft>
              <a:buClr>
                <a:schemeClr val="accent3"/>
              </a:buClr>
              <a:buSzPts val="1800"/>
              <a:buFont typeface="Arial"/>
              <a:buNone/>
            </a:pPr>
            <a:r>
              <a:t/>
            </a:r>
            <a:endParaRPr b="0" i="0" sz="2000" u="none" cap="none" strike="noStrike">
              <a:solidFill>
                <a:srgbClr val="873988"/>
              </a:solidFill>
              <a:latin typeface="Poppins"/>
              <a:ea typeface="Poppins"/>
              <a:cs typeface="Poppins"/>
              <a:sym typeface="Poppins"/>
            </a:endParaRPr>
          </a:p>
        </p:txBody>
      </p:sp>
      <p:sp>
        <p:nvSpPr>
          <p:cNvPr id="374" name="Google Shape;374;p103"/>
          <p:cNvSpPr/>
          <p:nvPr/>
        </p:nvSpPr>
        <p:spPr>
          <a:xfrm>
            <a:off x="1146562" y="5806330"/>
            <a:ext cx="494269" cy="442956"/>
          </a:xfrm>
          <a:prstGeom prst="rightArrow">
            <a:avLst>
              <a:gd fmla="val 50000" name="adj1"/>
              <a:gd fmla="val 50000" name="adj2"/>
            </a:avLst>
          </a:prstGeom>
          <a:gradFill>
            <a:gsLst>
              <a:gs pos="0">
                <a:srgbClr val="87C781">
                  <a:alpha val="0"/>
                </a:srgbClr>
              </a:gs>
              <a:gs pos="6000">
                <a:srgbClr val="87C781">
                  <a:alpha val="0"/>
                </a:srgbClr>
              </a:gs>
              <a:gs pos="4800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Megaphone with solid fill" id="375" name="Google Shape;375;p103"/>
          <p:cNvPicPr preferRelativeResize="0"/>
          <p:nvPr/>
        </p:nvPicPr>
        <p:blipFill rotWithShape="1">
          <a:blip r:embed="rId3">
            <a:alphaModFix/>
          </a:blip>
          <a:srcRect b="0" l="0" r="0" t="0"/>
          <a:stretch/>
        </p:blipFill>
        <p:spPr>
          <a:xfrm>
            <a:off x="10061652" y="5236889"/>
            <a:ext cx="1365278" cy="1365278"/>
          </a:xfrm>
          <a:prstGeom prst="rect">
            <a:avLst/>
          </a:prstGeom>
          <a:noFill/>
          <a:ln>
            <a:noFill/>
          </a:ln>
        </p:spPr>
      </p:pic>
      <p:cxnSp>
        <p:nvCxnSpPr>
          <p:cNvPr id="376" name="Google Shape;376;p103"/>
          <p:cNvCxnSpPr/>
          <p:nvPr/>
        </p:nvCxnSpPr>
        <p:spPr>
          <a:xfrm>
            <a:off x="1323474" y="5329991"/>
            <a:ext cx="2141621" cy="0"/>
          </a:xfrm>
          <a:prstGeom prst="straightConnector1">
            <a:avLst/>
          </a:prstGeom>
          <a:noFill/>
          <a:ln cap="flat" cmpd="sng" w="25400">
            <a:solidFill>
              <a:schemeClr val="accent5"/>
            </a:solidFill>
            <a:prstDash val="solid"/>
            <a:round/>
            <a:headEnd len="sm" w="sm" type="none"/>
            <a:tailEnd len="sm" w="sm" type="none"/>
          </a:ln>
          <a:effectLst>
            <a:outerShdw blurRad="40000" rotWithShape="0" dir="5400000" dist="20000">
              <a:srgbClr val="000000">
                <a:alpha val="38039"/>
              </a:srgbClr>
            </a:outerShdw>
          </a:effectLst>
        </p:spPr>
      </p:cxnSp>
      <p:cxnSp>
        <p:nvCxnSpPr>
          <p:cNvPr id="377" name="Google Shape;377;p103"/>
          <p:cNvCxnSpPr/>
          <p:nvPr/>
        </p:nvCxnSpPr>
        <p:spPr>
          <a:xfrm>
            <a:off x="6641857" y="5317960"/>
            <a:ext cx="3553043" cy="0"/>
          </a:xfrm>
          <a:prstGeom prst="straightConnector1">
            <a:avLst/>
          </a:prstGeom>
          <a:noFill/>
          <a:ln cap="flat" cmpd="sng" w="25400">
            <a:solidFill>
              <a:schemeClr val="accent5"/>
            </a:solidFill>
            <a:prstDash val="solid"/>
            <a:round/>
            <a:headEnd len="sm" w="sm" type="none"/>
            <a:tailEnd len="sm" w="sm" type="none"/>
          </a:ln>
          <a:effectLst>
            <a:outerShdw blurRad="40000" rotWithShape="0" dir="5400000" dist="20000">
              <a:srgbClr val="000000">
                <a:alpha val="38039"/>
              </a:srgbClr>
            </a:outerShdw>
          </a:effectLst>
        </p:spPr>
      </p:cxnSp>
      <p:grpSp>
        <p:nvGrpSpPr>
          <p:cNvPr id="378" name="Google Shape;378;p103"/>
          <p:cNvGrpSpPr/>
          <p:nvPr/>
        </p:nvGrpSpPr>
        <p:grpSpPr>
          <a:xfrm>
            <a:off x="545924" y="5504071"/>
            <a:ext cx="495300" cy="1035480"/>
            <a:chOff x="5848350" y="2978150"/>
            <a:chExt cx="495300" cy="1035480"/>
          </a:xfrm>
        </p:grpSpPr>
        <p:pic>
          <p:nvPicPr>
            <p:cNvPr id="379" name="Google Shape;379;p103"/>
            <p:cNvPicPr preferRelativeResize="0"/>
            <p:nvPr/>
          </p:nvPicPr>
          <p:blipFill rotWithShape="1">
            <a:blip r:embed="rId4">
              <a:alphaModFix/>
            </a:blip>
            <a:srcRect b="0" l="0" r="0" t="0"/>
            <a:stretch/>
          </p:blipFill>
          <p:spPr>
            <a:xfrm>
              <a:off x="5848350" y="2978150"/>
              <a:ext cx="495300" cy="901700"/>
            </a:xfrm>
            <a:prstGeom prst="rect">
              <a:avLst/>
            </a:prstGeom>
            <a:noFill/>
            <a:ln>
              <a:noFill/>
            </a:ln>
          </p:spPr>
        </p:pic>
        <p:pic>
          <p:nvPicPr>
            <p:cNvPr id="380" name="Google Shape;380;p103"/>
            <p:cNvPicPr preferRelativeResize="0"/>
            <p:nvPr/>
          </p:nvPicPr>
          <p:blipFill rotWithShape="1">
            <a:blip r:embed="rId5">
              <a:alphaModFix/>
            </a:blip>
            <a:srcRect b="0" l="0" r="0" t="0"/>
            <a:stretch/>
          </p:blipFill>
          <p:spPr>
            <a:xfrm>
              <a:off x="6025988" y="3658030"/>
              <a:ext cx="254000" cy="355600"/>
            </a:xfrm>
            <a:prstGeom prst="rect">
              <a:avLst/>
            </a:prstGeom>
            <a:noFill/>
            <a:ln>
              <a:noFill/>
            </a:ln>
          </p:spPr>
        </p:pic>
      </p:grpSp>
      <p:pic>
        <p:nvPicPr>
          <p:cNvPr id="381" name="Google Shape;381;p103"/>
          <p:cNvPicPr preferRelativeResize="0"/>
          <p:nvPr/>
        </p:nvPicPr>
        <p:blipFill rotWithShape="1">
          <a:blip r:embed="rId6">
            <a:alphaModFix/>
          </a:blip>
          <a:srcRect b="0" l="0" r="0" t="0"/>
          <a:stretch/>
        </p:blipFill>
        <p:spPr>
          <a:xfrm>
            <a:off x="1673940" y="5564088"/>
            <a:ext cx="908635" cy="799599"/>
          </a:xfrm>
          <a:prstGeom prst="rect">
            <a:avLst/>
          </a:prstGeom>
          <a:noFill/>
          <a:ln>
            <a:noFill/>
          </a:ln>
        </p:spPr>
      </p:pic>
      <p:sp>
        <p:nvSpPr>
          <p:cNvPr id="382" name="Google Shape;382;p103"/>
          <p:cNvSpPr/>
          <p:nvPr/>
        </p:nvSpPr>
        <p:spPr>
          <a:xfrm>
            <a:off x="2644058" y="5806330"/>
            <a:ext cx="494269" cy="442956"/>
          </a:xfrm>
          <a:prstGeom prst="rightArrow">
            <a:avLst>
              <a:gd fmla="val 50000" name="adj1"/>
              <a:gd fmla="val 50000" name="adj2"/>
            </a:avLst>
          </a:prstGeom>
          <a:gradFill>
            <a:gsLst>
              <a:gs pos="0">
                <a:srgbClr val="87C781">
                  <a:alpha val="0"/>
                </a:srgbClr>
              </a:gs>
              <a:gs pos="6000">
                <a:srgbClr val="87C781">
                  <a:alpha val="0"/>
                </a:srgbClr>
              </a:gs>
              <a:gs pos="4800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83" name="Google Shape;383;p103"/>
          <p:cNvSpPr/>
          <p:nvPr/>
        </p:nvSpPr>
        <p:spPr>
          <a:xfrm>
            <a:off x="8567780" y="5806330"/>
            <a:ext cx="1365278" cy="442956"/>
          </a:xfrm>
          <a:prstGeom prst="rightArrow">
            <a:avLst>
              <a:gd fmla="val 50000" name="adj1"/>
              <a:gd fmla="val 50000" name="adj2"/>
            </a:avLst>
          </a:prstGeom>
          <a:gradFill>
            <a:gsLst>
              <a:gs pos="0">
                <a:srgbClr val="87C781">
                  <a:alpha val="0"/>
                </a:srgbClr>
              </a:gs>
              <a:gs pos="6000">
                <a:srgbClr val="87C781">
                  <a:alpha val="0"/>
                </a:srgbClr>
              </a:gs>
              <a:gs pos="4800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84" name="Google Shape;384;p103"/>
          <p:cNvPicPr preferRelativeResize="0"/>
          <p:nvPr/>
        </p:nvPicPr>
        <p:blipFill rotWithShape="1">
          <a:blip r:embed="rId7">
            <a:alphaModFix/>
          </a:blip>
          <a:srcRect b="0" l="0" r="0" t="0"/>
          <a:stretch/>
        </p:blipFill>
        <p:spPr>
          <a:xfrm rot="-3600000">
            <a:off x="7741390" y="5329643"/>
            <a:ext cx="317500" cy="952500"/>
          </a:xfrm>
          <a:prstGeom prst="rect">
            <a:avLst/>
          </a:prstGeom>
          <a:noFill/>
          <a:ln>
            <a:noFill/>
          </a:ln>
        </p:spPr>
      </p:pic>
      <p:grpSp>
        <p:nvGrpSpPr>
          <p:cNvPr id="385" name="Google Shape;385;p103"/>
          <p:cNvGrpSpPr/>
          <p:nvPr/>
        </p:nvGrpSpPr>
        <p:grpSpPr>
          <a:xfrm>
            <a:off x="5669681" y="5534137"/>
            <a:ext cx="495300" cy="1035480"/>
            <a:chOff x="5848350" y="2978150"/>
            <a:chExt cx="495300" cy="1035480"/>
          </a:xfrm>
        </p:grpSpPr>
        <p:pic>
          <p:nvPicPr>
            <p:cNvPr id="386" name="Google Shape;386;p103"/>
            <p:cNvPicPr preferRelativeResize="0"/>
            <p:nvPr/>
          </p:nvPicPr>
          <p:blipFill rotWithShape="1">
            <a:blip r:embed="rId4">
              <a:alphaModFix/>
            </a:blip>
            <a:srcRect b="0" l="0" r="0" t="0"/>
            <a:stretch/>
          </p:blipFill>
          <p:spPr>
            <a:xfrm>
              <a:off x="5848350" y="2978150"/>
              <a:ext cx="495300" cy="901700"/>
            </a:xfrm>
            <a:prstGeom prst="rect">
              <a:avLst/>
            </a:prstGeom>
            <a:noFill/>
            <a:ln>
              <a:noFill/>
            </a:ln>
          </p:spPr>
        </p:pic>
        <p:pic>
          <p:nvPicPr>
            <p:cNvPr id="387" name="Google Shape;387;p103"/>
            <p:cNvPicPr preferRelativeResize="0"/>
            <p:nvPr/>
          </p:nvPicPr>
          <p:blipFill rotWithShape="1">
            <a:blip r:embed="rId5">
              <a:alphaModFix/>
            </a:blip>
            <a:srcRect b="0" l="0" r="0" t="0"/>
            <a:stretch/>
          </p:blipFill>
          <p:spPr>
            <a:xfrm>
              <a:off x="6025988" y="3658030"/>
              <a:ext cx="254000" cy="355600"/>
            </a:xfrm>
            <a:prstGeom prst="rect">
              <a:avLst/>
            </a:prstGeom>
            <a:noFill/>
            <a:ln>
              <a:noFill/>
            </a:ln>
          </p:spPr>
        </p:pic>
      </p:grpSp>
      <p:pic>
        <p:nvPicPr>
          <p:cNvPr id="388" name="Google Shape;388;p103"/>
          <p:cNvPicPr preferRelativeResize="0"/>
          <p:nvPr/>
        </p:nvPicPr>
        <p:blipFill rotWithShape="1">
          <a:blip r:embed="rId6">
            <a:alphaModFix/>
          </a:blip>
          <a:srcRect b="0" l="0" r="0" t="0"/>
          <a:stretch/>
        </p:blipFill>
        <p:spPr>
          <a:xfrm>
            <a:off x="6303054" y="5670343"/>
            <a:ext cx="908635" cy="799599"/>
          </a:xfrm>
          <a:prstGeom prst="rect">
            <a:avLst/>
          </a:prstGeom>
          <a:noFill/>
          <a:ln>
            <a:noFill/>
          </a:ln>
        </p:spPr>
      </p:pic>
      <p:pic>
        <p:nvPicPr>
          <p:cNvPr id="389" name="Google Shape;389;p103"/>
          <p:cNvPicPr preferRelativeResize="0"/>
          <p:nvPr/>
        </p:nvPicPr>
        <p:blipFill rotWithShape="1">
          <a:blip r:embed="rId8">
            <a:alphaModFix/>
          </a:blip>
          <a:srcRect b="0" l="0" r="0" t="0"/>
          <a:stretch/>
        </p:blipFill>
        <p:spPr>
          <a:xfrm>
            <a:off x="7345203" y="5766076"/>
            <a:ext cx="317500" cy="685800"/>
          </a:xfrm>
          <a:prstGeom prst="rect">
            <a:avLst/>
          </a:prstGeom>
          <a:noFill/>
          <a:ln>
            <a:noFill/>
          </a:ln>
        </p:spPr>
      </p:pic>
      <p:pic>
        <p:nvPicPr>
          <p:cNvPr id="390" name="Google Shape;390;p103"/>
          <p:cNvPicPr preferRelativeResize="0"/>
          <p:nvPr/>
        </p:nvPicPr>
        <p:blipFill rotWithShape="1">
          <a:blip r:embed="rId9">
            <a:alphaModFix/>
          </a:blip>
          <a:srcRect b="0" l="0" r="0" t="0"/>
          <a:stretch/>
        </p:blipFill>
        <p:spPr>
          <a:xfrm>
            <a:off x="7838523" y="5766076"/>
            <a:ext cx="317500" cy="685800"/>
          </a:xfrm>
          <a:prstGeom prst="rect">
            <a:avLst/>
          </a:prstGeom>
          <a:noFill/>
          <a:ln>
            <a:noFill/>
          </a:ln>
        </p:spPr>
      </p:pic>
      <p:pic>
        <p:nvPicPr>
          <p:cNvPr id="391" name="Google Shape;391;p103"/>
          <p:cNvPicPr preferRelativeResize="0"/>
          <p:nvPr/>
        </p:nvPicPr>
        <p:blipFill rotWithShape="1">
          <a:blip r:embed="rId7">
            <a:alphaModFix/>
          </a:blip>
          <a:srcRect b="0" l="0" r="0" t="0"/>
          <a:stretch/>
        </p:blipFill>
        <p:spPr>
          <a:xfrm rot="-3600000">
            <a:off x="4006695" y="5329643"/>
            <a:ext cx="317500" cy="952500"/>
          </a:xfrm>
          <a:prstGeom prst="rect">
            <a:avLst/>
          </a:prstGeom>
          <a:noFill/>
          <a:ln>
            <a:noFill/>
          </a:ln>
        </p:spPr>
      </p:pic>
      <p:pic>
        <p:nvPicPr>
          <p:cNvPr id="392" name="Google Shape;392;p103"/>
          <p:cNvPicPr preferRelativeResize="0"/>
          <p:nvPr/>
        </p:nvPicPr>
        <p:blipFill rotWithShape="1">
          <a:blip r:embed="rId7">
            <a:alphaModFix/>
          </a:blip>
          <a:srcRect b="0" l="0" r="0" t="0"/>
          <a:stretch/>
        </p:blipFill>
        <p:spPr>
          <a:xfrm rot="-3600000">
            <a:off x="3224965" y="5344825"/>
            <a:ext cx="317500" cy="952500"/>
          </a:xfrm>
          <a:prstGeom prst="rect">
            <a:avLst/>
          </a:prstGeom>
          <a:noFill/>
          <a:ln>
            <a:noFill/>
          </a:ln>
        </p:spPr>
      </p:pic>
      <p:pic>
        <p:nvPicPr>
          <p:cNvPr id="393" name="Google Shape;393;p103"/>
          <p:cNvPicPr preferRelativeResize="0"/>
          <p:nvPr/>
        </p:nvPicPr>
        <p:blipFill rotWithShape="1">
          <a:blip r:embed="rId8">
            <a:alphaModFix/>
          </a:blip>
          <a:srcRect b="0" l="0" r="0" t="0"/>
          <a:stretch/>
        </p:blipFill>
        <p:spPr>
          <a:xfrm>
            <a:off x="3234258" y="5750686"/>
            <a:ext cx="317500" cy="685800"/>
          </a:xfrm>
          <a:prstGeom prst="rect">
            <a:avLst/>
          </a:prstGeom>
          <a:noFill/>
          <a:ln>
            <a:noFill/>
          </a:ln>
        </p:spPr>
      </p:pic>
      <p:pic>
        <p:nvPicPr>
          <p:cNvPr id="394" name="Google Shape;394;p103"/>
          <p:cNvPicPr preferRelativeResize="0"/>
          <p:nvPr/>
        </p:nvPicPr>
        <p:blipFill rotWithShape="1">
          <a:blip r:embed="rId9">
            <a:alphaModFix/>
          </a:blip>
          <a:srcRect b="0" l="0" r="0" t="0"/>
          <a:stretch/>
        </p:blipFill>
        <p:spPr>
          <a:xfrm>
            <a:off x="4215028" y="5708977"/>
            <a:ext cx="317500" cy="685800"/>
          </a:xfrm>
          <a:prstGeom prst="rect">
            <a:avLst/>
          </a:prstGeom>
          <a:noFill/>
          <a:ln>
            <a:noFill/>
          </a:ln>
        </p:spPr>
      </p:pic>
      <p:sp>
        <p:nvSpPr>
          <p:cNvPr id="395" name="Google Shape;395;p103"/>
          <p:cNvSpPr/>
          <p:nvPr/>
        </p:nvSpPr>
        <p:spPr>
          <a:xfrm>
            <a:off x="3611467" y="5806330"/>
            <a:ext cx="494269" cy="442956"/>
          </a:xfrm>
          <a:prstGeom prst="rightArrow">
            <a:avLst>
              <a:gd fmla="val 50000" name="adj1"/>
              <a:gd fmla="val 50000" name="adj2"/>
            </a:avLst>
          </a:prstGeom>
          <a:gradFill>
            <a:gsLst>
              <a:gs pos="0">
                <a:srgbClr val="87C781">
                  <a:alpha val="0"/>
                </a:srgbClr>
              </a:gs>
              <a:gs pos="6000">
                <a:srgbClr val="87C781">
                  <a:alpha val="0"/>
                </a:srgbClr>
              </a:gs>
              <a:gs pos="4800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7FD"/>
        </a:solidFill>
      </p:bgPr>
    </p:bg>
    <p:spTree>
      <p:nvGrpSpPr>
        <p:cNvPr id="400" name="Shape 400"/>
        <p:cNvGrpSpPr/>
        <p:nvPr/>
      </p:nvGrpSpPr>
      <p:grpSpPr>
        <a:xfrm>
          <a:off x="0" y="0"/>
          <a:ext cx="0" cy="0"/>
          <a:chOff x="0" y="0"/>
          <a:chExt cx="0" cy="0"/>
        </a:xfrm>
      </p:grpSpPr>
      <p:sp>
        <p:nvSpPr>
          <p:cNvPr id="401" name="Google Shape;401;p104"/>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92298E"/>
                </a:solidFill>
              </a:rPr>
              <a:t>Awareness Raising</a:t>
            </a:r>
            <a:endParaRPr>
              <a:solidFill>
                <a:srgbClr val="92298E"/>
              </a:solidFill>
            </a:endParaRPr>
          </a:p>
        </p:txBody>
      </p:sp>
      <p:sp>
        <p:nvSpPr>
          <p:cNvPr id="402" name="Google Shape;402;p104"/>
          <p:cNvSpPr txBox="1"/>
          <p:nvPr/>
        </p:nvSpPr>
        <p:spPr>
          <a:xfrm>
            <a:off x="669348" y="1303174"/>
            <a:ext cx="6086453" cy="539345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Session Goal: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Participants </a:t>
            </a:r>
            <a:r>
              <a:rPr b="1" i="0" lang="en-US" sz="1800" u="none" cap="none" strike="noStrike">
                <a:solidFill>
                  <a:srgbClr val="333333"/>
                </a:solidFill>
                <a:latin typeface="Poppins"/>
                <a:ea typeface="Poppins"/>
                <a:cs typeface="Poppins"/>
                <a:sym typeface="Poppins"/>
              </a:rPr>
              <a:t>learn ways to build support for PrEP use in their communities</a:t>
            </a:r>
            <a:r>
              <a:rPr b="0" i="0" lang="en-US" sz="1800" u="none" cap="none" strike="noStrike">
                <a:solidFill>
                  <a:srgbClr val="333333"/>
                </a:solidFill>
                <a:latin typeface="Poppins"/>
                <a:ea typeface="Poppins"/>
                <a:cs typeface="Poppins"/>
                <a:sym typeface="Poppins"/>
              </a:rPr>
              <a:t>. They will explore </a:t>
            </a:r>
            <a:r>
              <a:rPr b="1" i="0" lang="en-US" sz="1800" u="none" cap="none" strike="noStrike">
                <a:solidFill>
                  <a:srgbClr val="333333"/>
                </a:solidFill>
                <a:latin typeface="Poppins"/>
                <a:ea typeface="Poppins"/>
                <a:cs typeface="Poppins"/>
                <a:sym typeface="Poppins"/>
              </a:rPr>
              <a:t>where they have the most influence</a:t>
            </a:r>
            <a:r>
              <a:rPr b="0" i="0" lang="en-US" sz="1800" u="none" cap="none" strike="noStrike">
                <a:solidFill>
                  <a:srgbClr val="333333"/>
                </a:solidFill>
                <a:latin typeface="Poppins"/>
                <a:ea typeface="Poppins"/>
                <a:cs typeface="Poppins"/>
                <a:sym typeface="Poppins"/>
              </a:rPr>
              <a:t>, and </a:t>
            </a:r>
            <a:r>
              <a:rPr b="1" i="0" lang="en-US" sz="1800" u="none" cap="none" strike="noStrike">
                <a:solidFill>
                  <a:srgbClr val="333333"/>
                </a:solidFill>
                <a:latin typeface="Poppins"/>
                <a:ea typeface="Poppins"/>
                <a:cs typeface="Poppins"/>
                <a:sym typeface="Poppins"/>
              </a:rPr>
              <a:t>practice responding to concerns </a:t>
            </a:r>
            <a:r>
              <a:rPr b="0" i="0" lang="en-US" sz="1800" u="none" cap="none" strike="noStrike">
                <a:solidFill>
                  <a:srgbClr val="333333"/>
                </a:solidFill>
                <a:latin typeface="Poppins"/>
                <a:ea typeface="Poppins"/>
                <a:cs typeface="Poppins"/>
                <a:sym typeface="Poppins"/>
              </a:rPr>
              <a:t>about PrEP from community members.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chemeClr val="accent3"/>
              </a:buClr>
              <a:buSzPts val="1800"/>
              <a:buFont typeface="Arial"/>
              <a:buNone/>
            </a:pPr>
            <a:r>
              <a:t/>
            </a:r>
            <a:endParaRPr b="0" i="0" sz="18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92298E"/>
                </a:solidFill>
                <a:latin typeface="Poppins"/>
                <a:ea typeface="Poppins"/>
                <a:cs typeface="Poppins"/>
                <a:sym typeface="Poppins"/>
              </a:rPr>
              <a:t>Session Activities: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Circles of influence activity</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Awareness raising role-play</a:t>
            </a:r>
            <a:endParaRPr b="0" i="0" sz="1800" u="none" cap="none" strike="noStrike">
              <a:solidFill>
                <a:srgbClr val="333333"/>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Ambassador Tools &amp; Worksheets: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Circles of Influence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Awareness Raising Role-Play</a:t>
            </a:r>
            <a:endParaRPr b="0" i="0" sz="18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chemeClr val="accent3"/>
              </a:buClr>
              <a:buSzPts val="1800"/>
              <a:buFont typeface="Arial"/>
              <a:buNone/>
            </a:pPr>
            <a:r>
              <a:t/>
            </a:r>
            <a:endParaRPr b="0" i="0" sz="1400" u="none" cap="none" strike="noStrike">
              <a:solidFill>
                <a:srgbClr val="333333"/>
              </a:solidFill>
              <a:latin typeface="Arial"/>
              <a:ea typeface="Arial"/>
              <a:cs typeface="Arial"/>
              <a:sym typeface="Arial"/>
            </a:endParaRPr>
          </a:p>
        </p:txBody>
      </p:sp>
      <p:pic>
        <p:nvPicPr>
          <p:cNvPr id="403" name="Google Shape;403;p104"/>
          <p:cNvPicPr preferRelativeResize="0"/>
          <p:nvPr/>
        </p:nvPicPr>
        <p:blipFill rotWithShape="1">
          <a:blip r:embed="rId3">
            <a:alphaModFix/>
          </a:blip>
          <a:srcRect b="0" l="0" r="0" t="0"/>
          <a:stretch/>
        </p:blipFill>
        <p:spPr>
          <a:xfrm>
            <a:off x="7081981" y="500369"/>
            <a:ext cx="3413406" cy="4824663"/>
          </a:xfrm>
          <a:prstGeom prst="rect">
            <a:avLst/>
          </a:prstGeom>
          <a:noFill/>
          <a:ln>
            <a:noFill/>
          </a:ln>
          <a:effectLst>
            <a:outerShdw blurRad="292100" rotWithShape="0" algn="tl" dir="2700000" dist="139700">
              <a:srgbClr val="333333">
                <a:alpha val="65098"/>
              </a:srgbClr>
            </a:outerShdw>
          </a:effectLst>
        </p:spPr>
      </p:pic>
      <p:pic>
        <p:nvPicPr>
          <p:cNvPr id="404" name="Google Shape;404;p104"/>
          <p:cNvPicPr preferRelativeResize="0"/>
          <p:nvPr/>
        </p:nvPicPr>
        <p:blipFill rotWithShape="1">
          <a:blip r:embed="rId4">
            <a:alphaModFix/>
          </a:blip>
          <a:srcRect b="0" l="0" r="0" t="0"/>
          <a:stretch/>
        </p:blipFill>
        <p:spPr>
          <a:xfrm>
            <a:off x="8230738" y="1581513"/>
            <a:ext cx="3536145" cy="4998148"/>
          </a:xfrm>
          <a:prstGeom prst="rect">
            <a:avLst/>
          </a:prstGeom>
          <a:noFill/>
          <a:ln>
            <a:noFill/>
          </a:ln>
          <a:effectLst>
            <a:outerShdw blurRad="292100" rotWithShape="0" algn="tl" dir="2700000" dist="139700">
              <a:srgbClr val="333333">
                <a:alpha val="65098"/>
              </a:srgbClr>
            </a:outerShdw>
          </a:effectLst>
        </p:spPr>
      </p:pic>
      <p:sp>
        <p:nvSpPr>
          <p:cNvPr id="405" name="Google Shape;405;p104"/>
          <p:cNvSpPr/>
          <p:nvPr/>
        </p:nvSpPr>
        <p:spPr>
          <a:xfrm>
            <a:off x="9229010" y="5930287"/>
            <a:ext cx="2399700" cy="529200"/>
          </a:xfrm>
          <a:prstGeom prst="roundRect">
            <a:avLst>
              <a:gd fmla="val 16667" name="adj"/>
            </a:avLst>
          </a:prstGeom>
          <a:solidFill>
            <a:srgbClr val="DE9F3B"/>
          </a:solidFill>
          <a:ln cap="flat" cmpd="sng" w="9525">
            <a:solidFill>
              <a:srgbClr val="13717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700">
                <a:solidFill>
                  <a:srgbClr val="FFFFFF"/>
                </a:solidFill>
                <a:latin typeface="Poppins"/>
                <a:ea typeface="Poppins"/>
                <a:cs typeface="Poppins"/>
                <a:sym typeface="Poppins"/>
              </a:rPr>
              <a:t>Ambassador Worksheets</a:t>
            </a:r>
            <a:endParaRPr b="1" i="0" sz="1300" u="none" cap="none" strike="noStrike">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descr="A group of people posing for a photo&#10;&#10;AI-generated content may be incorrect." id="228" name="Google Shape;228;p3"/>
          <p:cNvPicPr preferRelativeResize="0"/>
          <p:nvPr/>
        </p:nvPicPr>
        <p:blipFill rotWithShape="1">
          <a:blip r:embed="rId3">
            <a:alphaModFix amt="20000"/>
          </a:blip>
          <a:srcRect b="0" l="0" r="0" t="0"/>
          <a:stretch/>
        </p:blipFill>
        <p:spPr>
          <a:xfrm>
            <a:off x="526408" y="108858"/>
            <a:ext cx="11139184" cy="7424267"/>
          </a:xfrm>
          <a:prstGeom prst="rect">
            <a:avLst/>
          </a:prstGeom>
          <a:noFill/>
          <a:ln>
            <a:noFill/>
          </a:ln>
        </p:spPr>
      </p:pic>
      <p:sp>
        <p:nvSpPr>
          <p:cNvPr id="229" name="Google Shape;229;p3"/>
          <p:cNvSpPr txBox="1"/>
          <p:nvPr>
            <p:ph idx="1" type="body"/>
          </p:nvPr>
        </p:nvSpPr>
        <p:spPr>
          <a:xfrm>
            <a:off x="812802" y="1519587"/>
            <a:ext cx="10174512" cy="5229555"/>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accent1"/>
              </a:buClr>
              <a:buSzPts val="2640"/>
              <a:buChar char="•"/>
            </a:pPr>
            <a:r>
              <a:rPr lang="en-US" sz="2400"/>
              <a:t>Recognize that we are all </a:t>
            </a:r>
            <a:r>
              <a:rPr b="1" lang="en-US" sz="2400"/>
              <a:t>teachers </a:t>
            </a:r>
            <a:r>
              <a:rPr b="1" i="1" lang="en-US" sz="2400"/>
              <a:t>and</a:t>
            </a:r>
            <a:r>
              <a:rPr b="1" lang="en-US" sz="2400"/>
              <a:t> learners</a:t>
            </a:r>
            <a:r>
              <a:rPr lang="en-US" sz="2400"/>
              <a:t>.</a:t>
            </a:r>
            <a:endParaRPr/>
          </a:p>
          <a:p>
            <a:pPr indent="-342900" lvl="0" marL="342900" rtl="0" algn="l">
              <a:lnSpc>
                <a:spcPct val="100000"/>
              </a:lnSpc>
              <a:spcBef>
                <a:spcPts val="600"/>
              </a:spcBef>
              <a:spcAft>
                <a:spcPts val="0"/>
              </a:spcAft>
              <a:buClr>
                <a:schemeClr val="accent1"/>
              </a:buClr>
              <a:buSzPts val="2640"/>
              <a:buChar char="•"/>
            </a:pPr>
            <a:r>
              <a:rPr lang="en-US" sz="2400"/>
              <a:t>Practice </a:t>
            </a:r>
            <a:r>
              <a:rPr b="1" lang="en-US" sz="2400"/>
              <a:t>active listening </a:t>
            </a:r>
            <a:r>
              <a:rPr lang="en-US" sz="2400"/>
              <a:t>and </a:t>
            </a:r>
            <a:r>
              <a:rPr b="1" lang="en-US" sz="2400"/>
              <a:t>active participation</a:t>
            </a:r>
            <a:r>
              <a:rPr lang="en-US" sz="2400"/>
              <a:t>.</a:t>
            </a:r>
            <a:endParaRPr/>
          </a:p>
          <a:p>
            <a:pPr indent="-342900" lvl="0" marL="342900" rtl="0" algn="l">
              <a:lnSpc>
                <a:spcPct val="100000"/>
              </a:lnSpc>
              <a:spcBef>
                <a:spcPts val="600"/>
              </a:spcBef>
              <a:spcAft>
                <a:spcPts val="0"/>
              </a:spcAft>
              <a:buClr>
                <a:schemeClr val="accent1"/>
              </a:buClr>
              <a:buSzPts val="2640"/>
              <a:buChar char="•"/>
            </a:pPr>
            <a:r>
              <a:rPr lang="en-US" sz="2400"/>
              <a:t>Ensure that you </a:t>
            </a:r>
            <a:r>
              <a:rPr b="1" lang="en-US" sz="2400"/>
              <a:t>minimize distractions</a:t>
            </a:r>
            <a:r>
              <a:rPr lang="en-US" sz="2400"/>
              <a:t>. You will get out of the training what you put into it.</a:t>
            </a:r>
            <a:endParaRPr/>
          </a:p>
          <a:p>
            <a:pPr indent="-342900" lvl="0" marL="342900" rtl="0" algn="l">
              <a:lnSpc>
                <a:spcPct val="100000"/>
              </a:lnSpc>
              <a:spcBef>
                <a:spcPts val="600"/>
              </a:spcBef>
              <a:spcAft>
                <a:spcPts val="0"/>
              </a:spcAft>
              <a:buClr>
                <a:schemeClr val="accent1"/>
              </a:buClr>
              <a:buSzPts val="2640"/>
              <a:buChar char="•"/>
            </a:pPr>
            <a:r>
              <a:rPr lang="en-US" sz="2400"/>
              <a:t>Be </a:t>
            </a:r>
            <a:r>
              <a:rPr b="1" lang="en-US" sz="2400"/>
              <a:t>mindful</a:t>
            </a:r>
            <a:r>
              <a:rPr lang="en-US" sz="2400"/>
              <a:t> </a:t>
            </a:r>
            <a:r>
              <a:rPr b="1" lang="en-US" sz="2400"/>
              <a:t>and respectful </a:t>
            </a:r>
            <a:r>
              <a:rPr lang="en-US" sz="2400"/>
              <a:t>of mind, body, spirit, and emotions – for ourselves and others!</a:t>
            </a:r>
            <a:endParaRPr/>
          </a:p>
          <a:p>
            <a:pPr indent="-342900" lvl="0" marL="342900" rtl="0" algn="l">
              <a:lnSpc>
                <a:spcPct val="100000"/>
              </a:lnSpc>
              <a:spcBef>
                <a:spcPts val="600"/>
              </a:spcBef>
              <a:spcAft>
                <a:spcPts val="0"/>
              </a:spcAft>
              <a:buClr>
                <a:schemeClr val="accent1"/>
              </a:buClr>
              <a:buSzPts val="2640"/>
              <a:buChar char="•"/>
            </a:pPr>
            <a:r>
              <a:rPr lang="en-US" sz="2400"/>
              <a:t>Share the </a:t>
            </a:r>
            <a:r>
              <a:rPr b="1" lang="en-US" sz="2400"/>
              <a:t>responsibility for success</a:t>
            </a:r>
            <a:r>
              <a:rPr lang="en-US" sz="2400"/>
              <a:t>.</a:t>
            </a:r>
            <a:endParaRPr/>
          </a:p>
          <a:p>
            <a:pPr indent="-342900" lvl="0" marL="342900" rtl="0" algn="l">
              <a:lnSpc>
                <a:spcPct val="100000"/>
              </a:lnSpc>
              <a:spcBef>
                <a:spcPts val="600"/>
              </a:spcBef>
              <a:spcAft>
                <a:spcPts val="0"/>
              </a:spcAft>
              <a:buClr>
                <a:schemeClr val="accent1"/>
              </a:buClr>
              <a:buSzPts val="2640"/>
              <a:buChar char="•"/>
            </a:pPr>
            <a:r>
              <a:rPr lang="en-US" sz="2400"/>
              <a:t>Remember that all contributions are </a:t>
            </a:r>
            <a:r>
              <a:rPr b="1" lang="en-US" sz="2400"/>
              <a:t>valuable</a:t>
            </a:r>
            <a:r>
              <a:rPr lang="en-US" sz="2400"/>
              <a:t>.</a:t>
            </a:r>
            <a:endParaRPr/>
          </a:p>
          <a:p>
            <a:pPr indent="-342900" lvl="0" marL="342900" rtl="0" algn="l">
              <a:lnSpc>
                <a:spcPct val="100000"/>
              </a:lnSpc>
              <a:spcBef>
                <a:spcPts val="600"/>
              </a:spcBef>
              <a:spcAft>
                <a:spcPts val="0"/>
              </a:spcAft>
              <a:buClr>
                <a:schemeClr val="accent1"/>
              </a:buClr>
              <a:buSzPts val="2640"/>
              <a:buChar char="•"/>
            </a:pPr>
            <a:r>
              <a:rPr lang="en-US" sz="2400"/>
              <a:t>Be </a:t>
            </a:r>
            <a:r>
              <a:rPr b="1" lang="en-US" sz="2400"/>
              <a:t>supportive</a:t>
            </a:r>
            <a:r>
              <a:rPr lang="en-US" sz="2400"/>
              <a:t> of one another.</a:t>
            </a:r>
            <a:endParaRPr/>
          </a:p>
          <a:p>
            <a:pPr indent="-342900" lvl="0" marL="342900" rtl="0" algn="l">
              <a:lnSpc>
                <a:spcPct val="100000"/>
              </a:lnSpc>
              <a:spcBef>
                <a:spcPts val="600"/>
              </a:spcBef>
              <a:spcAft>
                <a:spcPts val="0"/>
              </a:spcAft>
              <a:buClr>
                <a:schemeClr val="accent1"/>
              </a:buClr>
              <a:buSzPts val="2640"/>
              <a:buChar char="•"/>
            </a:pPr>
            <a:r>
              <a:rPr b="1" lang="en-US" sz="2400"/>
              <a:t>What else?</a:t>
            </a:r>
            <a:endParaRPr/>
          </a:p>
        </p:txBody>
      </p:sp>
      <p:sp>
        <p:nvSpPr>
          <p:cNvPr id="230" name="Google Shape;230;p3"/>
          <p:cNvSpPr txBox="1"/>
          <p:nvPr>
            <p:ph idx="2" type="body"/>
          </p:nvPr>
        </p:nvSpPr>
        <p:spPr>
          <a:xfrm>
            <a:off x="0" y="321542"/>
            <a:ext cx="9873949" cy="1143000"/>
          </a:xfrm>
          <a:prstGeom prst="rect">
            <a:avLst/>
          </a:prstGeom>
          <a:noFill/>
          <a:ln>
            <a:noFill/>
          </a:ln>
        </p:spPr>
        <p:txBody>
          <a:bodyPr anchorCtr="0" anchor="ctr" bIns="45700" lIns="731500" spcFirstLastPara="1" rIns="91425" wrap="square" tIns="45700">
            <a:noAutofit/>
          </a:bodyPr>
          <a:lstStyle/>
          <a:p>
            <a:pPr indent="-342900" lvl="0" marL="342900" marR="0" rtl="0" algn="l">
              <a:lnSpc>
                <a:spcPct val="100000"/>
              </a:lnSpc>
              <a:spcBef>
                <a:spcPts val="0"/>
              </a:spcBef>
              <a:spcAft>
                <a:spcPts val="0"/>
              </a:spcAft>
              <a:buClr>
                <a:srgbClr val="309FCD"/>
              </a:buClr>
              <a:buSzPts val="3600"/>
              <a:buFont typeface="Arial"/>
              <a:buNone/>
            </a:pPr>
            <a:r>
              <a:rPr b="1" i="0" lang="en-US" sz="3600" u="none" cap="none" strike="noStrike">
                <a:solidFill>
                  <a:schemeClr val="accent1"/>
                </a:solidFill>
                <a:latin typeface="Poppins"/>
                <a:ea typeface="Poppins"/>
                <a:cs typeface="Poppins"/>
                <a:sym typeface="Poppins"/>
              </a:rPr>
              <a:t>REMINDER: Our Working Agreements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7FD"/>
        </a:solidFill>
      </p:bgPr>
    </p:bg>
    <p:spTree>
      <p:nvGrpSpPr>
        <p:cNvPr id="410" name="Shape 410"/>
        <p:cNvGrpSpPr/>
        <p:nvPr/>
      </p:nvGrpSpPr>
      <p:grpSpPr>
        <a:xfrm>
          <a:off x="0" y="0"/>
          <a:ext cx="0" cy="0"/>
          <a:chOff x="0" y="0"/>
          <a:chExt cx="0" cy="0"/>
        </a:xfrm>
      </p:grpSpPr>
      <p:sp>
        <p:nvSpPr>
          <p:cNvPr id="411" name="Google Shape;411;p105"/>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92298E"/>
                </a:solidFill>
              </a:rPr>
              <a:t>Advocacy</a:t>
            </a:r>
            <a:endParaRPr>
              <a:solidFill>
                <a:srgbClr val="92298E"/>
              </a:solidFill>
            </a:endParaRPr>
          </a:p>
        </p:txBody>
      </p:sp>
      <p:sp>
        <p:nvSpPr>
          <p:cNvPr id="412" name="Google Shape;412;p105"/>
          <p:cNvSpPr txBox="1"/>
          <p:nvPr/>
        </p:nvSpPr>
        <p:spPr>
          <a:xfrm>
            <a:off x="669348" y="1303174"/>
            <a:ext cx="5298043" cy="44118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Session Goal: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Participants </a:t>
            </a:r>
            <a:r>
              <a:rPr b="1" i="0" lang="en-US" sz="1800" u="none" cap="none" strike="noStrike">
                <a:solidFill>
                  <a:srgbClr val="333333"/>
                </a:solidFill>
                <a:latin typeface="Poppins"/>
                <a:ea typeface="Poppins"/>
                <a:cs typeface="Poppins"/>
                <a:sym typeface="Poppins"/>
              </a:rPr>
              <a:t>explore how their peers’ environment can influence their ability to use PrEP</a:t>
            </a:r>
            <a:r>
              <a:rPr b="0" i="0" lang="en-US" sz="1800" u="none" cap="none" strike="noStrike">
                <a:solidFill>
                  <a:srgbClr val="333333"/>
                </a:solidFill>
                <a:latin typeface="Poppins"/>
                <a:ea typeface="Poppins"/>
                <a:cs typeface="Poppins"/>
                <a:sym typeface="Poppins"/>
              </a:rPr>
              <a:t>. They will also learn to plan an </a:t>
            </a:r>
            <a:r>
              <a:rPr b="1" i="0" lang="en-US" sz="1800" u="none" cap="none" strike="noStrike">
                <a:solidFill>
                  <a:srgbClr val="333333"/>
                </a:solidFill>
                <a:latin typeface="Poppins"/>
                <a:ea typeface="Poppins"/>
                <a:cs typeface="Poppins"/>
                <a:sym typeface="Poppins"/>
              </a:rPr>
              <a:t>advocacy strategy to remove barriers to PrEP </a:t>
            </a:r>
            <a:r>
              <a:rPr b="0" i="0" lang="en-US" sz="1800" u="none" cap="none" strike="noStrike">
                <a:solidFill>
                  <a:srgbClr val="333333"/>
                </a:solidFill>
                <a:latin typeface="Poppins"/>
                <a:ea typeface="Poppins"/>
                <a:cs typeface="Poppins"/>
                <a:sym typeface="Poppins"/>
              </a:rPr>
              <a:t>for their peers.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chemeClr val="accent3"/>
              </a:buClr>
              <a:buSzPts val="1800"/>
              <a:buFont typeface="Arial"/>
              <a:buNone/>
            </a:pPr>
            <a:r>
              <a:t/>
            </a:r>
            <a:endParaRPr b="0" i="0" sz="18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92298E"/>
                </a:solidFill>
                <a:latin typeface="Poppins"/>
                <a:ea typeface="Poppins"/>
                <a:cs typeface="Poppins"/>
                <a:sym typeface="Poppins"/>
              </a:rPr>
              <a:t>Session Activities: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Removing barriers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Planning for advocacy</a:t>
            </a:r>
            <a:endParaRPr b="0" i="0" sz="1800" u="none" cap="none" strike="noStrike">
              <a:solidFill>
                <a:srgbClr val="333333"/>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Ambassador Tools &amp; Worksheets: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Removing Barriers to PrEP</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Advocacy Planning</a:t>
            </a:r>
            <a:endParaRPr b="0" i="0" sz="18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chemeClr val="accent3"/>
              </a:buClr>
              <a:buSzPts val="1800"/>
              <a:buFont typeface="Arial"/>
              <a:buNone/>
            </a:pPr>
            <a:r>
              <a:t/>
            </a:r>
            <a:endParaRPr b="0" i="0" sz="1400" u="none" cap="none" strike="noStrike">
              <a:solidFill>
                <a:srgbClr val="333333"/>
              </a:solidFill>
              <a:latin typeface="Arial"/>
              <a:ea typeface="Arial"/>
              <a:cs typeface="Arial"/>
              <a:sym typeface="Arial"/>
            </a:endParaRPr>
          </a:p>
        </p:txBody>
      </p:sp>
      <p:pic>
        <p:nvPicPr>
          <p:cNvPr id="413" name="Google Shape;413;p105"/>
          <p:cNvPicPr preferRelativeResize="0"/>
          <p:nvPr/>
        </p:nvPicPr>
        <p:blipFill rotWithShape="1">
          <a:blip r:embed="rId3">
            <a:alphaModFix/>
          </a:blip>
          <a:srcRect b="0" l="0" r="0" t="0"/>
          <a:stretch/>
        </p:blipFill>
        <p:spPr>
          <a:xfrm>
            <a:off x="5773077" y="321542"/>
            <a:ext cx="3815823" cy="5393458"/>
          </a:xfrm>
          <a:prstGeom prst="rect">
            <a:avLst/>
          </a:prstGeom>
          <a:noFill/>
          <a:ln>
            <a:noFill/>
          </a:ln>
          <a:effectLst>
            <a:outerShdw blurRad="292100" rotWithShape="0" algn="tl" dir="2700000" dist="139700">
              <a:srgbClr val="333333">
                <a:alpha val="65098"/>
              </a:srgbClr>
            </a:outerShdw>
          </a:effectLst>
        </p:spPr>
      </p:pic>
      <p:pic>
        <p:nvPicPr>
          <p:cNvPr id="414" name="Google Shape;414;p105"/>
          <p:cNvPicPr preferRelativeResize="0"/>
          <p:nvPr/>
        </p:nvPicPr>
        <p:blipFill rotWithShape="1">
          <a:blip r:embed="rId4">
            <a:alphaModFix/>
          </a:blip>
          <a:srcRect b="0" l="0" r="0" t="0"/>
          <a:stretch/>
        </p:blipFill>
        <p:spPr>
          <a:xfrm rot="-5400000">
            <a:off x="7324558" y="1931818"/>
            <a:ext cx="3815822" cy="5393458"/>
          </a:xfrm>
          <a:prstGeom prst="rect">
            <a:avLst/>
          </a:prstGeom>
          <a:noFill/>
          <a:ln>
            <a:noFill/>
          </a:ln>
          <a:effectLst>
            <a:outerShdw blurRad="292100" rotWithShape="0" algn="tl" dir="2700000" dist="139700">
              <a:srgbClr val="333333">
                <a:alpha val="65098"/>
              </a:srgbClr>
            </a:outerShdw>
          </a:effectLst>
        </p:spPr>
      </p:pic>
      <p:sp>
        <p:nvSpPr>
          <p:cNvPr id="415" name="Google Shape;415;p105"/>
          <p:cNvSpPr txBox="1"/>
          <p:nvPr/>
        </p:nvSpPr>
        <p:spPr>
          <a:xfrm>
            <a:off x="669348" y="5690937"/>
            <a:ext cx="4986913" cy="114299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1200"/>
              </a:spcAft>
              <a:buClr>
                <a:srgbClr val="377132"/>
              </a:buClr>
              <a:buSzPts val="2000"/>
              <a:buFont typeface="Arial"/>
              <a:buNone/>
            </a:pPr>
            <a:r>
              <a:rPr b="0" i="0" lang="en-US" sz="1400" u="none" cap="none" strike="noStrike">
                <a:solidFill>
                  <a:srgbClr val="333333"/>
                </a:solidFill>
                <a:latin typeface="Poppins SemiBold"/>
                <a:ea typeface="Poppins SemiBold"/>
                <a:cs typeface="Poppins SemiBold"/>
                <a:sym typeface="Poppins SemiBold"/>
              </a:rPr>
              <a:t>The </a:t>
            </a:r>
            <a:r>
              <a:rPr b="0" i="0" lang="en-US" sz="1400" u="none" cap="none" strike="noStrike">
                <a:solidFill>
                  <a:srgbClr val="873988"/>
                </a:solidFill>
                <a:latin typeface="Poppins SemiBold"/>
                <a:ea typeface="Poppins SemiBold"/>
                <a:cs typeface="Poppins SemiBold"/>
                <a:sym typeface="Poppins SemiBold"/>
              </a:rPr>
              <a:t>Advocacy and Action Planning Sessions </a:t>
            </a:r>
            <a:r>
              <a:rPr b="0" i="0" lang="en-US" sz="1400" u="none" cap="none" strike="noStrike">
                <a:solidFill>
                  <a:srgbClr val="333333"/>
                </a:solidFill>
                <a:latin typeface="Poppins SemiBold"/>
                <a:ea typeface="Poppins SemiBold"/>
                <a:cs typeface="Poppins SemiBold"/>
                <a:sym typeface="Poppins SemiBold"/>
              </a:rPr>
              <a:t>may reveal useful information about how an ambassador program can support ambassadors to do their work. </a:t>
            </a:r>
            <a:r>
              <a:rPr b="0" i="0" lang="en-US" sz="1400" u="none" cap="none" strike="noStrike">
                <a:solidFill>
                  <a:srgbClr val="873988"/>
                </a:solidFill>
                <a:latin typeface="Poppins SemiBold"/>
                <a:ea typeface="Poppins SemiBold"/>
                <a:cs typeface="Poppins SemiBold"/>
                <a:sym typeface="Poppins SemiBold"/>
              </a:rPr>
              <a:t>Be sure to take note of what your participants say!</a:t>
            </a:r>
            <a:endParaRPr b="0" i="0" sz="1200" u="none" cap="none" strike="noStrike">
              <a:solidFill>
                <a:srgbClr val="000000"/>
              </a:solidFill>
              <a:latin typeface="Arial"/>
              <a:ea typeface="Arial"/>
              <a:cs typeface="Arial"/>
              <a:sym typeface="Arial"/>
            </a:endParaRPr>
          </a:p>
        </p:txBody>
      </p:sp>
      <p:sp>
        <p:nvSpPr>
          <p:cNvPr id="416" name="Google Shape;416;p105"/>
          <p:cNvSpPr/>
          <p:nvPr/>
        </p:nvSpPr>
        <p:spPr>
          <a:xfrm>
            <a:off x="9426492" y="5930287"/>
            <a:ext cx="2399700" cy="529200"/>
          </a:xfrm>
          <a:prstGeom prst="roundRect">
            <a:avLst>
              <a:gd fmla="val 16667" name="adj"/>
            </a:avLst>
          </a:prstGeom>
          <a:solidFill>
            <a:srgbClr val="DE9F3B"/>
          </a:solidFill>
          <a:ln cap="flat" cmpd="sng" w="9525">
            <a:solidFill>
              <a:srgbClr val="13717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700">
                <a:solidFill>
                  <a:srgbClr val="FFFFFF"/>
                </a:solidFill>
                <a:latin typeface="Poppins"/>
                <a:ea typeface="Poppins"/>
                <a:cs typeface="Poppins"/>
                <a:sym typeface="Poppins"/>
              </a:rPr>
              <a:t>Ambassador Worksheets</a:t>
            </a:r>
            <a:endParaRPr b="1" i="0" sz="1300" u="none" cap="none" strike="noStrike">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7FD"/>
        </a:solidFill>
      </p:bgPr>
    </p:bg>
    <p:spTree>
      <p:nvGrpSpPr>
        <p:cNvPr id="421" name="Shape 421"/>
        <p:cNvGrpSpPr/>
        <p:nvPr/>
      </p:nvGrpSpPr>
      <p:grpSpPr>
        <a:xfrm>
          <a:off x="0" y="0"/>
          <a:ext cx="0" cy="0"/>
          <a:chOff x="0" y="0"/>
          <a:chExt cx="0" cy="0"/>
        </a:xfrm>
      </p:grpSpPr>
      <p:sp>
        <p:nvSpPr>
          <p:cNvPr id="422" name="Google Shape;422;p106"/>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92298E"/>
                </a:solidFill>
              </a:rPr>
              <a:t>Action Planning</a:t>
            </a:r>
            <a:endParaRPr>
              <a:solidFill>
                <a:srgbClr val="92298E"/>
              </a:solidFill>
            </a:endParaRPr>
          </a:p>
        </p:txBody>
      </p:sp>
      <p:sp>
        <p:nvSpPr>
          <p:cNvPr id="423" name="Google Shape;423;p106"/>
          <p:cNvSpPr txBox="1"/>
          <p:nvPr/>
        </p:nvSpPr>
        <p:spPr>
          <a:xfrm>
            <a:off x="669348" y="1303174"/>
            <a:ext cx="5866391" cy="539345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Session Goal: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Participants </a:t>
            </a:r>
            <a:r>
              <a:rPr b="1" i="0" lang="en-US" sz="1800" u="none" cap="none" strike="noStrike">
                <a:solidFill>
                  <a:srgbClr val="333333"/>
                </a:solidFill>
                <a:latin typeface="Poppins"/>
                <a:ea typeface="Poppins"/>
                <a:cs typeface="Poppins"/>
                <a:sym typeface="Poppins"/>
              </a:rPr>
              <a:t>create a vision for their community and develop a shared goal together</a:t>
            </a:r>
            <a:r>
              <a:rPr b="0" i="0" lang="en-US" sz="1800" u="none" cap="none" strike="noStrike">
                <a:solidFill>
                  <a:srgbClr val="333333"/>
                </a:solidFill>
                <a:latin typeface="Poppins"/>
                <a:ea typeface="Poppins"/>
                <a:cs typeface="Poppins"/>
                <a:sym typeface="Poppins"/>
              </a:rPr>
              <a:t>. Then they will </a:t>
            </a:r>
            <a:r>
              <a:rPr b="1" i="0" lang="en-US" sz="1800" u="none" cap="none" strike="noStrike">
                <a:solidFill>
                  <a:srgbClr val="333333"/>
                </a:solidFill>
                <a:latin typeface="Poppins"/>
                <a:ea typeface="Poppins"/>
                <a:cs typeface="Poppins"/>
                <a:sym typeface="Poppins"/>
              </a:rPr>
              <a:t>explore how each ambassador can contribute toward achieving the goal </a:t>
            </a:r>
            <a:r>
              <a:rPr b="0" i="0" lang="en-US" sz="1800" u="none" cap="none" strike="noStrike">
                <a:solidFill>
                  <a:srgbClr val="333333"/>
                </a:solidFill>
                <a:latin typeface="Poppins"/>
                <a:ea typeface="Poppins"/>
                <a:cs typeface="Poppins"/>
                <a:sym typeface="Poppins"/>
              </a:rPr>
              <a:t>and consider </a:t>
            </a:r>
            <a:r>
              <a:rPr b="1" i="0" lang="en-US" sz="1800" u="none" cap="none" strike="noStrike">
                <a:solidFill>
                  <a:srgbClr val="333333"/>
                </a:solidFill>
                <a:latin typeface="Poppins"/>
                <a:ea typeface="Poppins"/>
                <a:cs typeface="Poppins"/>
                <a:sym typeface="Poppins"/>
              </a:rPr>
              <a:t>how they can support each other</a:t>
            </a:r>
            <a:r>
              <a:rPr b="0" i="0" lang="en-US" sz="1800" u="none" cap="none" strike="noStrike">
                <a:solidFill>
                  <a:srgbClr val="333333"/>
                </a:solidFill>
                <a:latin typeface="Poppins"/>
                <a:ea typeface="Poppins"/>
                <a:cs typeface="Poppins"/>
                <a:sym typeface="Poppins"/>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chemeClr val="accent3"/>
              </a:buClr>
              <a:buSzPts val="1800"/>
              <a:buFont typeface="Arial"/>
              <a:buNone/>
            </a:pPr>
            <a:r>
              <a:t/>
            </a:r>
            <a:endParaRPr b="0" i="0" sz="18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92298E"/>
                </a:solidFill>
                <a:latin typeface="Poppins"/>
                <a:ea typeface="Poppins"/>
                <a:cs typeface="Poppins"/>
                <a:sym typeface="Poppins"/>
              </a:rPr>
              <a:t>Session Activities: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Ideal community activity</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Creating an action plan</a:t>
            </a:r>
            <a:endParaRPr b="0" i="0" sz="1800" u="none" cap="none" strike="noStrike">
              <a:solidFill>
                <a:srgbClr val="333333"/>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Ambassador Tools &amp; Worksheets: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My Personal Action Plan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t/>
            </a:r>
            <a:endParaRPr b="0" i="0" sz="1400" u="none" cap="none" strike="noStrike">
              <a:solidFill>
                <a:srgbClr val="333333"/>
              </a:solidFill>
              <a:latin typeface="Arial"/>
              <a:ea typeface="Arial"/>
              <a:cs typeface="Arial"/>
              <a:sym typeface="Arial"/>
            </a:endParaRPr>
          </a:p>
        </p:txBody>
      </p:sp>
      <p:pic>
        <p:nvPicPr>
          <p:cNvPr id="424" name="Google Shape;424;p106"/>
          <p:cNvPicPr preferRelativeResize="0"/>
          <p:nvPr/>
        </p:nvPicPr>
        <p:blipFill rotWithShape="1">
          <a:blip r:embed="rId3">
            <a:alphaModFix/>
          </a:blip>
          <a:srcRect b="0" l="0" r="0" t="0"/>
          <a:stretch/>
        </p:blipFill>
        <p:spPr>
          <a:xfrm>
            <a:off x="7303168" y="261831"/>
            <a:ext cx="4441319" cy="6277561"/>
          </a:xfrm>
          <a:prstGeom prst="rect">
            <a:avLst/>
          </a:prstGeom>
          <a:noFill/>
          <a:ln>
            <a:noFill/>
          </a:ln>
          <a:effectLst>
            <a:outerShdw blurRad="292100" rotWithShape="0" algn="tl" dir="2700000" dist="139700">
              <a:srgbClr val="333333">
                <a:alpha val="65098"/>
              </a:srgbClr>
            </a:outerShdw>
          </a:effectLst>
        </p:spPr>
      </p:pic>
      <p:sp>
        <p:nvSpPr>
          <p:cNvPr id="425" name="Google Shape;425;p106"/>
          <p:cNvSpPr txBox="1"/>
          <p:nvPr/>
        </p:nvSpPr>
        <p:spPr>
          <a:xfrm>
            <a:off x="669348" y="5530296"/>
            <a:ext cx="5866392" cy="114299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1200"/>
              </a:spcAft>
              <a:buClr>
                <a:srgbClr val="377132"/>
              </a:buClr>
              <a:buSzPts val="2000"/>
              <a:buFont typeface="Arial"/>
              <a:buNone/>
            </a:pPr>
            <a:r>
              <a:rPr b="0" i="0" lang="en-US" sz="1600" u="none" cap="none" strike="noStrike">
                <a:solidFill>
                  <a:srgbClr val="333333"/>
                </a:solidFill>
                <a:latin typeface="Poppins SemiBold"/>
                <a:ea typeface="Poppins SemiBold"/>
                <a:cs typeface="Poppins SemiBold"/>
                <a:sym typeface="Poppins SemiBold"/>
              </a:rPr>
              <a:t>With agreement from your ambassadors, </a:t>
            </a:r>
            <a:r>
              <a:rPr b="0" i="0" lang="en-US" sz="1600" u="none" cap="none" strike="noStrike">
                <a:solidFill>
                  <a:srgbClr val="873988"/>
                </a:solidFill>
                <a:latin typeface="Poppins SemiBold"/>
                <a:ea typeface="Poppins SemiBold"/>
                <a:cs typeface="Poppins SemiBold"/>
                <a:sym typeface="Poppins SemiBold"/>
              </a:rPr>
              <a:t>you can use their action plans to inform your goals as a program </a:t>
            </a:r>
            <a:r>
              <a:rPr b="0" i="0" lang="en-US" sz="1600" u="none" cap="none" strike="noStrike">
                <a:solidFill>
                  <a:srgbClr val="333333"/>
                </a:solidFill>
                <a:latin typeface="Poppins SemiBold"/>
                <a:ea typeface="Poppins SemiBold"/>
                <a:cs typeface="Poppins SemiBold"/>
                <a:sym typeface="Poppins SemiBold"/>
              </a:rPr>
              <a:t>or organization. If ambassadors agree, </a:t>
            </a:r>
            <a:r>
              <a:rPr b="0" i="0" lang="en-US" sz="1600" u="none" cap="none" strike="noStrike">
                <a:solidFill>
                  <a:srgbClr val="873988"/>
                </a:solidFill>
                <a:latin typeface="Poppins SemiBold"/>
                <a:ea typeface="Poppins SemiBold"/>
                <a:cs typeface="Poppins SemiBold"/>
                <a:sym typeface="Poppins SemiBold"/>
              </a:rPr>
              <a:t>action plans can also serve as a tool to evaluate their progress</a:t>
            </a:r>
            <a:r>
              <a:rPr b="0" i="0" lang="en-US" sz="1600" u="none" cap="none" strike="noStrike">
                <a:solidFill>
                  <a:srgbClr val="333333"/>
                </a:solidFill>
                <a:latin typeface="Poppins SemiBold"/>
                <a:ea typeface="Poppins SemiBold"/>
                <a:cs typeface="Poppins SemiBold"/>
                <a:sym typeface="Poppins SemiBold"/>
              </a:rPr>
              <a:t>.</a:t>
            </a:r>
            <a:endParaRPr b="0" i="0" sz="1600" u="none" cap="none" strike="noStrike">
              <a:solidFill>
                <a:srgbClr val="873988"/>
              </a:solidFill>
              <a:latin typeface="Poppins SemiBold"/>
              <a:ea typeface="Poppins SemiBold"/>
              <a:cs typeface="Poppins SemiBold"/>
              <a:sym typeface="Poppins SemiBold"/>
            </a:endParaRPr>
          </a:p>
        </p:txBody>
      </p:sp>
      <p:sp>
        <p:nvSpPr>
          <p:cNvPr id="426" name="Google Shape;426;p106"/>
          <p:cNvSpPr/>
          <p:nvPr/>
        </p:nvSpPr>
        <p:spPr>
          <a:xfrm>
            <a:off x="9246963" y="5930287"/>
            <a:ext cx="2399700" cy="529200"/>
          </a:xfrm>
          <a:prstGeom prst="roundRect">
            <a:avLst>
              <a:gd fmla="val 16667" name="adj"/>
            </a:avLst>
          </a:prstGeom>
          <a:solidFill>
            <a:srgbClr val="DE9F3B"/>
          </a:solidFill>
          <a:ln cap="flat" cmpd="sng" w="9525">
            <a:solidFill>
              <a:srgbClr val="13717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700">
                <a:solidFill>
                  <a:srgbClr val="FFFFFF"/>
                </a:solidFill>
                <a:latin typeface="Poppins"/>
                <a:ea typeface="Poppins"/>
                <a:cs typeface="Poppins"/>
                <a:sym typeface="Poppins"/>
              </a:rPr>
              <a:t>Ambassador Worksheet</a:t>
            </a:r>
            <a:endParaRPr b="1" i="0" sz="1300" u="none" cap="none" strike="noStrike">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107"/>
          <p:cNvSpPr txBox="1"/>
          <p:nvPr>
            <p:ph type="title"/>
          </p:nvPr>
        </p:nvSpPr>
        <p:spPr>
          <a:xfrm>
            <a:off x="5210629" y="1230085"/>
            <a:ext cx="6468232" cy="566738"/>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rPr lang="en-US">
                <a:solidFill>
                  <a:srgbClr val="873988"/>
                </a:solidFill>
              </a:rPr>
              <a:t>Group work</a:t>
            </a:r>
            <a:endParaRPr>
              <a:solidFill>
                <a:srgbClr val="873988"/>
              </a:solidFill>
            </a:endParaRPr>
          </a:p>
        </p:txBody>
      </p:sp>
      <p:sp>
        <p:nvSpPr>
          <p:cNvPr id="433" name="Google Shape;433;p107"/>
          <p:cNvSpPr txBox="1"/>
          <p:nvPr>
            <p:ph idx="1" type="body"/>
          </p:nvPr>
        </p:nvSpPr>
        <p:spPr>
          <a:xfrm>
            <a:off x="5210629" y="1883907"/>
            <a:ext cx="6468232" cy="80486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lang="en-US"/>
              <a:t>Let’s </a:t>
            </a:r>
            <a:r>
              <a:rPr lang="en-US">
                <a:latin typeface="Poppins SemiBold"/>
                <a:ea typeface="Poppins SemiBold"/>
                <a:cs typeface="Poppins SemiBold"/>
                <a:sym typeface="Poppins SemiBold"/>
              </a:rPr>
              <a:t>review questions 4 under “Key Element II” </a:t>
            </a:r>
            <a:r>
              <a:rPr lang="en-US"/>
              <a:t>of our worksheets together.</a:t>
            </a:r>
            <a:endParaRPr/>
          </a:p>
          <a:p>
            <a:pPr indent="0" lvl="0" marL="0" rtl="0" algn="l">
              <a:lnSpc>
                <a:spcPct val="100000"/>
              </a:lnSpc>
              <a:spcBef>
                <a:spcPts val="400"/>
              </a:spcBef>
              <a:spcAft>
                <a:spcPts val="0"/>
              </a:spcAft>
              <a:buSzPts val="2000"/>
              <a:buNone/>
            </a:pPr>
            <a:r>
              <a:t/>
            </a:r>
            <a:endParaRPr/>
          </a:p>
          <a:p>
            <a:pPr indent="-457200" lvl="0" marL="457200" rtl="0" algn="l">
              <a:lnSpc>
                <a:spcPct val="100000"/>
              </a:lnSpc>
              <a:spcBef>
                <a:spcPts val="400"/>
              </a:spcBef>
              <a:spcAft>
                <a:spcPts val="0"/>
              </a:spcAft>
              <a:buClr>
                <a:srgbClr val="873988"/>
              </a:buClr>
              <a:buSzPts val="2000"/>
              <a:buAutoNum type="arabicPeriod"/>
            </a:pPr>
            <a:r>
              <a:rPr lang="en-US">
                <a:latin typeface="Poppins SemiBold"/>
                <a:ea typeface="Poppins SemiBold"/>
                <a:cs typeface="Poppins SemiBold"/>
                <a:sym typeface="Poppins SemiBold"/>
              </a:rPr>
              <a:t>Will we use </a:t>
            </a:r>
            <a:r>
              <a:rPr lang="en-US">
                <a:solidFill>
                  <a:srgbClr val="873988"/>
                </a:solidFill>
                <a:latin typeface="Poppins SemiBold"/>
                <a:ea typeface="Poppins SemiBold"/>
                <a:cs typeface="Poppins SemiBold"/>
                <a:sym typeface="Poppins SemiBold"/>
              </a:rPr>
              <a:t>OPTION A or OPTION B </a:t>
            </a:r>
            <a:r>
              <a:rPr lang="en-US">
                <a:latin typeface="Poppins SemiBold"/>
                <a:ea typeface="Poppins SemiBold"/>
                <a:cs typeface="Poppins SemiBold"/>
                <a:sym typeface="Poppins SemiBold"/>
              </a:rPr>
              <a:t>for the journey mapping sessions?</a:t>
            </a:r>
            <a:endParaRPr/>
          </a:p>
          <a:p>
            <a:pPr indent="0" lvl="0" marL="0" rtl="0" algn="l">
              <a:lnSpc>
                <a:spcPct val="100000"/>
              </a:lnSpc>
              <a:spcBef>
                <a:spcPts val="400"/>
              </a:spcBef>
              <a:spcAft>
                <a:spcPts val="0"/>
              </a:spcAft>
              <a:buSzPts val="2000"/>
              <a:buNone/>
            </a:pPr>
            <a:r>
              <a:t/>
            </a:r>
            <a:endParaRPr/>
          </a:p>
          <a:p>
            <a:pPr indent="0" lvl="0" marL="0" rtl="0" algn="l">
              <a:lnSpc>
                <a:spcPct val="100000"/>
              </a:lnSpc>
              <a:spcBef>
                <a:spcPts val="400"/>
              </a:spcBef>
              <a:spcAft>
                <a:spcPts val="0"/>
              </a:spcAft>
              <a:buSzPts val="2000"/>
              <a:buNone/>
            </a:pPr>
            <a:r>
              <a:rPr lang="en-US">
                <a:latin typeface="Poppins"/>
                <a:ea typeface="Poppins"/>
                <a:cs typeface="Poppins"/>
                <a:sym typeface="Poppins"/>
              </a:rPr>
              <a:t>Feel free to </a:t>
            </a:r>
            <a:r>
              <a:rPr b="1" lang="en-US">
                <a:latin typeface="Poppins"/>
                <a:ea typeface="Poppins"/>
                <a:cs typeface="Poppins"/>
                <a:sym typeface="Poppins"/>
              </a:rPr>
              <a:t>take notes on your worksheet</a:t>
            </a:r>
            <a:r>
              <a:rPr lang="en-US">
                <a:latin typeface="Poppins"/>
                <a:ea typeface="Poppins"/>
                <a:cs typeface="Poppins"/>
                <a:sym typeface="Poppins"/>
              </a:rPr>
              <a:t>.</a:t>
            </a:r>
            <a:r>
              <a:rPr lang="en-US"/>
              <a:t> You will be able to update your answers as we go through our sessions.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30"/>
          <p:cNvSpPr txBox="1"/>
          <p:nvPr/>
        </p:nvSpPr>
        <p:spPr>
          <a:xfrm>
            <a:off x="638075" y="1953059"/>
            <a:ext cx="8357644" cy="1816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09FCD"/>
              </a:buClr>
              <a:buSzPts val="5400"/>
              <a:buFont typeface="Arial"/>
              <a:buNone/>
            </a:pPr>
            <a:r>
              <a:rPr b="1" i="0" lang="en-US" sz="5400" u="none" cap="none" strike="noStrike">
                <a:solidFill>
                  <a:schemeClr val="dk2"/>
                </a:solidFill>
                <a:latin typeface="Poppins"/>
                <a:ea typeface="Poppins"/>
                <a:cs typeface="Poppins"/>
                <a:sym typeface="Poppins"/>
              </a:rPr>
              <a:t>BREAK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80"/>
              </a:spcBef>
              <a:spcAft>
                <a:spcPts val="0"/>
              </a:spcAft>
              <a:buClr>
                <a:srgbClr val="309FCD"/>
              </a:buClr>
              <a:buSzPts val="5400"/>
              <a:buFont typeface="Arial"/>
              <a:buNone/>
            </a:pPr>
            <a:r>
              <a:rPr b="1" i="0" lang="en-US" sz="5400" u="none" cap="none" strike="noStrike">
                <a:solidFill>
                  <a:schemeClr val="dk2"/>
                </a:solidFill>
                <a:latin typeface="Poppins"/>
                <a:ea typeface="Poppins"/>
                <a:cs typeface="Poppins"/>
                <a:sym typeface="Poppins"/>
              </a:rPr>
              <a:t>See you in 10 minutes!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12"/>
          <p:cNvSpPr txBox="1"/>
          <p:nvPr>
            <p:ph idx="1" type="body"/>
          </p:nvPr>
        </p:nvSpPr>
        <p:spPr>
          <a:xfrm>
            <a:off x="914400" y="1952625"/>
            <a:ext cx="6075363" cy="1816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09FCD"/>
              </a:buClr>
              <a:buSzPts val="5400"/>
              <a:buFont typeface="Arial"/>
              <a:buNone/>
            </a:pPr>
            <a:r>
              <a:rPr b="1" i="0" lang="en-US" sz="5400" u="none" cap="none" strike="noStrike">
                <a:solidFill>
                  <a:srgbClr val="5E1849"/>
                </a:solidFill>
                <a:latin typeface="Poppins"/>
                <a:ea typeface="Poppins"/>
                <a:cs typeface="Poppins"/>
                <a:sym typeface="Poppins"/>
              </a:rPr>
              <a:t>AMBASSADOR SKILLS</a:t>
            </a:r>
            <a:endParaRPr b="0" i="0" sz="1400" u="none" cap="none" strike="noStrike">
              <a:solidFill>
                <a:srgbClr val="5E1849"/>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F5FF">
            <a:alpha val="43137"/>
          </a:srgbClr>
        </a:solidFill>
      </p:bgPr>
    </p:bg>
    <p:spTree>
      <p:nvGrpSpPr>
        <p:cNvPr id="450" name="Shape 450"/>
        <p:cNvGrpSpPr/>
        <p:nvPr/>
      </p:nvGrpSpPr>
      <p:grpSpPr>
        <a:xfrm>
          <a:off x="0" y="0"/>
          <a:ext cx="0" cy="0"/>
          <a:chOff x="0" y="0"/>
          <a:chExt cx="0" cy="0"/>
        </a:xfrm>
      </p:grpSpPr>
      <p:sp>
        <p:nvSpPr>
          <p:cNvPr id="451" name="Google Shape;451;p32"/>
          <p:cNvSpPr txBox="1"/>
          <p:nvPr>
            <p:ph idx="2" type="body"/>
          </p:nvPr>
        </p:nvSpPr>
        <p:spPr>
          <a:xfrm>
            <a:off x="4229100" y="63501"/>
            <a:ext cx="7796690" cy="1823224"/>
          </a:xfrm>
          <a:prstGeom prst="rect">
            <a:avLst/>
          </a:prstGeom>
          <a:noFill/>
          <a:ln>
            <a:noFill/>
          </a:ln>
        </p:spPr>
        <p:txBody>
          <a:bodyPr anchorCtr="0" anchor="ctr" bIns="45700" lIns="731500" spcFirstLastPara="1" rIns="91425" wrap="square" tIns="45700">
            <a:noAutofit/>
          </a:bodyPr>
          <a:lstStyle/>
          <a:p>
            <a:pPr indent="0" lvl="0" marL="0" rtl="0" algn="l">
              <a:lnSpc>
                <a:spcPct val="100000"/>
              </a:lnSpc>
              <a:spcBef>
                <a:spcPts val="0"/>
              </a:spcBef>
              <a:spcAft>
                <a:spcPts val="0"/>
              </a:spcAft>
              <a:buSzPts val="3600"/>
              <a:buNone/>
            </a:pPr>
            <a:r>
              <a:rPr lang="en-US">
                <a:solidFill>
                  <a:srgbClr val="1F4B8F"/>
                </a:solidFill>
              </a:rPr>
              <a:t>What’s in the Ambassador Skills Sessions?</a:t>
            </a:r>
            <a:endParaRPr>
              <a:solidFill>
                <a:srgbClr val="1F4B8F"/>
              </a:solidFill>
            </a:endParaRPr>
          </a:p>
        </p:txBody>
      </p:sp>
      <p:sp>
        <p:nvSpPr>
          <p:cNvPr id="452" name="Google Shape;452;p32"/>
          <p:cNvSpPr txBox="1"/>
          <p:nvPr>
            <p:ph idx="1" type="body"/>
          </p:nvPr>
        </p:nvSpPr>
        <p:spPr>
          <a:xfrm>
            <a:off x="4867842" y="1566490"/>
            <a:ext cx="7157948" cy="470311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lang="en-US" sz="2400">
                <a:solidFill>
                  <a:srgbClr val="333333"/>
                </a:solidFill>
              </a:rPr>
              <a:t>The Ambassador Skills Sessions support ambassadors to </a:t>
            </a:r>
            <a:r>
              <a:rPr b="1" lang="en-US" sz="2400">
                <a:solidFill>
                  <a:srgbClr val="1F4B8F"/>
                </a:solidFill>
              </a:rPr>
              <a:t>understand and practice the skills they need to support their peers</a:t>
            </a:r>
            <a:r>
              <a:rPr lang="en-US" sz="2400">
                <a:solidFill>
                  <a:srgbClr val="333333"/>
                </a:solidFill>
              </a:rPr>
              <a:t>.</a:t>
            </a:r>
            <a:endParaRPr/>
          </a:p>
          <a:p>
            <a:pPr indent="-457200" lvl="0" marL="457200" rtl="0" algn="l">
              <a:lnSpc>
                <a:spcPct val="100000"/>
              </a:lnSpc>
              <a:spcBef>
                <a:spcPts val="1200"/>
              </a:spcBef>
              <a:spcAft>
                <a:spcPts val="0"/>
              </a:spcAft>
              <a:buSzPts val="2000"/>
              <a:buChar char="•"/>
            </a:pPr>
            <a:r>
              <a:rPr b="1" lang="en-US" sz="2400">
                <a:solidFill>
                  <a:srgbClr val="1F4B8F"/>
                </a:solidFill>
              </a:rPr>
              <a:t>Boundary Setting &amp; Self-Care</a:t>
            </a:r>
            <a:endParaRPr/>
          </a:p>
          <a:p>
            <a:pPr indent="-457200" lvl="0" marL="457200" rtl="0" algn="l">
              <a:lnSpc>
                <a:spcPct val="100000"/>
              </a:lnSpc>
              <a:spcBef>
                <a:spcPts val="1200"/>
              </a:spcBef>
              <a:spcAft>
                <a:spcPts val="0"/>
              </a:spcAft>
              <a:buSzPts val="2000"/>
              <a:buChar char="•"/>
            </a:pPr>
            <a:r>
              <a:rPr b="1" lang="en-US" sz="2400">
                <a:solidFill>
                  <a:srgbClr val="1F4B8F"/>
                </a:solidFill>
              </a:rPr>
              <a:t>Responding to Disclosures of Violence*</a:t>
            </a:r>
            <a:endParaRPr/>
          </a:p>
          <a:p>
            <a:pPr indent="-457200" lvl="0" marL="457200" rtl="0" algn="l">
              <a:lnSpc>
                <a:spcPct val="100000"/>
              </a:lnSpc>
              <a:spcBef>
                <a:spcPts val="1200"/>
              </a:spcBef>
              <a:spcAft>
                <a:spcPts val="0"/>
              </a:spcAft>
              <a:buSzPts val="2000"/>
              <a:buChar char="•"/>
            </a:pPr>
            <a:r>
              <a:rPr b="1" lang="en-US" sz="2400">
                <a:solidFill>
                  <a:srgbClr val="1F4B8F"/>
                </a:solidFill>
              </a:rPr>
              <a:t>Peer Support Skills</a:t>
            </a:r>
            <a:endParaRPr/>
          </a:p>
          <a:p>
            <a:pPr indent="-457200" lvl="0" marL="457200" rtl="0" algn="l">
              <a:lnSpc>
                <a:spcPct val="100000"/>
              </a:lnSpc>
              <a:spcBef>
                <a:spcPts val="1200"/>
              </a:spcBef>
              <a:spcAft>
                <a:spcPts val="0"/>
              </a:spcAft>
              <a:buSzPts val="2000"/>
              <a:buChar char="•"/>
            </a:pPr>
            <a:r>
              <a:rPr b="1" lang="en-US" sz="2400">
                <a:solidFill>
                  <a:srgbClr val="1F4B8F"/>
                </a:solidFill>
              </a:rPr>
              <a:t>Healthy Relationships &amp; Supportive Partners</a:t>
            </a:r>
            <a:endParaRPr b="1">
              <a:solidFill>
                <a:srgbClr val="1F4B8F"/>
              </a:solidFill>
            </a:endParaRPr>
          </a:p>
          <a:p>
            <a:pPr indent="0" lvl="0" marL="0" rtl="0" algn="l">
              <a:lnSpc>
                <a:spcPct val="100000"/>
              </a:lnSpc>
              <a:spcBef>
                <a:spcPts val="1200"/>
              </a:spcBef>
              <a:spcAft>
                <a:spcPts val="1200"/>
              </a:spcAft>
              <a:buSzPts val="2000"/>
              <a:buNone/>
            </a:pPr>
            <a:r>
              <a:rPr lang="en-US" sz="2400">
                <a:solidFill>
                  <a:srgbClr val="333333"/>
                </a:solidFill>
              </a:rPr>
              <a:t>We recommend </a:t>
            </a:r>
            <a:r>
              <a:rPr b="1" lang="en-US" sz="2400">
                <a:solidFill>
                  <a:srgbClr val="1F4B8F"/>
                </a:solidFill>
              </a:rPr>
              <a:t>including these sessions unless the ambassadors are experienced with peer support</a:t>
            </a:r>
            <a:r>
              <a:rPr lang="en-US" sz="2400">
                <a:solidFill>
                  <a:srgbClr val="333333"/>
                </a:solidFill>
              </a:rPr>
              <a:t>. They can also serve as a good skills refresher!</a:t>
            </a:r>
            <a:endParaRPr/>
          </a:p>
        </p:txBody>
      </p:sp>
      <p:pic>
        <p:nvPicPr>
          <p:cNvPr id="453" name="Google Shape;453;p32"/>
          <p:cNvPicPr preferRelativeResize="0"/>
          <p:nvPr/>
        </p:nvPicPr>
        <p:blipFill rotWithShape="1">
          <a:blip r:embed="rId3">
            <a:alphaModFix/>
          </a:blip>
          <a:srcRect b="0" l="0" r="0" t="0"/>
          <a:stretch/>
        </p:blipFill>
        <p:spPr>
          <a:xfrm>
            <a:off x="0" y="0"/>
            <a:ext cx="4628810" cy="6858000"/>
          </a:xfrm>
          <a:prstGeom prst="rect">
            <a:avLst/>
          </a:prstGeom>
          <a:noFill/>
          <a:ln>
            <a:noFill/>
          </a:ln>
        </p:spPr>
      </p:pic>
      <p:sp>
        <p:nvSpPr>
          <p:cNvPr id="454" name="Google Shape;454;p32"/>
          <p:cNvSpPr txBox="1"/>
          <p:nvPr/>
        </p:nvSpPr>
        <p:spPr>
          <a:xfrm>
            <a:off x="77491" y="5701391"/>
            <a:ext cx="4494508" cy="115660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1200"/>
              </a:spcAft>
              <a:buClr>
                <a:srgbClr val="309FCD"/>
              </a:buClr>
              <a:buSzPts val="2000"/>
              <a:buFont typeface="Arial"/>
              <a:buNone/>
            </a:pPr>
            <a:r>
              <a:rPr b="0" i="0" lang="en-US" sz="1600" u="none" cap="none" strike="noStrike">
                <a:solidFill>
                  <a:schemeClr val="lt1"/>
                </a:solidFill>
                <a:latin typeface="Poppins"/>
                <a:ea typeface="Poppins"/>
                <a:cs typeface="Poppins"/>
                <a:sym typeface="Poppins"/>
              </a:rPr>
              <a:t>*There are </a:t>
            </a:r>
            <a:r>
              <a:rPr b="1" i="0" lang="en-US" sz="1600" u="none" cap="none" strike="noStrike">
                <a:solidFill>
                  <a:schemeClr val="lt1"/>
                </a:solidFill>
                <a:latin typeface="Poppins"/>
                <a:ea typeface="Poppins"/>
                <a:cs typeface="Poppins"/>
                <a:sym typeface="Poppins"/>
              </a:rPr>
              <a:t>additional considerations for the Responding to Disclosures of Violence Session</a:t>
            </a:r>
            <a:r>
              <a:rPr b="0" i="0" lang="en-US" sz="1600" u="none" cap="none" strike="noStrike">
                <a:solidFill>
                  <a:schemeClr val="lt1"/>
                </a:solidFill>
                <a:latin typeface="Poppins"/>
                <a:ea typeface="Poppins"/>
                <a:cs typeface="Poppins"/>
                <a:sym typeface="Poppins"/>
              </a:rPr>
              <a:t>. We will discuss these when we get to this session.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F5FF">
            <a:alpha val="43137"/>
          </a:srgbClr>
        </a:solidFill>
      </p:bgPr>
    </p:bg>
    <p:spTree>
      <p:nvGrpSpPr>
        <p:cNvPr id="459" name="Shape 459"/>
        <p:cNvGrpSpPr/>
        <p:nvPr/>
      </p:nvGrpSpPr>
      <p:grpSpPr>
        <a:xfrm>
          <a:off x="0" y="0"/>
          <a:ext cx="0" cy="0"/>
          <a:chOff x="0" y="0"/>
          <a:chExt cx="0" cy="0"/>
        </a:xfrm>
      </p:grpSpPr>
      <p:pic>
        <p:nvPicPr>
          <p:cNvPr id="460" name="Google Shape;460;p108"/>
          <p:cNvPicPr preferRelativeResize="0"/>
          <p:nvPr/>
        </p:nvPicPr>
        <p:blipFill rotWithShape="1">
          <a:blip r:embed="rId3">
            <a:alphaModFix/>
          </a:blip>
          <a:srcRect b="0" l="209" r="209" t="0"/>
          <a:stretch/>
        </p:blipFill>
        <p:spPr>
          <a:xfrm>
            <a:off x="166210" y="99725"/>
            <a:ext cx="5506218" cy="2191056"/>
          </a:xfrm>
          <a:prstGeom prst="roundRect">
            <a:avLst>
              <a:gd fmla="val 16667" name="adj"/>
            </a:avLst>
          </a:prstGeom>
          <a:noFill/>
          <a:ln>
            <a:noFill/>
          </a:ln>
        </p:spPr>
      </p:pic>
      <p:sp>
        <p:nvSpPr>
          <p:cNvPr id="461" name="Google Shape;461;p108"/>
          <p:cNvSpPr txBox="1"/>
          <p:nvPr/>
        </p:nvSpPr>
        <p:spPr>
          <a:xfrm>
            <a:off x="433121" y="2793198"/>
            <a:ext cx="5239307" cy="343766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1" i="0" lang="en-US" sz="2000" u="none" cap="none" strike="noStrike">
                <a:solidFill>
                  <a:srgbClr val="2C61AE"/>
                </a:solidFill>
                <a:latin typeface="Poppins"/>
                <a:ea typeface="Poppins"/>
                <a:cs typeface="Poppins"/>
                <a:sym typeface="Poppins"/>
              </a:rPr>
              <a:t>Session Goal: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1200"/>
              </a:spcAft>
              <a:buClr>
                <a:schemeClr val="accent3"/>
              </a:buClr>
              <a:buSzPts val="1800"/>
              <a:buFont typeface="Arial"/>
              <a:buNone/>
            </a:pPr>
            <a:r>
              <a:rPr b="0" i="0" lang="en-US" sz="2000" u="none" cap="none" strike="noStrike">
                <a:solidFill>
                  <a:srgbClr val="333333"/>
                </a:solidFill>
                <a:latin typeface="Poppins"/>
                <a:ea typeface="Poppins"/>
                <a:cs typeface="Poppins"/>
                <a:sym typeface="Poppins"/>
              </a:rPr>
              <a:t>Participants </a:t>
            </a:r>
            <a:r>
              <a:rPr b="1" i="0" lang="en-US" sz="2000" u="none" cap="none" strike="noStrike">
                <a:solidFill>
                  <a:srgbClr val="2C61AE"/>
                </a:solidFill>
                <a:latin typeface="Poppins"/>
                <a:ea typeface="Poppins"/>
                <a:cs typeface="Poppins"/>
                <a:sym typeface="Poppins"/>
              </a:rPr>
              <a:t>explore the impact that peer support work can have on their mental health and well-being</a:t>
            </a:r>
            <a:r>
              <a:rPr b="0" i="0" lang="en-US" sz="2000" u="none" cap="none" strike="noStrike">
                <a:solidFill>
                  <a:srgbClr val="333333"/>
                </a:solidFill>
                <a:latin typeface="Poppins"/>
                <a:ea typeface="Poppins"/>
                <a:cs typeface="Poppins"/>
                <a:sym typeface="Poppins"/>
              </a:rPr>
              <a:t>. They learn about </a:t>
            </a:r>
            <a:r>
              <a:rPr b="1" i="0" lang="en-US" sz="2000" u="none" cap="none" strike="noStrike">
                <a:solidFill>
                  <a:srgbClr val="2C61AE"/>
                </a:solidFill>
                <a:latin typeface="Poppins"/>
                <a:ea typeface="Poppins"/>
                <a:cs typeface="Poppins"/>
                <a:sym typeface="Poppins"/>
              </a:rPr>
              <a:t>key concepts of compassion fatigue and vicarious trauma</a:t>
            </a:r>
            <a:r>
              <a:rPr b="0" i="0" lang="en-US" sz="2000" u="none" cap="none" strike="noStrike">
                <a:solidFill>
                  <a:srgbClr val="333333"/>
                </a:solidFill>
                <a:latin typeface="Poppins"/>
                <a:ea typeface="Poppins"/>
                <a:cs typeface="Poppins"/>
                <a:sym typeface="Poppins"/>
              </a:rPr>
              <a:t>. They also learn how to </a:t>
            </a:r>
            <a:r>
              <a:rPr b="1" i="0" lang="en-US" sz="2000" u="none" cap="none" strike="noStrike">
                <a:solidFill>
                  <a:srgbClr val="2C61AE"/>
                </a:solidFill>
                <a:latin typeface="Poppins"/>
                <a:ea typeface="Poppins"/>
                <a:cs typeface="Poppins"/>
                <a:sym typeface="Poppins"/>
              </a:rPr>
              <a:t>set boundaries, understand their warning signs, and identify strategies for self-care </a:t>
            </a:r>
            <a:r>
              <a:rPr b="0" i="0" lang="en-US" sz="2000" u="none" cap="none" strike="noStrike">
                <a:solidFill>
                  <a:srgbClr val="333333"/>
                </a:solidFill>
                <a:latin typeface="Poppins"/>
                <a:ea typeface="Poppins"/>
                <a:cs typeface="Poppins"/>
                <a:sym typeface="Poppins"/>
              </a:rPr>
              <a:t>and mutual support. </a:t>
            </a:r>
            <a:endParaRPr b="0" i="0" sz="1400" u="none" cap="none" strike="noStrike">
              <a:solidFill>
                <a:srgbClr val="000000"/>
              </a:solidFill>
              <a:latin typeface="Arial"/>
              <a:ea typeface="Arial"/>
              <a:cs typeface="Arial"/>
              <a:sym typeface="Arial"/>
            </a:endParaRPr>
          </a:p>
        </p:txBody>
      </p:sp>
      <p:pic>
        <p:nvPicPr>
          <p:cNvPr id="462" name="Google Shape;462;p108"/>
          <p:cNvPicPr preferRelativeResize="0"/>
          <p:nvPr/>
        </p:nvPicPr>
        <p:blipFill rotWithShape="1">
          <a:blip r:embed="rId4">
            <a:alphaModFix/>
          </a:blip>
          <a:srcRect b="0" l="0" r="0" t="0"/>
          <a:stretch/>
        </p:blipFill>
        <p:spPr>
          <a:xfrm>
            <a:off x="5381749" y="1165561"/>
            <a:ext cx="4022860" cy="5688106"/>
          </a:xfrm>
          <a:prstGeom prst="rect">
            <a:avLst/>
          </a:prstGeom>
          <a:noFill/>
          <a:ln>
            <a:noFill/>
          </a:ln>
        </p:spPr>
      </p:pic>
      <p:sp>
        <p:nvSpPr>
          <p:cNvPr id="463" name="Google Shape;463;p108"/>
          <p:cNvSpPr/>
          <p:nvPr/>
        </p:nvSpPr>
        <p:spPr>
          <a:xfrm>
            <a:off x="8301133" y="578172"/>
            <a:ext cx="3361402" cy="1825344"/>
          </a:xfrm>
          <a:prstGeom prst="wedgeRoundRectCallout">
            <a:avLst>
              <a:gd fmla="val -65781" name="adj1"/>
              <a:gd fmla="val 34170" name="adj2"/>
              <a:gd fmla="val 16667" name="adj3"/>
            </a:avLst>
          </a:prstGeom>
          <a:solidFill>
            <a:schemeClr val="accent6"/>
          </a:solidFill>
          <a:ln>
            <a:noFill/>
          </a:ln>
        </p:spPr>
        <p:txBody>
          <a:bodyPr anchorCtr="0" anchor="ctr" bIns="45700" lIns="180000" spcFirstLastPara="1" rIns="180000"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chemeClr val="lt1"/>
                </a:solidFill>
                <a:latin typeface="Poppins SemiBold"/>
                <a:ea typeface="Poppins SemiBold"/>
                <a:cs typeface="Poppins SemiBold"/>
                <a:sym typeface="Poppins SemiBold"/>
              </a:rPr>
              <a:t>If you only do one Ambassador Skills Session, make it this one!</a:t>
            </a:r>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600"/>
              <a:buFont typeface="Arial"/>
              <a:buNone/>
            </a:pPr>
            <a:r>
              <a:rPr b="0" i="1" lang="en-US" sz="1600" u="none" cap="none" strike="noStrike">
                <a:solidFill>
                  <a:schemeClr val="lt1"/>
                </a:solidFill>
                <a:latin typeface="Poppins"/>
                <a:ea typeface="Poppins"/>
                <a:cs typeface="Poppins"/>
                <a:sym typeface="Poppins"/>
              </a:rPr>
              <a:t>- Workshop participant</a:t>
            </a:r>
            <a:endParaRPr b="0" i="1" sz="1400" u="none" cap="none" strike="noStrike">
              <a:solidFill>
                <a:schemeClr val="lt1"/>
              </a:solidFill>
              <a:latin typeface="Poppins"/>
              <a:ea typeface="Poppins"/>
              <a:cs typeface="Poppins"/>
              <a:sym typeface="Poppi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F5FF">
            <a:alpha val="43137"/>
          </a:srgbClr>
        </a:solidFill>
      </p:bgPr>
    </p:bg>
    <p:spTree>
      <p:nvGrpSpPr>
        <p:cNvPr id="468" name="Shape 468"/>
        <p:cNvGrpSpPr/>
        <p:nvPr/>
      </p:nvGrpSpPr>
      <p:grpSpPr>
        <a:xfrm>
          <a:off x="0" y="0"/>
          <a:ext cx="0" cy="0"/>
          <a:chOff x="0" y="0"/>
          <a:chExt cx="0" cy="0"/>
        </a:xfrm>
      </p:grpSpPr>
      <p:sp>
        <p:nvSpPr>
          <p:cNvPr id="469" name="Google Shape;469;p109"/>
          <p:cNvSpPr txBox="1"/>
          <p:nvPr/>
        </p:nvSpPr>
        <p:spPr>
          <a:xfrm>
            <a:off x="-72333" y="0"/>
            <a:ext cx="7294768" cy="2626446"/>
          </a:xfrm>
          <a:prstGeom prst="rect">
            <a:avLst/>
          </a:prstGeom>
          <a:noFill/>
          <a:ln>
            <a:noFill/>
          </a:ln>
        </p:spPr>
        <p:txBody>
          <a:bodyPr anchorCtr="0" anchor="ctr" bIns="45700" lIns="731500" spcFirstLastPara="1" rIns="91425" wrap="square" tIns="45700">
            <a:noAutofit/>
          </a:bodyPr>
          <a:lstStyle/>
          <a:p>
            <a:pPr indent="0" lvl="0" marL="0" marR="0" rtl="0" algn="l">
              <a:lnSpc>
                <a:spcPct val="100000"/>
              </a:lnSpc>
              <a:spcBef>
                <a:spcPts val="0"/>
              </a:spcBef>
              <a:spcAft>
                <a:spcPts val="0"/>
              </a:spcAft>
              <a:buClr>
                <a:srgbClr val="309FCD"/>
              </a:buClr>
              <a:buSzPts val="3600"/>
              <a:buFont typeface="Arial"/>
              <a:buNone/>
            </a:pPr>
            <a:r>
              <a:rPr b="1" i="0" lang="en-US" sz="3600" u="none" cap="none" strike="noStrike">
                <a:solidFill>
                  <a:srgbClr val="2C61AE"/>
                </a:solidFill>
                <a:latin typeface="Poppins"/>
                <a:ea typeface="Poppins"/>
                <a:cs typeface="Poppins"/>
                <a:sym typeface="Poppins"/>
              </a:rPr>
              <a:t>Boundary Setting Activity: </a:t>
            </a:r>
            <a:r>
              <a:rPr b="1" i="1" lang="en-US" sz="3600" u="none" cap="none" strike="noStrike">
                <a:solidFill>
                  <a:srgbClr val="2C61AE"/>
                </a:solidFill>
                <a:latin typeface="Poppins"/>
                <a:ea typeface="Poppins"/>
                <a:cs typeface="Poppins"/>
                <a:sym typeface="Poppins"/>
              </a:rPr>
              <a:t>It’s OK with me…</a:t>
            </a:r>
            <a:endParaRPr b="0" i="0" sz="1400" u="none" cap="none" strike="noStrike">
              <a:solidFill>
                <a:srgbClr val="000000"/>
              </a:solidFill>
              <a:latin typeface="Arial"/>
              <a:ea typeface="Arial"/>
              <a:cs typeface="Arial"/>
              <a:sym typeface="Arial"/>
            </a:endParaRPr>
          </a:p>
        </p:txBody>
      </p:sp>
      <p:sp>
        <p:nvSpPr>
          <p:cNvPr id="470" name="Google Shape;470;p109"/>
          <p:cNvSpPr/>
          <p:nvPr/>
        </p:nvSpPr>
        <p:spPr>
          <a:xfrm>
            <a:off x="5920314" y="3172791"/>
            <a:ext cx="5269424" cy="3138864"/>
          </a:xfrm>
          <a:prstGeom prst="wedgeRoundRectCallout">
            <a:avLst>
              <a:gd fmla="val -73367" name="adj1"/>
              <a:gd fmla="val -27688" name="adj2"/>
              <a:gd fmla="val 16667" name="adj3"/>
            </a:avLst>
          </a:prstGeom>
          <a:solidFill>
            <a:schemeClr val="accent6">
              <a:alpha val="64705"/>
            </a:schemeClr>
          </a:solidFill>
          <a:ln>
            <a:noFill/>
          </a:ln>
        </p:spPr>
        <p:txBody>
          <a:bodyPr anchorCtr="0" anchor="ctr" bIns="72000" lIns="251975" spcFirstLastPara="1" rIns="251975" wrap="square" tIns="72000">
            <a:no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Poppins"/>
                <a:ea typeface="Poppins"/>
                <a:cs typeface="Poppins"/>
                <a:sym typeface="Poppins"/>
              </a:rPr>
              <a:t>A peer wants to use PrEP but is worried about keeping it at her house. She asks if she can store her pills at your house.</a:t>
            </a:r>
            <a:endParaRPr b="0" i="0" sz="2800" u="none" cap="none" strike="noStrike">
              <a:solidFill>
                <a:schemeClr val="dk1"/>
              </a:solidFill>
              <a:latin typeface="Poppins SemiBold"/>
              <a:ea typeface="Poppins SemiBold"/>
              <a:cs typeface="Poppins SemiBold"/>
              <a:sym typeface="Poppins SemiBold"/>
            </a:endParaRPr>
          </a:p>
        </p:txBody>
      </p:sp>
      <p:pic>
        <p:nvPicPr>
          <p:cNvPr id="471" name="Google Shape;471;p109"/>
          <p:cNvPicPr preferRelativeResize="0"/>
          <p:nvPr/>
        </p:nvPicPr>
        <p:blipFill rotWithShape="1">
          <a:blip r:embed="rId3">
            <a:alphaModFix/>
          </a:blip>
          <a:srcRect b="31097" l="0" r="0" t="0"/>
          <a:stretch/>
        </p:blipFill>
        <p:spPr>
          <a:xfrm>
            <a:off x="808726" y="1471664"/>
            <a:ext cx="3866513" cy="5386336"/>
          </a:xfrm>
          <a:prstGeom prst="rect">
            <a:avLst/>
          </a:prstGeom>
          <a:noFill/>
          <a:ln>
            <a:noFill/>
          </a:ln>
        </p:spPr>
      </p:pic>
      <p:sp>
        <p:nvSpPr>
          <p:cNvPr id="472" name="Google Shape;472;p109"/>
          <p:cNvSpPr txBox="1"/>
          <p:nvPr/>
        </p:nvSpPr>
        <p:spPr>
          <a:xfrm>
            <a:off x="5210261" y="1806929"/>
            <a:ext cx="4835613" cy="1092690"/>
          </a:xfrm>
          <a:prstGeom prst="rect">
            <a:avLst/>
          </a:prstGeom>
          <a:noFill/>
          <a:ln>
            <a:noFill/>
          </a:ln>
        </p:spPr>
        <p:txBody>
          <a:bodyPr anchorCtr="0" anchor="ctr" bIns="45700" lIns="731500" spcFirstLastPara="1" rIns="91425" wrap="square" tIns="45700">
            <a:noAutofit/>
          </a:bodyPr>
          <a:lstStyle/>
          <a:p>
            <a:pPr indent="0" lvl="0" marL="0" marR="0" rtl="0" algn="l">
              <a:lnSpc>
                <a:spcPct val="100000"/>
              </a:lnSpc>
              <a:spcBef>
                <a:spcPts val="0"/>
              </a:spcBef>
              <a:spcAft>
                <a:spcPts val="0"/>
              </a:spcAft>
              <a:buClr>
                <a:srgbClr val="309FCD"/>
              </a:buClr>
              <a:buSzPts val="3600"/>
              <a:buFont typeface="Arial"/>
              <a:buNone/>
            </a:pPr>
            <a:r>
              <a:rPr b="0" i="1" lang="en-US" sz="2800" u="none" cap="none" strike="noStrike">
                <a:solidFill>
                  <a:srgbClr val="2C61AE"/>
                </a:solidFill>
                <a:latin typeface="Poppins"/>
                <a:ea typeface="Poppins"/>
                <a:cs typeface="Poppins"/>
                <a:sym typeface="Poppins"/>
              </a:rPr>
              <a:t>Imagine that you are an ambassador…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F5FF">
            <a:alpha val="43137"/>
          </a:srgbClr>
        </a:solidFill>
      </p:bgPr>
    </p:bg>
    <p:spTree>
      <p:nvGrpSpPr>
        <p:cNvPr id="477" name="Shape 477"/>
        <p:cNvGrpSpPr/>
        <p:nvPr/>
      </p:nvGrpSpPr>
      <p:grpSpPr>
        <a:xfrm>
          <a:off x="0" y="0"/>
          <a:ext cx="0" cy="0"/>
          <a:chOff x="0" y="0"/>
          <a:chExt cx="0" cy="0"/>
        </a:xfrm>
      </p:grpSpPr>
      <p:sp>
        <p:nvSpPr>
          <p:cNvPr id="478" name="Google Shape;478;p110"/>
          <p:cNvSpPr txBox="1"/>
          <p:nvPr/>
        </p:nvSpPr>
        <p:spPr>
          <a:xfrm>
            <a:off x="-72333" y="0"/>
            <a:ext cx="7294768" cy="2626446"/>
          </a:xfrm>
          <a:prstGeom prst="rect">
            <a:avLst/>
          </a:prstGeom>
          <a:noFill/>
          <a:ln>
            <a:noFill/>
          </a:ln>
        </p:spPr>
        <p:txBody>
          <a:bodyPr anchorCtr="0" anchor="ctr" bIns="45700" lIns="731500" spcFirstLastPara="1" rIns="91425" wrap="square" tIns="45700">
            <a:noAutofit/>
          </a:bodyPr>
          <a:lstStyle/>
          <a:p>
            <a:pPr indent="0" lvl="0" marL="0" marR="0" rtl="0" algn="l">
              <a:lnSpc>
                <a:spcPct val="100000"/>
              </a:lnSpc>
              <a:spcBef>
                <a:spcPts val="0"/>
              </a:spcBef>
              <a:spcAft>
                <a:spcPts val="0"/>
              </a:spcAft>
              <a:buClr>
                <a:srgbClr val="309FCD"/>
              </a:buClr>
              <a:buSzPts val="3600"/>
              <a:buFont typeface="Arial"/>
              <a:buNone/>
            </a:pPr>
            <a:r>
              <a:rPr b="1" i="0" lang="en-US" sz="3600" u="none" cap="none" strike="noStrike">
                <a:solidFill>
                  <a:srgbClr val="2C61AE"/>
                </a:solidFill>
                <a:latin typeface="Poppins"/>
                <a:ea typeface="Poppins"/>
                <a:cs typeface="Poppins"/>
                <a:sym typeface="Poppins"/>
              </a:rPr>
              <a:t>Discussion</a:t>
            </a:r>
            <a:endParaRPr b="1" i="1" sz="3600" u="none" cap="none" strike="noStrike">
              <a:solidFill>
                <a:srgbClr val="2C61AE"/>
              </a:solidFill>
              <a:latin typeface="Poppins"/>
              <a:ea typeface="Poppins"/>
              <a:cs typeface="Poppins"/>
              <a:sym typeface="Poppins"/>
            </a:endParaRPr>
          </a:p>
        </p:txBody>
      </p:sp>
      <p:pic>
        <p:nvPicPr>
          <p:cNvPr id="479" name="Google Shape;479;p110"/>
          <p:cNvPicPr preferRelativeResize="0"/>
          <p:nvPr/>
        </p:nvPicPr>
        <p:blipFill rotWithShape="1">
          <a:blip r:embed="rId3">
            <a:alphaModFix/>
          </a:blip>
          <a:srcRect b="31097" l="0" r="0" t="0"/>
          <a:stretch/>
        </p:blipFill>
        <p:spPr>
          <a:xfrm>
            <a:off x="808726" y="1471664"/>
            <a:ext cx="3866513" cy="5386336"/>
          </a:xfrm>
          <a:prstGeom prst="rect">
            <a:avLst/>
          </a:prstGeom>
          <a:noFill/>
          <a:ln>
            <a:noFill/>
          </a:ln>
        </p:spPr>
      </p:pic>
      <p:sp>
        <p:nvSpPr>
          <p:cNvPr id="480" name="Google Shape;480;p110"/>
          <p:cNvSpPr txBox="1"/>
          <p:nvPr/>
        </p:nvSpPr>
        <p:spPr>
          <a:xfrm>
            <a:off x="3837298" y="4431322"/>
            <a:ext cx="7627872" cy="608561"/>
          </a:xfrm>
          <a:prstGeom prst="rect">
            <a:avLst/>
          </a:prstGeom>
          <a:noFill/>
          <a:ln>
            <a:noFill/>
          </a:ln>
        </p:spPr>
        <p:txBody>
          <a:bodyPr anchorCtr="0" anchor="ctr" bIns="45700" lIns="731500" spcFirstLastPara="1" rIns="91425" wrap="square" tIns="45700">
            <a:noAutofit/>
          </a:bodyPr>
          <a:lstStyle/>
          <a:p>
            <a:pPr indent="0" lvl="0" marL="0" marR="0" rtl="0" algn="l">
              <a:lnSpc>
                <a:spcPct val="100000"/>
              </a:lnSpc>
              <a:spcBef>
                <a:spcPts val="0"/>
              </a:spcBef>
              <a:spcAft>
                <a:spcPts val="0"/>
              </a:spcAft>
              <a:buClr>
                <a:srgbClr val="309FCD"/>
              </a:buClr>
              <a:buSzPts val="3600"/>
              <a:buFont typeface="Arial"/>
              <a:buNone/>
            </a:pPr>
            <a:r>
              <a:rPr b="1" i="1" lang="en-US" sz="3600" u="none" cap="none" strike="noStrike">
                <a:solidFill>
                  <a:srgbClr val="2C61AE"/>
                </a:solidFill>
                <a:latin typeface="Poppins"/>
                <a:ea typeface="Poppins"/>
                <a:cs typeface="Poppins"/>
                <a:sym typeface="Poppins"/>
              </a:rPr>
              <a:t>It’s OK with me…</a:t>
            </a:r>
            <a:endParaRPr/>
          </a:p>
        </p:txBody>
      </p:sp>
      <p:pic>
        <p:nvPicPr>
          <p:cNvPr descr="Circles with lines with solid fill" id="481" name="Google Shape;481;p110"/>
          <p:cNvPicPr preferRelativeResize="0"/>
          <p:nvPr/>
        </p:nvPicPr>
        <p:blipFill rotWithShape="1">
          <a:blip r:embed="rId4">
            <a:alphaModFix/>
          </a:blip>
          <a:srcRect b="0" l="0" r="0" t="0"/>
          <a:stretch/>
        </p:blipFill>
        <p:spPr>
          <a:xfrm>
            <a:off x="6022402" y="5320136"/>
            <a:ext cx="548880" cy="548880"/>
          </a:xfrm>
          <a:prstGeom prst="rect">
            <a:avLst/>
          </a:prstGeom>
          <a:noFill/>
          <a:ln>
            <a:noFill/>
          </a:ln>
        </p:spPr>
      </p:pic>
      <p:pic>
        <p:nvPicPr>
          <p:cNvPr descr="Circles with lines with solid fill" id="482" name="Google Shape;482;p110"/>
          <p:cNvPicPr preferRelativeResize="0"/>
          <p:nvPr/>
        </p:nvPicPr>
        <p:blipFill rotWithShape="1">
          <a:blip r:embed="rId4">
            <a:alphaModFix/>
          </a:blip>
          <a:srcRect b="0" l="0" r="0" t="0"/>
          <a:stretch/>
        </p:blipFill>
        <p:spPr>
          <a:xfrm>
            <a:off x="9495127" y="5320136"/>
            <a:ext cx="548880" cy="548880"/>
          </a:xfrm>
          <a:prstGeom prst="rect">
            <a:avLst/>
          </a:prstGeom>
          <a:noFill/>
          <a:ln>
            <a:noFill/>
          </a:ln>
        </p:spPr>
      </p:pic>
      <p:sp>
        <p:nvSpPr>
          <p:cNvPr id="483" name="Google Shape;483;p110"/>
          <p:cNvSpPr txBox="1"/>
          <p:nvPr/>
        </p:nvSpPr>
        <p:spPr>
          <a:xfrm>
            <a:off x="3888656" y="5343603"/>
            <a:ext cx="2125091" cy="501946"/>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09FCD"/>
              </a:buClr>
              <a:buSzPts val="3600"/>
              <a:buFont typeface="Arial"/>
              <a:buNone/>
            </a:pPr>
            <a:r>
              <a:rPr b="1" i="1" lang="en-US" sz="3600" u="none" cap="none" strike="noStrike">
                <a:solidFill>
                  <a:srgbClr val="2C61AE"/>
                </a:solidFill>
                <a:latin typeface="Poppins"/>
                <a:ea typeface="Poppins"/>
                <a:cs typeface="Poppins"/>
                <a:sym typeface="Poppins"/>
              </a:rPr>
              <a:t>ALWAYS</a:t>
            </a:r>
            <a:endParaRPr b="0" i="0" sz="1400" u="none" cap="none" strike="noStrike">
              <a:solidFill>
                <a:srgbClr val="000000"/>
              </a:solidFill>
              <a:latin typeface="Arial"/>
              <a:ea typeface="Arial"/>
              <a:cs typeface="Arial"/>
              <a:sym typeface="Arial"/>
            </a:endParaRPr>
          </a:p>
        </p:txBody>
      </p:sp>
      <p:sp>
        <p:nvSpPr>
          <p:cNvPr id="484" name="Google Shape;484;p110"/>
          <p:cNvSpPr txBox="1"/>
          <p:nvPr/>
        </p:nvSpPr>
        <p:spPr>
          <a:xfrm>
            <a:off x="6685952" y="5343603"/>
            <a:ext cx="2800521" cy="501946"/>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09FCD"/>
              </a:buClr>
              <a:buSzPts val="3600"/>
              <a:buFont typeface="Arial"/>
              <a:buNone/>
            </a:pPr>
            <a:r>
              <a:rPr b="1" i="1" lang="en-US" sz="3600" u="none" cap="none" strike="noStrike">
                <a:solidFill>
                  <a:srgbClr val="2C61AE"/>
                </a:solidFill>
                <a:latin typeface="Poppins"/>
                <a:ea typeface="Poppins"/>
                <a:cs typeface="Poppins"/>
                <a:sym typeface="Poppins"/>
              </a:rPr>
              <a:t>SOMETIMES</a:t>
            </a:r>
            <a:endParaRPr b="0" i="0" sz="1400" u="none" cap="none" strike="noStrike">
              <a:solidFill>
                <a:srgbClr val="000000"/>
              </a:solidFill>
              <a:latin typeface="Arial"/>
              <a:ea typeface="Arial"/>
              <a:cs typeface="Arial"/>
              <a:sym typeface="Arial"/>
            </a:endParaRPr>
          </a:p>
        </p:txBody>
      </p:sp>
      <p:sp>
        <p:nvSpPr>
          <p:cNvPr id="485" name="Google Shape;485;p110"/>
          <p:cNvSpPr txBox="1"/>
          <p:nvPr/>
        </p:nvSpPr>
        <p:spPr>
          <a:xfrm>
            <a:off x="10158677" y="5343603"/>
            <a:ext cx="1602198" cy="501946"/>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09FCD"/>
              </a:buClr>
              <a:buSzPts val="3600"/>
              <a:buFont typeface="Arial"/>
              <a:buNone/>
            </a:pPr>
            <a:r>
              <a:rPr b="1" i="1" lang="en-US" sz="3600" u="none" cap="none" strike="noStrike">
                <a:solidFill>
                  <a:srgbClr val="2C61AE"/>
                </a:solidFill>
                <a:latin typeface="Poppins"/>
                <a:ea typeface="Poppins"/>
                <a:cs typeface="Poppins"/>
                <a:sym typeface="Poppins"/>
              </a:rPr>
              <a:t>NEVER</a:t>
            </a:r>
            <a:endParaRPr b="0" i="0" sz="1400" u="none" cap="none" strike="noStrike">
              <a:solidFill>
                <a:srgbClr val="000000"/>
              </a:solidFill>
              <a:latin typeface="Arial"/>
              <a:ea typeface="Arial"/>
              <a:cs typeface="Arial"/>
              <a:sym typeface="Arial"/>
            </a:endParaRPr>
          </a:p>
        </p:txBody>
      </p:sp>
      <p:sp>
        <p:nvSpPr>
          <p:cNvPr id="486" name="Google Shape;486;p110"/>
          <p:cNvSpPr/>
          <p:nvPr/>
        </p:nvSpPr>
        <p:spPr>
          <a:xfrm>
            <a:off x="5435492" y="454729"/>
            <a:ext cx="5269424" cy="3138864"/>
          </a:xfrm>
          <a:prstGeom prst="wedgeRoundRectCallout">
            <a:avLst>
              <a:gd fmla="val -82400" name="adj1"/>
              <a:gd fmla="val 25387" name="adj2"/>
              <a:gd fmla="val 16667" name="adj3"/>
            </a:avLst>
          </a:prstGeom>
          <a:solidFill>
            <a:schemeClr val="accent6">
              <a:alpha val="65098"/>
            </a:schemeClr>
          </a:solidFill>
          <a:ln>
            <a:noFill/>
          </a:ln>
        </p:spPr>
        <p:txBody>
          <a:bodyPr anchorCtr="0" anchor="ctr" bIns="72000" lIns="251975" spcFirstLastPara="1" rIns="251975" wrap="square" tIns="72000">
            <a:no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Poppins"/>
                <a:ea typeface="Poppins"/>
                <a:cs typeface="Poppins"/>
                <a:sym typeface="Poppins"/>
              </a:rPr>
              <a:t>A peer wants to use PrEP but is worried about keeping it at her house. She asks if she can store her pills at your house.</a:t>
            </a:r>
            <a:endParaRPr b="0" i="0" sz="2800" u="none" cap="none" strike="noStrike">
              <a:solidFill>
                <a:schemeClr val="dk1"/>
              </a:solidFill>
              <a:latin typeface="Poppins SemiBold"/>
              <a:ea typeface="Poppins SemiBold"/>
              <a:cs typeface="Poppins SemiBold"/>
              <a:sym typeface="Poppins SemiBo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F5FF">
            <a:alpha val="43137"/>
          </a:srgbClr>
        </a:solidFill>
      </p:bgPr>
    </p:bg>
    <p:spTree>
      <p:nvGrpSpPr>
        <p:cNvPr id="491" name="Shape 491"/>
        <p:cNvGrpSpPr/>
        <p:nvPr/>
      </p:nvGrpSpPr>
      <p:grpSpPr>
        <a:xfrm>
          <a:off x="0" y="0"/>
          <a:ext cx="0" cy="0"/>
          <a:chOff x="0" y="0"/>
          <a:chExt cx="0" cy="0"/>
        </a:xfrm>
      </p:grpSpPr>
      <p:pic>
        <p:nvPicPr>
          <p:cNvPr id="492" name="Google Shape;492;p111"/>
          <p:cNvPicPr preferRelativeResize="0"/>
          <p:nvPr/>
        </p:nvPicPr>
        <p:blipFill rotWithShape="1">
          <a:blip r:embed="rId3">
            <a:alphaModFix/>
          </a:blip>
          <a:srcRect b="-2335" l="-337" r="249" t="0"/>
          <a:stretch/>
        </p:blipFill>
        <p:spPr>
          <a:xfrm>
            <a:off x="441053" y="397109"/>
            <a:ext cx="5239307" cy="1536903"/>
          </a:xfrm>
          <a:prstGeom prst="roundRect">
            <a:avLst>
              <a:gd fmla="val 16667" name="adj"/>
            </a:avLst>
          </a:prstGeom>
          <a:noFill/>
          <a:ln>
            <a:noFill/>
          </a:ln>
        </p:spPr>
      </p:pic>
      <p:sp>
        <p:nvSpPr>
          <p:cNvPr id="493" name="Google Shape;493;p111"/>
          <p:cNvSpPr txBox="1"/>
          <p:nvPr/>
        </p:nvSpPr>
        <p:spPr>
          <a:xfrm>
            <a:off x="441051" y="2105890"/>
            <a:ext cx="6966913" cy="487800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1" i="0" lang="en-US" sz="1900" u="none" cap="none" strike="noStrike">
                <a:solidFill>
                  <a:srgbClr val="2C61AE"/>
                </a:solidFill>
                <a:latin typeface="Poppins"/>
                <a:ea typeface="Poppins"/>
                <a:cs typeface="Poppins"/>
                <a:sym typeface="Poppins"/>
              </a:rPr>
              <a:t>Session Goal: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chemeClr val="accent3"/>
              </a:buClr>
              <a:buSzPts val="1800"/>
              <a:buFont typeface="Arial"/>
              <a:buNone/>
            </a:pPr>
            <a:r>
              <a:rPr b="0" i="0" lang="en-US" sz="1900" u="none" cap="none" strike="noStrike">
                <a:solidFill>
                  <a:srgbClr val="333333"/>
                </a:solidFill>
                <a:latin typeface="Poppins"/>
                <a:ea typeface="Poppins"/>
                <a:cs typeface="Poppins"/>
                <a:sym typeface="Poppins"/>
              </a:rPr>
              <a:t>Participants </a:t>
            </a:r>
            <a:r>
              <a:rPr b="1" i="0" lang="en-US" sz="1900" u="none" cap="none" strike="noStrike">
                <a:solidFill>
                  <a:srgbClr val="2C61AE"/>
                </a:solidFill>
                <a:latin typeface="Poppins"/>
                <a:ea typeface="Poppins"/>
                <a:cs typeface="Poppins"/>
                <a:sym typeface="Poppins"/>
              </a:rPr>
              <a:t>examine messaging about gender-based violence </a:t>
            </a:r>
            <a:r>
              <a:rPr b="0" i="0" lang="en-US" sz="1900" u="none" cap="none" strike="noStrike">
                <a:solidFill>
                  <a:srgbClr val="333333"/>
                </a:solidFill>
                <a:latin typeface="Poppins"/>
                <a:ea typeface="Poppins"/>
                <a:cs typeface="Poppins"/>
                <a:sym typeface="Poppins"/>
              </a:rPr>
              <a:t>(GBV) and </a:t>
            </a:r>
            <a:r>
              <a:rPr b="1" i="0" lang="en-US" sz="1900" u="none" cap="none" strike="noStrike">
                <a:solidFill>
                  <a:srgbClr val="2C61AE"/>
                </a:solidFill>
                <a:latin typeface="Poppins"/>
                <a:ea typeface="Poppins"/>
                <a:cs typeface="Poppins"/>
                <a:sym typeface="Poppins"/>
              </a:rPr>
              <a:t>how to question messaging that excuses or justifies GBV</a:t>
            </a:r>
            <a:r>
              <a:rPr b="0" i="0" lang="en-US" sz="1900" u="none" cap="none" strike="noStrike">
                <a:solidFill>
                  <a:srgbClr val="333333"/>
                </a:solidFill>
                <a:latin typeface="Poppins"/>
                <a:ea typeface="Poppins"/>
                <a:cs typeface="Poppins"/>
                <a:sym typeface="Poppins"/>
              </a:rPr>
              <a:t>. </a:t>
            </a:r>
            <a:r>
              <a:rPr b="1" i="0" lang="en-US" sz="1900" u="none" cap="none" strike="noStrike">
                <a:solidFill>
                  <a:srgbClr val="2C61AE"/>
                </a:solidFill>
                <a:latin typeface="Poppins"/>
                <a:ea typeface="Poppins"/>
                <a:cs typeface="Poppins"/>
                <a:sym typeface="Poppins"/>
              </a:rPr>
              <a:t>learn how to respond to their peers’ disclosures of violence using the LIVES method</a:t>
            </a:r>
            <a:r>
              <a:rPr b="0" i="0" lang="en-US" sz="1900" u="none" cap="none" strike="noStrike">
                <a:solidFill>
                  <a:srgbClr val="333333"/>
                </a:solidFill>
                <a:latin typeface="Poppins"/>
                <a:ea typeface="Poppins"/>
                <a:cs typeface="Poppins"/>
                <a:sym typeface="Poppins"/>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chemeClr val="accent3"/>
              </a:buClr>
              <a:buSzPts val="1800"/>
              <a:buFont typeface="Arial"/>
              <a:buNone/>
            </a:pPr>
            <a:r>
              <a:rPr b="0" i="0" lang="en-US" sz="1900" u="none" cap="none" strike="noStrike">
                <a:solidFill>
                  <a:srgbClr val="333333"/>
                </a:solidFill>
                <a:latin typeface="Poppins"/>
                <a:ea typeface="Poppins"/>
                <a:cs typeface="Poppins"/>
                <a:sym typeface="Poppins"/>
              </a:rPr>
              <a:t>In this session, ambassadors complete small group activities to </a:t>
            </a:r>
            <a:r>
              <a:rPr b="1" i="0" lang="en-US" sz="1900" u="none" cap="none" strike="noStrike">
                <a:solidFill>
                  <a:srgbClr val="2C61AE"/>
                </a:solidFill>
                <a:latin typeface="Poppins"/>
                <a:ea typeface="Poppins"/>
                <a:cs typeface="Poppins"/>
                <a:sym typeface="Poppins"/>
              </a:rPr>
              <a:t>practice each step of the LIVES method</a:t>
            </a:r>
            <a:r>
              <a:rPr b="0" i="0" lang="en-US" sz="1900" u="none" cap="none" strike="noStrike">
                <a:solidFill>
                  <a:srgbClr val="333333"/>
                </a:solidFill>
                <a:latin typeface="Poppins"/>
                <a:ea typeface="Poppins"/>
                <a:cs typeface="Poppins"/>
                <a:sym typeface="Poppins"/>
              </a:rPr>
              <a:t>. Because this can be an emotional topic, there are </a:t>
            </a:r>
            <a:r>
              <a:rPr b="1" i="0" lang="en-US" sz="1900" u="none" cap="none" strike="noStrike">
                <a:solidFill>
                  <a:srgbClr val="2C61AE"/>
                </a:solidFill>
                <a:latin typeface="Poppins"/>
                <a:ea typeface="Poppins"/>
                <a:cs typeface="Poppins"/>
                <a:sym typeface="Poppins"/>
              </a:rPr>
              <a:t>several breaks </a:t>
            </a:r>
            <a:r>
              <a:rPr b="0" i="0" lang="en-US" sz="1900" u="none" cap="none" strike="noStrike">
                <a:solidFill>
                  <a:srgbClr val="333333"/>
                </a:solidFill>
                <a:latin typeface="Poppins"/>
                <a:ea typeface="Poppins"/>
                <a:cs typeface="Poppins"/>
                <a:sym typeface="Poppins"/>
              </a:rPr>
              <a:t>in the session.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chemeClr val="accent3"/>
              </a:buClr>
              <a:buSzPts val="1800"/>
              <a:buFont typeface="Arial"/>
              <a:buNone/>
            </a:pPr>
            <a:r>
              <a:rPr b="0" i="0" lang="en-US" sz="1900" u="none" cap="none" strike="noStrike">
                <a:solidFill>
                  <a:srgbClr val="333333"/>
                </a:solidFill>
                <a:latin typeface="Poppins"/>
                <a:ea typeface="Poppins"/>
                <a:cs typeface="Poppins"/>
                <a:sym typeface="Poppins"/>
              </a:rPr>
              <a:t>This session may take </a:t>
            </a:r>
            <a:r>
              <a:rPr b="1" i="0" lang="en-US" sz="1900" u="none" cap="none" strike="noStrike">
                <a:solidFill>
                  <a:srgbClr val="2C61AE"/>
                </a:solidFill>
                <a:latin typeface="Poppins"/>
                <a:ea typeface="Poppins"/>
                <a:cs typeface="Poppins"/>
                <a:sym typeface="Poppins"/>
              </a:rPr>
              <a:t>up to 3 hours </a:t>
            </a:r>
            <a:r>
              <a:rPr b="0" i="0" lang="en-US" sz="1900" u="none" cap="none" strike="noStrike">
                <a:solidFill>
                  <a:srgbClr val="333333"/>
                </a:solidFill>
                <a:latin typeface="Poppins"/>
                <a:ea typeface="Poppins"/>
                <a:cs typeface="Poppins"/>
                <a:sym typeface="Poppins"/>
              </a:rPr>
              <a:t>and should be done at the end of the day so that ambassadors can decompress after. It is </a:t>
            </a:r>
            <a:r>
              <a:rPr b="0" i="1" lang="en-US" sz="1900" u="none" cap="none" strike="noStrike">
                <a:solidFill>
                  <a:srgbClr val="333333"/>
                </a:solidFill>
                <a:latin typeface="Poppins"/>
                <a:ea typeface="Poppins"/>
                <a:cs typeface="Poppins"/>
                <a:sym typeface="Poppins"/>
              </a:rPr>
              <a:t>not required</a:t>
            </a:r>
            <a:r>
              <a:rPr b="0" i="0" lang="en-US" sz="1900" u="none" cap="none" strike="noStrike">
                <a:solidFill>
                  <a:srgbClr val="333333"/>
                </a:solidFill>
                <a:latin typeface="Poppins"/>
                <a:ea typeface="Poppins"/>
                <a:cs typeface="Poppins"/>
                <a:sym typeface="Poppins"/>
              </a:rPr>
              <a:t>, and </a:t>
            </a:r>
            <a:r>
              <a:rPr b="1" i="0" lang="en-US" sz="1900" u="none" cap="none" strike="noStrike">
                <a:solidFill>
                  <a:srgbClr val="2C61AE"/>
                </a:solidFill>
                <a:latin typeface="Poppins"/>
                <a:ea typeface="Poppins"/>
                <a:cs typeface="Poppins"/>
                <a:sym typeface="Poppins"/>
              </a:rPr>
              <a:t>important general skills covered in this session are also covered in the Peer Support Session</a:t>
            </a:r>
            <a:r>
              <a:rPr b="0" i="0" lang="en-US" sz="1900" u="none" cap="none" strike="noStrike">
                <a:solidFill>
                  <a:srgbClr val="333333"/>
                </a:solidFill>
                <a:latin typeface="Poppins"/>
                <a:ea typeface="Poppins"/>
                <a:cs typeface="Poppins"/>
                <a:sym typeface="Poppins"/>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chemeClr val="accent3"/>
              </a:buClr>
              <a:buSzPts val="1800"/>
              <a:buFont typeface="Arial"/>
              <a:buNone/>
            </a:pPr>
            <a:r>
              <a:t/>
            </a:r>
            <a:endParaRPr b="0" i="0" sz="1900" u="none" cap="none" strike="noStrike">
              <a:solidFill>
                <a:srgbClr val="333333"/>
              </a:solidFill>
              <a:latin typeface="Poppins"/>
              <a:ea typeface="Poppins"/>
              <a:cs typeface="Poppins"/>
              <a:sym typeface="Poppins"/>
            </a:endParaRPr>
          </a:p>
          <a:p>
            <a:pPr indent="0" lvl="0" marL="0" marR="0" rtl="0" algn="l">
              <a:lnSpc>
                <a:spcPct val="100000"/>
              </a:lnSpc>
              <a:spcBef>
                <a:spcPts val="1200"/>
              </a:spcBef>
              <a:spcAft>
                <a:spcPts val="1200"/>
              </a:spcAft>
              <a:buClr>
                <a:schemeClr val="accent3"/>
              </a:buClr>
              <a:buSzPts val="1800"/>
              <a:buFont typeface="Arial"/>
              <a:buNone/>
            </a:pPr>
            <a:r>
              <a:t/>
            </a:r>
            <a:endParaRPr b="0" i="0" sz="1900" u="none" cap="none" strike="noStrike">
              <a:solidFill>
                <a:srgbClr val="333333"/>
              </a:solidFill>
              <a:latin typeface="Poppins"/>
              <a:ea typeface="Poppins"/>
              <a:cs typeface="Poppins"/>
              <a:sym typeface="Poppins"/>
            </a:endParaRPr>
          </a:p>
        </p:txBody>
      </p:sp>
      <p:pic>
        <p:nvPicPr>
          <p:cNvPr id="494" name="Google Shape;494;p111"/>
          <p:cNvPicPr preferRelativeResize="0"/>
          <p:nvPr/>
        </p:nvPicPr>
        <p:blipFill rotWithShape="1">
          <a:blip r:embed="rId4">
            <a:alphaModFix/>
          </a:blip>
          <a:srcRect b="0" l="0" r="0" t="0"/>
          <a:stretch/>
        </p:blipFill>
        <p:spPr>
          <a:xfrm>
            <a:off x="7805404" y="503127"/>
            <a:ext cx="3938156" cy="5566369"/>
          </a:xfrm>
          <a:prstGeom prst="rect">
            <a:avLst/>
          </a:prstGeom>
          <a:noFill/>
          <a:ln>
            <a:noFill/>
          </a:ln>
          <a:effectLst>
            <a:outerShdw blurRad="292100" rotWithShape="0" algn="tl" dir="2700000" dist="139700">
              <a:srgbClr val="333333">
                <a:alpha val="65098"/>
              </a:srgbClr>
            </a:outerShdw>
          </a:effectLst>
        </p:spPr>
      </p:pic>
      <p:sp>
        <p:nvSpPr>
          <p:cNvPr id="495" name="Google Shape;495;p111"/>
          <p:cNvSpPr/>
          <p:nvPr/>
        </p:nvSpPr>
        <p:spPr>
          <a:xfrm>
            <a:off x="9279265" y="5481465"/>
            <a:ext cx="2399700" cy="529200"/>
          </a:xfrm>
          <a:prstGeom prst="roundRect">
            <a:avLst>
              <a:gd fmla="val 16667" name="adj"/>
            </a:avLst>
          </a:prstGeom>
          <a:solidFill>
            <a:srgbClr val="DE9F3B"/>
          </a:solidFill>
          <a:ln cap="flat" cmpd="sng" w="9525">
            <a:solidFill>
              <a:srgbClr val="13717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700">
                <a:solidFill>
                  <a:srgbClr val="FFFFFF"/>
                </a:solidFill>
                <a:latin typeface="Poppins"/>
                <a:ea typeface="Poppins"/>
                <a:cs typeface="Poppins"/>
                <a:sym typeface="Poppins"/>
              </a:rPr>
              <a:t>Ambassador Worksheet</a:t>
            </a:r>
            <a:endParaRPr b="1" i="0" sz="1300" u="none" cap="none" strike="noStrike">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5"/>
          <p:cNvSpPr txBox="1"/>
          <p:nvPr>
            <p:ph type="title"/>
          </p:nvPr>
        </p:nvSpPr>
        <p:spPr>
          <a:xfrm>
            <a:off x="4712398" y="773837"/>
            <a:ext cx="6468232" cy="566738"/>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r>
              <a:rPr lang="en-US"/>
              <a:t>Session 3: Agenda</a:t>
            </a:r>
            <a:endParaRPr/>
          </a:p>
        </p:txBody>
      </p:sp>
      <p:graphicFrame>
        <p:nvGraphicFramePr>
          <p:cNvPr id="237" name="Google Shape;237;p5"/>
          <p:cNvGraphicFramePr/>
          <p:nvPr/>
        </p:nvGraphicFramePr>
        <p:xfrm>
          <a:off x="4013730" y="1363980"/>
          <a:ext cx="3000000" cy="3000000"/>
        </p:xfrm>
        <a:graphic>
          <a:graphicData uri="http://schemas.openxmlformats.org/drawingml/2006/table">
            <a:tbl>
              <a:tblPr bandRow="1" firstRow="1">
                <a:noFill/>
                <a:tableStyleId>{9B4805DA-3184-4F3F-93C5-D9397DD7B167}</a:tableStyleId>
              </a:tblPr>
              <a:tblGrid>
                <a:gridCol w="1211425"/>
                <a:gridCol w="4678875"/>
                <a:gridCol w="1276600"/>
              </a:tblGrid>
              <a:tr h="484450">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latin typeface="Poppins"/>
                          <a:ea typeface="Poppins"/>
                          <a:cs typeface="Poppins"/>
                          <a:sym typeface="Poppins"/>
                        </a:rPr>
                        <a:t>SESSION 1</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latin typeface="Poppins"/>
                          <a:ea typeface="Poppins"/>
                          <a:cs typeface="Poppins"/>
                          <a:sym typeface="Poppins"/>
                        </a:rPr>
                        <a:t>Module</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latin typeface="Poppins"/>
                          <a:ea typeface="Poppins"/>
                          <a:cs typeface="Poppins"/>
                          <a:sym typeface="Poppins"/>
                        </a:rPr>
                        <a:t>Facilitator(s)</a:t>
                      </a:r>
                      <a:endParaRPr sz="1100" u="none" cap="none" strike="noStrike">
                        <a:latin typeface="Poppins"/>
                        <a:ea typeface="Poppins"/>
                        <a:cs typeface="Poppins"/>
                        <a:sym typeface="Poppins"/>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782025">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Poppins"/>
                          <a:ea typeface="Poppins"/>
                          <a:cs typeface="Poppins"/>
                          <a:sym typeface="Poppins"/>
                        </a:rPr>
                        <a:t>50 MINUTES</a:t>
                      </a:r>
                      <a:endParaRPr sz="16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400" u="none" cap="none" strike="noStrike">
                          <a:latin typeface="Poppins"/>
                          <a:ea typeface="Poppins"/>
                          <a:cs typeface="Poppins"/>
                          <a:sym typeface="Poppins"/>
                        </a:rPr>
                        <a:t>PrEP METHODS SESSIONS</a:t>
                      </a:r>
                      <a:endParaRPr i="1"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Poppins"/>
                        <a:ea typeface="Poppins"/>
                        <a:cs typeface="Poppins"/>
                        <a:sym typeface="Poppins"/>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741925">
                <a:tc>
                  <a:txBody>
                    <a:bodyPr/>
                    <a:lstStyle/>
                    <a:p>
                      <a:pPr indent="0" lvl="0" marL="0" marR="0" rtl="0" algn="l">
                        <a:lnSpc>
                          <a:spcPct val="100000"/>
                        </a:lnSpc>
                        <a:spcBef>
                          <a:spcPts val="0"/>
                        </a:spcBef>
                        <a:spcAft>
                          <a:spcPts val="0"/>
                        </a:spcAft>
                        <a:buClr>
                          <a:schemeClr val="dk1"/>
                        </a:buClr>
                        <a:buSzPts val="1400"/>
                        <a:buFont typeface="Poppins"/>
                        <a:buNone/>
                      </a:pPr>
                      <a:r>
                        <a:rPr lang="en-US" sz="1400" u="none" cap="none" strike="noStrike">
                          <a:latin typeface="Poppins"/>
                          <a:ea typeface="Poppins"/>
                          <a:cs typeface="Poppins"/>
                          <a:sym typeface="Poppins"/>
                        </a:rPr>
                        <a:t>10 MINUTES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gridSpan="2">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Poppins"/>
                          <a:ea typeface="Poppins"/>
                          <a:cs typeface="Poppins"/>
                          <a:sym typeface="Poppins"/>
                        </a:rPr>
                        <a:t>BREAK</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hMerge="1"/>
              </a:tr>
              <a:tr h="7123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Poppins"/>
                          <a:ea typeface="Poppins"/>
                          <a:cs typeface="Poppins"/>
                          <a:sym typeface="Poppins"/>
                        </a:rPr>
                        <a:t>1 HOUR</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rgbClr val="14375A"/>
                          </a:solidFill>
                          <a:latin typeface="Poppins"/>
                          <a:ea typeface="Poppins"/>
                          <a:cs typeface="Poppins"/>
                          <a:sym typeface="Poppins"/>
                        </a:rPr>
                        <a:t>AMBASSADOR SKILLS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Poppins"/>
                        <a:ea typeface="Poppins"/>
                        <a:cs typeface="Poppins"/>
                        <a:sym typeface="Poppins"/>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F5FF">
            <a:alpha val="43137"/>
          </a:srgbClr>
        </a:solidFill>
      </p:bgPr>
    </p:bg>
    <p:spTree>
      <p:nvGrpSpPr>
        <p:cNvPr id="500" name="Shape 500"/>
        <p:cNvGrpSpPr/>
        <p:nvPr/>
      </p:nvGrpSpPr>
      <p:grpSpPr>
        <a:xfrm>
          <a:off x="0" y="0"/>
          <a:ext cx="0" cy="0"/>
          <a:chOff x="0" y="0"/>
          <a:chExt cx="0" cy="0"/>
        </a:xfrm>
      </p:grpSpPr>
      <p:sp>
        <p:nvSpPr>
          <p:cNvPr id="501" name="Google Shape;501;p112"/>
          <p:cNvSpPr txBox="1"/>
          <p:nvPr/>
        </p:nvSpPr>
        <p:spPr>
          <a:xfrm>
            <a:off x="662725" y="1630016"/>
            <a:ext cx="5903508" cy="504908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0" i="0" lang="en-US" sz="1950" u="none" cap="none" strike="noStrike">
                <a:solidFill>
                  <a:srgbClr val="333333"/>
                </a:solidFill>
                <a:latin typeface="Poppins"/>
                <a:ea typeface="Poppins"/>
                <a:cs typeface="Poppins"/>
                <a:sym typeface="Poppins"/>
              </a:rPr>
              <a:t>Responding to disclosures of violence can be </a:t>
            </a:r>
            <a:r>
              <a:rPr b="1" i="0" lang="en-US" sz="1950" u="none" cap="none" strike="noStrike">
                <a:solidFill>
                  <a:srgbClr val="2C61AE"/>
                </a:solidFill>
                <a:latin typeface="Poppins"/>
                <a:ea typeface="Poppins"/>
                <a:cs typeface="Poppins"/>
                <a:sym typeface="Poppins"/>
              </a:rPr>
              <a:t>challenging for ambassadors’ mental health and safety</a:t>
            </a:r>
            <a:r>
              <a:rPr b="0" i="0" lang="en-US" sz="1950" u="none" cap="none" strike="noStrike">
                <a:solidFill>
                  <a:srgbClr val="333333"/>
                </a:solidFill>
                <a:latin typeface="Poppins"/>
                <a:ea typeface="Poppins"/>
                <a:cs typeface="Poppins"/>
                <a:sym typeface="Poppins"/>
              </a:rPr>
              <a:t>, especially when there are limited referral resources. Even </a:t>
            </a:r>
            <a:r>
              <a:rPr b="1" i="0" lang="en-US" sz="1950" u="none" cap="none" strike="noStrike">
                <a:solidFill>
                  <a:srgbClr val="2C61AE"/>
                </a:solidFill>
                <a:latin typeface="Poppins"/>
                <a:ea typeface="Poppins"/>
                <a:cs typeface="Poppins"/>
                <a:sym typeface="Poppins"/>
              </a:rPr>
              <a:t>participating in this session could cause emotional distress</a:t>
            </a:r>
            <a:r>
              <a:rPr b="0" i="0" lang="en-US" sz="1950" u="none" cap="none" strike="noStrike">
                <a:solidFill>
                  <a:srgbClr val="333333"/>
                </a:solidFill>
                <a:latin typeface="Poppins"/>
                <a:ea typeface="Poppins"/>
                <a:cs typeface="Poppins"/>
                <a:sym typeface="Poppins"/>
              </a:rPr>
              <a:t>, even for ambassadors and facilitators who feel prepared to have these conversations.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chemeClr val="accent3"/>
              </a:buClr>
              <a:buSzPts val="1800"/>
              <a:buFont typeface="Arial"/>
              <a:buNone/>
            </a:pPr>
            <a:r>
              <a:rPr b="0" i="0" lang="en-US" sz="1950" u="none" cap="none" strike="noStrike">
                <a:solidFill>
                  <a:srgbClr val="333333"/>
                </a:solidFill>
                <a:latin typeface="Poppins"/>
                <a:ea typeface="Poppins"/>
                <a:cs typeface="Poppins"/>
                <a:sym typeface="Poppins"/>
              </a:rPr>
              <a:t>   If you will train ambassadors to respond to violence using the LIVES method…</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600"/>
              </a:spcBef>
              <a:spcAft>
                <a:spcPts val="0"/>
              </a:spcAft>
              <a:buClr>
                <a:srgbClr val="2C61AE"/>
              </a:buClr>
              <a:buSzPts val="1800"/>
              <a:buFont typeface="Noto Sans Symbols"/>
              <a:buChar char="▪"/>
            </a:pPr>
            <a:r>
              <a:rPr b="0" i="0" lang="en-US" sz="1950" u="none" cap="none" strike="noStrike">
                <a:solidFill>
                  <a:srgbClr val="333333"/>
                </a:solidFill>
                <a:latin typeface="Poppins"/>
                <a:ea typeface="Poppins"/>
                <a:cs typeface="Poppins"/>
                <a:sym typeface="Poppins"/>
              </a:rPr>
              <a:t>You </a:t>
            </a:r>
            <a:r>
              <a:rPr b="1" i="0" lang="en-US" sz="1950" u="none" cap="none" strike="noStrike">
                <a:solidFill>
                  <a:srgbClr val="F47721"/>
                </a:solidFill>
                <a:latin typeface="Poppins"/>
                <a:ea typeface="Poppins"/>
                <a:cs typeface="Poppins"/>
                <a:sym typeface="Poppins"/>
              </a:rPr>
              <a:t>must provide additional support* </a:t>
            </a:r>
            <a:r>
              <a:rPr b="0" i="0" lang="en-US" sz="1950" u="none" cap="none" strike="noStrike">
                <a:solidFill>
                  <a:srgbClr val="333333"/>
                </a:solidFill>
                <a:latin typeface="Poppins"/>
                <a:ea typeface="Poppins"/>
                <a:cs typeface="Poppins"/>
                <a:sym typeface="Poppins"/>
              </a:rPr>
              <a:t>for ambassadors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600"/>
              </a:spcBef>
              <a:spcAft>
                <a:spcPts val="0"/>
              </a:spcAft>
              <a:buClr>
                <a:srgbClr val="2C61AE"/>
              </a:buClr>
              <a:buSzPts val="1800"/>
              <a:buFont typeface="Noto Sans Symbols"/>
              <a:buChar char="▪"/>
            </a:pPr>
            <a:r>
              <a:rPr b="0" i="0" lang="en-US" sz="1950" u="none" cap="none" strike="noStrike">
                <a:solidFill>
                  <a:srgbClr val="333333"/>
                </a:solidFill>
                <a:latin typeface="Poppins"/>
                <a:ea typeface="Poppins"/>
                <a:cs typeface="Poppins"/>
                <a:sym typeface="Poppins"/>
              </a:rPr>
              <a:t>A </a:t>
            </a:r>
            <a:r>
              <a:rPr b="1" i="0" lang="en-US" sz="1950" u="none" cap="none" strike="noStrike">
                <a:solidFill>
                  <a:srgbClr val="F47721"/>
                </a:solidFill>
                <a:latin typeface="Poppins"/>
                <a:ea typeface="Poppins"/>
                <a:cs typeface="Poppins"/>
                <a:sym typeface="Poppins"/>
              </a:rPr>
              <a:t>professional counselor must be present </a:t>
            </a:r>
            <a:r>
              <a:rPr b="0" i="0" lang="en-US" sz="1950" u="none" cap="none" strike="noStrike">
                <a:solidFill>
                  <a:srgbClr val="333333"/>
                </a:solidFill>
                <a:latin typeface="Poppins"/>
                <a:ea typeface="Poppins"/>
                <a:cs typeface="Poppins"/>
                <a:sym typeface="Poppins"/>
              </a:rPr>
              <a:t>for the session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600"/>
              </a:spcBef>
              <a:spcAft>
                <a:spcPts val="600"/>
              </a:spcAft>
              <a:buClr>
                <a:srgbClr val="2C61AE"/>
              </a:buClr>
              <a:buSzPts val="1800"/>
              <a:buFont typeface="Noto Sans Symbols"/>
              <a:buChar char="▪"/>
            </a:pPr>
            <a:r>
              <a:rPr b="0" i="0" lang="en-US" sz="1950" u="none" cap="none" strike="noStrike">
                <a:solidFill>
                  <a:srgbClr val="333333"/>
                </a:solidFill>
                <a:latin typeface="Poppins"/>
                <a:ea typeface="Poppins"/>
                <a:cs typeface="Poppins"/>
                <a:sym typeface="Poppins"/>
              </a:rPr>
              <a:t>Ambassadors </a:t>
            </a:r>
            <a:r>
              <a:rPr b="1" i="0" lang="en-US" sz="1950" u="none" cap="none" strike="noStrike">
                <a:solidFill>
                  <a:srgbClr val="F47721"/>
                </a:solidFill>
                <a:latin typeface="Poppins"/>
                <a:ea typeface="Poppins"/>
                <a:cs typeface="Poppins"/>
                <a:sym typeface="Poppins"/>
              </a:rPr>
              <a:t>must have the chance to choose not to take on this role</a:t>
            </a:r>
            <a:r>
              <a:rPr b="0" i="0" lang="en-US" sz="1950" u="none" cap="none" strike="noStrike">
                <a:solidFill>
                  <a:srgbClr val="F47721"/>
                </a:solidFill>
                <a:latin typeface="Poppins"/>
                <a:ea typeface="Poppins"/>
                <a:cs typeface="Poppins"/>
                <a:sym typeface="Poppins"/>
              </a:rPr>
              <a:t> </a:t>
            </a:r>
            <a:endParaRPr b="0" i="0" sz="1400" u="none" cap="none" strike="noStrike">
              <a:solidFill>
                <a:srgbClr val="000000"/>
              </a:solidFill>
              <a:latin typeface="Arial"/>
              <a:ea typeface="Arial"/>
              <a:cs typeface="Arial"/>
              <a:sym typeface="Arial"/>
            </a:endParaRPr>
          </a:p>
        </p:txBody>
      </p:sp>
      <p:sp>
        <p:nvSpPr>
          <p:cNvPr id="502" name="Google Shape;502;p112"/>
          <p:cNvSpPr txBox="1"/>
          <p:nvPr/>
        </p:nvSpPr>
        <p:spPr>
          <a:xfrm>
            <a:off x="-72334" y="0"/>
            <a:ext cx="10380115" cy="1856509"/>
          </a:xfrm>
          <a:prstGeom prst="rect">
            <a:avLst/>
          </a:prstGeom>
          <a:noFill/>
          <a:ln>
            <a:noFill/>
          </a:ln>
        </p:spPr>
        <p:txBody>
          <a:bodyPr anchorCtr="0" anchor="ctr" bIns="45700" lIns="731500" spcFirstLastPara="1" rIns="91425" wrap="square" tIns="45700">
            <a:noAutofit/>
          </a:bodyPr>
          <a:lstStyle/>
          <a:p>
            <a:pPr indent="0" lvl="0" marL="0" marR="0" rtl="0" algn="l">
              <a:lnSpc>
                <a:spcPct val="100000"/>
              </a:lnSpc>
              <a:spcBef>
                <a:spcPts val="0"/>
              </a:spcBef>
              <a:spcAft>
                <a:spcPts val="0"/>
              </a:spcAft>
              <a:buClr>
                <a:srgbClr val="309FCD"/>
              </a:buClr>
              <a:buSzPts val="3600"/>
              <a:buFont typeface="Arial"/>
              <a:buNone/>
            </a:pPr>
            <a:r>
              <a:rPr b="1" i="0" lang="en-US" sz="3600" u="none" cap="none" strike="noStrike">
                <a:solidFill>
                  <a:srgbClr val="2C61AE"/>
                </a:solidFill>
                <a:latin typeface="Poppins"/>
                <a:ea typeface="Poppins"/>
                <a:cs typeface="Poppins"/>
                <a:sym typeface="Poppins"/>
              </a:rPr>
              <a:t>Responding to Disclosures of Violence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309FCD"/>
              </a:buClr>
              <a:buSzPts val="3600"/>
              <a:buFont typeface="Arial"/>
              <a:buNone/>
            </a:pPr>
            <a:r>
              <a:rPr b="1" i="1" lang="en-US" sz="3600" u="none" cap="none" strike="noStrike">
                <a:solidFill>
                  <a:srgbClr val="F47721"/>
                </a:solidFill>
                <a:latin typeface="Poppins"/>
                <a:ea typeface="Poppins"/>
                <a:cs typeface="Poppins"/>
                <a:sym typeface="Poppins"/>
              </a:rPr>
              <a:t>Special considerations</a:t>
            </a:r>
            <a:endParaRPr b="0" i="0" sz="1400" u="none" cap="none" strike="noStrike">
              <a:solidFill>
                <a:srgbClr val="000000"/>
              </a:solidFill>
              <a:latin typeface="Arial"/>
              <a:ea typeface="Arial"/>
              <a:cs typeface="Arial"/>
              <a:sym typeface="Arial"/>
            </a:endParaRPr>
          </a:p>
        </p:txBody>
      </p:sp>
      <p:pic>
        <p:nvPicPr>
          <p:cNvPr id="503" name="Google Shape;503;p112"/>
          <p:cNvPicPr preferRelativeResize="0"/>
          <p:nvPr/>
        </p:nvPicPr>
        <p:blipFill rotWithShape="1">
          <a:blip r:embed="rId3">
            <a:alphaModFix/>
          </a:blip>
          <a:srcRect b="0" l="0" r="0" t="0"/>
          <a:stretch/>
        </p:blipFill>
        <p:spPr>
          <a:xfrm rot="-5400000">
            <a:off x="7419184" y="458288"/>
            <a:ext cx="3806094" cy="5379706"/>
          </a:xfrm>
          <a:prstGeom prst="rect">
            <a:avLst/>
          </a:prstGeom>
          <a:noFill/>
          <a:ln>
            <a:noFill/>
          </a:ln>
          <a:effectLst>
            <a:outerShdw blurRad="292100" rotWithShape="0" algn="tl" dir="2700000" dist="139700">
              <a:srgbClr val="333333">
                <a:alpha val="65098"/>
              </a:srgbClr>
            </a:outerShdw>
          </a:effectLst>
        </p:spPr>
      </p:pic>
      <p:sp>
        <p:nvSpPr>
          <p:cNvPr id="504" name="Google Shape;504;p112"/>
          <p:cNvSpPr txBox="1"/>
          <p:nvPr/>
        </p:nvSpPr>
        <p:spPr>
          <a:xfrm>
            <a:off x="6685502" y="5237621"/>
            <a:ext cx="5326582" cy="156737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0" i="0" lang="en-US" sz="1600" u="none" cap="none" strike="noStrike">
                <a:solidFill>
                  <a:srgbClr val="333333"/>
                </a:solidFill>
                <a:latin typeface="Poppins"/>
                <a:ea typeface="Poppins"/>
                <a:cs typeface="Poppins"/>
                <a:sym typeface="Poppins"/>
              </a:rPr>
              <a:t>*Additional support could look like </a:t>
            </a:r>
            <a:r>
              <a:rPr b="1" i="0" lang="en-US" sz="1600" u="none" cap="none" strike="noStrike">
                <a:solidFill>
                  <a:srgbClr val="333333"/>
                </a:solidFill>
                <a:latin typeface="Poppins"/>
                <a:ea typeface="Poppins"/>
                <a:cs typeface="Poppins"/>
                <a:sym typeface="Poppins"/>
              </a:rPr>
              <a:t>more frequent check-ins, professional counseling services, a robust referral contact </a:t>
            </a:r>
            <a:r>
              <a:rPr b="0" i="0" lang="en-US" sz="1600" u="none" cap="none" strike="noStrike">
                <a:solidFill>
                  <a:srgbClr val="333333"/>
                </a:solidFill>
                <a:latin typeface="Poppins"/>
                <a:ea typeface="Poppins"/>
                <a:cs typeface="Poppins"/>
                <a:sym typeface="Poppins"/>
              </a:rPr>
              <a:t>to handle emergency situations, etc. See pages 253-260 of the AGYW Version and 290-297 of the Diverse Version for more details.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1200"/>
              </a:spcAft>
              <a:buClr>
                <a:schemeClr val="accent3"/>
              </a:buClr>
              <a:buSzPts val="1800"/>
              <a:buFont typeface="Arial"/>
              <a:buNone/>
            </a:pPr>
            <a:r>
              <a:t/>
            </a:r>
            <a:endParaRPr b="0" i="0" sz="1600" u="none" cap="none" strike="noStrike">
              <a:solidFill>
                <a:srgbClr val="333333"/>
              </a:solidFill>
              <a:latin typeface="Poppins"/>
              <a:ea typeface="Poppins"/>
              <a:cs typeface="Poppins"/>
              <a:sym typeface="Poppins"/>
            </a:endParaRPr>
          </a:p>
        </p:txBody>
      </p:sp>
      <p:pic>
        <p:nvPicPr>
          <p:cNvPr descr="Exclamation mark with solid fill" id="505" name="Google Shape;505;p112"/>
          <p:cNvPicPr preferRelativeResize="0"/>
          <p:nvPr/>
        </p:nvPicPr>
        <p:blipFill rotWithShape="1">
          <a:blip r:embed="rId4">
            <a:alphaModFix/>
          </a:blip>
          <a:srcRect b="0" l="0" r="0" t="0"/>
          <a:stretch/>
        </p:blipFill>
        <p:spPr>
          <a:xfrm>
            <a:off x="596580" y="3840420"/>
            <a:ext cx="427382" cy="427382"/>
          </a:xfrm>
          <a:prstGeom prst="rect">
            <a:avLst/>
          </a:prstGeom>
          <a:noFill/>
          <a:ln>
            <a:noFill/>
          </a:ln>
        </p:spPr>
      </p:pic>
      <p:sp>
        <p:nvSpPr>
          <p:cNvPr id="506" name="Google Shape;506;p112"/>
          <p:cNvSpPr/>
          <p:nvPr/>
        </p:nvSpPr>
        <p:spPr>
          <a:xfrm>
            <a:off x="9490661" y="4429239"/>
            <a:ext cx="2399700" cy="529200"/>
          </a:xfrm>
          <a:prstGeom prst="roundRect">
            <a:avLst>
              <a:gd fmla="val 16667" name="adj"/>
            </a:avLst>
          </a:prstGeom>
          <a:solidFill>
            <a:srgbClr val="87C781"/>
          </a:solidFill>
          <a:ln cap="flat" cmpd="sng" w="9525">
            <a:solidFill>
              <a:srgbClr val="13717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700">
                <a:solidFill>
                  <a:srgbClr val="FFFFFF"/>
                </a:solidFill>
                <a:latin typeface="Poppins"/>
                <a:ea typeface="Poppins"/>
                <a:cs typeface="Poppins"/>
                <a:sym typeface="Poppins"/>
              </a:rPr>
              <a:t>Ambassador Tool</a:t>
            </a:r>
            <a:endParaRPr b="1" i="0" sz="1300" u="none" cap="none" strike="noStrike">
              <a:solidFill>
                <a:srgbClr val="00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F5FF">
            <a:alpha val="43137"/>
          </a:srgbClr>
        </a:solidFill>
      </p:bgPr>
    </p:bg>
    <p:spTree>
      <p:nvGrpSpPr>
        <p:cNvPr id="511" name="Shape 511"/>
        <p:cNvGrpSpPr/>
        <p:nvPr/>
      </p:nvGrpSpPr>
      <p:grpSpPr>
        <a:xfrm>
          <a:off x="0" y="0"/>
          <a:ext cx="0" cy="0"/>
          <a:chOff x="0" y="0"/>
          <a:chExt cx="0" cy="0"/>
        </a:xfrm>
      </p:grpSpPr>
      <p:pic>
        <p:nvPicPr>
          <p:cNvPr id="512" name="Google Shape;512;p113"/>
          <p:cNvPicPr preferRelativeResize="0"/>
          <p:nvPr/>
        </p:nvPicPr>
        <p:blipFill rotWithShape="1">
          <a:blip r:embed="rId3">
            <a:alphaModFix/>
          </a:blip>
          <a:srcRect b="-4460" l="0" r="0" t="1885"/>
          <a:stretch/>
        </p:blipFill>
        <p:spPr>
          <a:xfrm>
            <a:off x="441051" y="178131"/>
            <a:ext cx="5239307" cy="2054431"/>
          </a:xfrm>
          <a:prstGeom prst="roundRect">
            <a:avLst>
              <a:gd fmla="val 16667" name="adj"/>
            </a:avLst>
          </a:prstGeom>
          <a:noFill/>
          <a:ln>
            <a:noFill/>
          </a:ln>
        </p:spPr>
      </p:pic>
      <p:sp>
        <p:nvSpPr>
          <p:cNvPr id="513" name="Google Shape;513;p113"/>
          <p:cNvSpPr txBox="1"/>
          <p:nvPr/>
        </p:nvSpPr>
        <p:spPr>
          <a:xfrm>
            <a:off x="441051" y="2303814"/>
            <a:ext cx="6304133" cy="447106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1" i="0" lang="en-US" sz="2000" u="none" cap="none" strike="noStrike">
                <a:solidFill>
                  <a:srgbClr val="2C61AE"/>
                </a:solidFill>
                <a:latin typeface="Poppins"/>
                <a:ea typeface="Poppins"/>
                <a:cs typeface="Poppins"/>
                <a:sym typeface="Poppins"/>
              </a:rPr>
              <a:t>Session Goal: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chemeClr val="accent3"/>
              </a:buClr>
              <a:buSzPts val="1800"/>
              <a:buFont typeface="Arial"/>
              <a:buNone/>
            </a:pPr>
            <a:r>
              <a:rPr b="0" i="0" lang="en-US" sz="2000" u="none" cap="none" strike="noStrike">
                <a:solidFill>
                  <a:srgbClr val="333333"/>
                </a:solidFill>
                <a:latin typeface="Poppins"/>
                <a:ea typeface="Poppins"/>
                <a:cs typeface="Poppins"/>
                <a:sym typeface="Poppins"/>
              </a:rPr>
              <a:t>Participants </a:t>
            </a:r>
            <a:r>
              <a:rPr b="1" i="0" lang="en-US" sz="2000" u="none" cap="none" strike="noStrike">
                <a:solidFill>
                  <a:srgbClr val="2C61AE"/>
                </a:solidFill>
                <a:latin typeface="Poppins"/>
                <a:ea typeface="Poppins"/>
                <a:cs typeface="Poppins"/>
                <a:sym typeface="Poppins"/>
              </a:rPr>
              <a:t>learn how to create a safe space </a:t>
            </a:r>
            <a:r>
              <a:rPr b="0" i="0" lang="en-US" sz="2000" u="none" cap="none" strike="noStrike">
                <a:solidFill>
                  <a:srgbClr val="333333"/>
                </a:solidFill>
                <a:latin typeface="Poppins"/>
                <a:ea typeface="Poppins"/>
                <a:cs typeface="Poppins"/>
                <a:sym typeface="Poppins"/>
              </a:rPr>
              <a:t>and</a:t>
            </a:r>
            <a:r>
              <a:rPr b="1" i="0" lang="en-US" sz="2000" u="none" cap="none" strike="noStrike">
                <a:solidFill>
                  <a:srgbClr val="2C61AE"/>
                </a:solidFill>
                <a:latin typeface="Poppins"/>
                <a:ea typeface="Poppins"/>
                <a:cs typeface="Poppins"/>
                <a:sym typeface="Poppins"/>
              </a:rPr>
              <a:t> support their peers to talk about their experiences, feelings, and needs</a:t>
            </a:r>
            <a:r>
              <a:rPr b="0" i="0" lang="en-US" sz="2000" u="none" cap="none" strike="noStrike">
                <a:solidFill>
                  <a:srgbClr val="333333"/>
                </a:solidFill>
                <a:latin typeface="Poppins"/>
                <a:ea typeface="Poppins"/>
                <a:cs typeface="Poppins"/>
                <a:sym typeface="Poppins"/>
              </a:rPr>
              <a:t>, and explore what they would like to do next. This session also </a:t>
            </a:r>
            <a:r>
              <a:rPr b="1" i="0" lang="en-US" sz="2000" u="none" cap="none" strike="noStrike">
                <a:solidFill>
                  <a:srgbClr val="2C61AE"/>
                </a:solidFill>
                <a:latin typeface="Poppins"/>
                <a:ea typeface="Poppins"/>
                <a:cs typeface="Poppins"/>
                <a:sym typeface="Poppins"/>
              </a:rPr>
              <a:t>explores the importance of confidentiality and self-care </a:t>
            </a:r>
            <a:r>
              <a:rPr b="0" i="0" lang="en-US" sz="2000" u="none" cap="none" strike="noStrike">
                <a:solidFill>
                  <a:srgbClr val="333333"/>
                </a:solidFill>
                <a:latin typeface="Poppins"/>
                <a:ea typeface="Poppins"/>
                <a:cs typeface="Poppins"/>
                <a:sym typeface="Poppins"/>
              </a:rPr>
              <a:t>for ambassadors.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rgbClr val="000000"/>
              </a:buClr>
              <a:buSzPts val="600"/>
              <a:buFont typeface="Arial"/>
              <a:buNone/>
            </a:pPr>
            <a:r>
              <a:t/>
            </a:r>
            <a:endParaRPr b="1" i="0" sz="600" u="none" cap="none" strike="noStrike">
              <a:solidFill>
                <a:srgbClr val="2C61AE"/>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2C61AE"/>
                </a:solidFill>
                <a:latin typeface="Poppins"/>
                <a:ea typeface="Poppins"/>
                <a:cs typeface="Poppins"/>
                <a:sym typeface="Poppins"/>
              </a:rPr>
              <a:t>Session Activities: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2C61AE"/>
              </a:buClr>
              <a:buSzPts val="1800"/>
              <a:buFont typeface="Noto Sans Symbols"/>
              <a:buChar char="▪"/>
            </a:pPr>
            <a:r>
              <a:rPr b="0" i="0" lang="en-US" sz="2000" u="none" cap="none" strike="noStrike">
                <a:solidFill>
                  <a:srgbClr val="333333"/>
                </a:solidFill>
                <a:latin typeface="Poppins"/>
                <a:ea typeface="Poppins"/>
                <a:cs typeface="Poppins"/>
                <a:sym typeface="Poppins"/>
              </a:rPr>
              <a:t>Peer support wheel</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2C61AE"/>
              </a:buClr>
              <a:buSzPts val="1800"/>
              <a:buFont typeface="Noto Sans Symbols"/>
              <a:buChar char="▪"/>
            </a:pPr>
            <a:r>
              <a:rPr b="0" i="0" lang="en-US" sz="2000" u="none" cap="none" strike="noStrike">
                <a:solidFill>
                  <a:srgbClr val="333333"/>
                </a:solidFill>
                <a:latin typeface="Poppins"/>
                <a:ea typeface="Poppins"/>
                <a:cs typeface="Poppins"/>
                <a:sym typeface="Poppins"/>
              </a:rPr>
              <a:t>Confidentiality exercise</a:t>
            </a:r>
            <a:endParaRPr b="0" i="0" sz="2000" u="none" cap="none" strike="noStrike">
              <a:solidFill>
                <a:srgbClr val="33333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333333"/>
                </a:solidFill>
                <a:latin typeface="Poppins"/>
                <a:ea typeface="Poppins"/>
                <a:cs typeface="Poppins"/>
                <a:sym typeface="Poppins"/>
              </a:rPr>
              <a:t>  </a:t>
            </a:r>
            <a:endParaRPr b="0" i="0" sz="4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2C61AE"/>
                </a:solidFill>
                <a:latin typeface="Poppins"/>
                <a:ea typeface="Poppins"/>
                <a:cs typeface="Poppins"/>
                <a:sym typeface="Poppins"/>
              </a:rPr>
              <a:t>Ambassador Tools &amp; Worksheets: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2C61AE"/>
              </a:buClr>
              <a:buSzPts val="1800"/>
              <a:buFont typeface="Noto Sans Symbols"/>
              <a:buChar char="▪"/>
            </a:pPr>
            <a:r>
              <a:rPr b="0" i="0" lang="en-US" sz="2000" u="none" cap="none" strike="noStrike">
                <a:solidFill>
                  <a:srgbClr val="333333"/>
                </a:solidFill>
                <a:latin typeface="Poppins"/>
                <a:ea typeface="Poppins"/>
                <a:cs typeface="Poppins"/>
                <a:sym typeface="Poppins"/>
              </a:rPr>
              <a:t>Peer Support Wheel</a:t>
            </a:r>
            <a:endParaRPr b="0" i="0" sz="1400" u="none" cap="none" strike="noStrike">
              <a:solidFill>
                <a:srgbClr val="000000"/>
              </a:solidFill>
              <a:latin typeface="Arial"/>
              <a:ea typeface="Arial"/>
              <a:cs typeface="Arial"/>
              <a:sym typeface="Arial"/>
            </a:endParaRPr>
          </a:p>
        </p:txBody>
      </p:sp>
      <p:pic>
        <p:nvPicPr>
          <p:cNvPr id="514" name="Google Shape;514;p113"/>
          <p:cNvPicPr preferRelativeResize="0"/>
          <p:nvPr/>
        </p:nvPicPr>
        <p:blipFill rotWithShape="1">
          <a:blip r:embed="rId4">
            <a:alphaModFix/>
          </a:blip>
          <a:srcRect b="0" l="0" r="0" t="0"/>
          <a:stretch/>
        </p:blipFill>
        <p:spPr>
          <a:xfrm>
            <a:off x="7184571" y="310940"/>
            <a:ext cx="4411999" cy="6236119"/>
          </a:xfrm>
          <a:prstGeom prst="rect">
            <a:avLst/>
          </a:prstGeom>
          <a:noFill/>
          <a:ln>
            <a:noFill/>
          </a:ln>
          <a:effectLst>
            <a:outerShdw blurRad="292100" rotWithShape="0" algn="tl" dir="2700000" dist="139700">
              <a:srgbClr val="333333">
                <a:alpha val="65098"/>
              </a:srgbClr>
            </a:outerShdw>
          </a:effectLst>
        </p:spPr>
      </p:pic>
      <p:sp>
        <p:nvSpPr>
          <p:cNvPr id="515" name="Google Shape;515;p113"/>
          <p:cNvSpPr/>
          <p:nvPr/>
        </p:nvSpPr>
        <p:spPr>
          <a:xfrm>
            <a:off x="9117689" y="5948240"/>
            <a:ext cx="2399700" cy="529200"/>
          </a:xfrm>
          <a:prstGeom prst="roundRect">
            <a:avLst>
              <a:gd fmla="val 16667" name="adj"/>
            </a:avLst>
          </a:prstGeom>
          <a:solidFill>
            <a:srgbClr val="DE9F3B"/>
          </a:solidFill>
          <a:ln cap="flat" cmpd="sng" w="9525">
            <a:solidFill>
              <a:srgbClr val="13717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700">
                <a:solidFill>
                  <a:srgbClr val="FFFFFF"/>
                </a:solidFill>
                <a:latin typeface="Poppins"/>
                <a:ea typeface="Poppins"/>
                <a:cs typeface="Poppins"/>
                <a:sym typeface="Poppins"/>
              </a:rPr>
              <a:t>Ambassador Worksheet</a:t>
            </a:r>
            <a:endParaRPr b="1" i="0" sz="1300" u="none" cap="none" strike="noStrike">
              <a:solidFill>
                <a:srgbClr val="00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F5FF">
            <a:alpha val="43137"/>
          </a:srgbClr>
        </a:solidFill>
      </p:bgPr>
    </p:bg>
    <p:spTree>
      <p:nvGrpSpPr>
        <p:cNvPr id="520" name="Shape 520"/>
        <p:cNvGrpSpPr/>
        <p:nvPr/>
      </p:nvGrpSpPr>
      <p:grpSpPr>
        <a:xfrm>
          <a:off x="0" y="0"/>
          <a:ext cx="0" cy="0"/>
          <a:chOff x="0" y="0"/>
          <a:chExt cx="0" cy="0"/>
        </a:xfrm>
      </p:grpSpPr>
      <p:pic>
        <p:nvPicPr>
          <p:cNvPr id="521" name="Google Shape;521;p114"/>
          <p:cNvPicPr preferRelativeResize="0"/>
          <p:nvPr/>
        </p:nvPicPr>
        <p:blipFill rotWithShape="1">
          <a:blip r:embed="rId3">
            <a:alphaModFix/>
          </a:blip>
          <a:srcRect b="1904" l="0" r="0" t="-505"/>
          <a:stretch/>
        </p:blipFill>
        <p:spPr>
          <a:xfrm>
            <a:off x="441053" y="178130"/>
            <a:ext cx="5239307" cy="1927759"/>
          </a:xfrm>
          <a:prstGeom prst="roundRect">
            <a:avLst>
              <a:gd fmla="val 16667" name="adj"/>
            </a:avLst>
          </a:prstGeom>
          <a:noFill/>
          <a:ln>
            <a:noFill/>
          </a:ln>
        </p:spPr>
      </p:pic>
      <p:sp>
        <p:nvSpPr>
          <p:cNvPr id="522" name="Google Shape;522;p114"/>
          <p:cNvSpPr txBox="1"/>
          <p:nvPr/>
        </p:nvSpPr>
        <p:spPr>
          <a:xfrm>
            <a:off x="441052" y="2105890"/>
            <a:ext cx="6268506" cy="487800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1" i="0" lang="en-US" sz="2000" u="none" cap="none" strike="noStrike">
                <a:solidFill>
                  <a:srgbClr val="2C61AE"/>
                </a:solidFill>
                <a:latin typeface="Poppins"/>
                <a:ea typeface="Poppins"/>
                <a:cs typeface="Poppins"/>
                <a:sym typeface="Poppins"/>
              </a:rPr>
              <a:t>Session Goal: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chemeClr val="accent3"/>
              </a:buClr>
              <a:buSzPts val="1800"/>
              <a:buFont typeface="Arial"/>
              <a:buNone/>
            </a:pPr>
            <a:r>
              <a:rPr b="0" i="0" lang="en-US" sz="2000" u="none" cap="none" strike="noStrike">
                <a:solidFill>
                  <a:srgbClr val="333333"/>
                </a:solidFill>
                <a:latin typeface="Poppins"/>
                <a:ea typeface="Poppins"/>
                <a:cs typeface="Poppins"/>
                <a:sym typeface="Poppins"/>
              </a:rPr>
              <a:t>Participants </a:t>
            </a:r>
            <a:r>
              <a:rPr b="1" i="0" lang="en-US" sz="2000" u="none" cap="none" strike="noStrike">
                <a:solidFill>
                  <a:srgbClr val="2C61AE"/>
                </a:solidFill>
                <a:latin typeface="Poppins"/>
                <a:ea typeface="Poppins"/>
                <a:cs typeface="Poppins"/>
                <a:sym typeface="Poppins"/>
              </a:rPr>
              <a:t>explore the dynamics of healthy relationships </a:t>
            </a:r>
            <a:r>
              <a:rPr b="0" i="0" lang="en-US" sz="2000" u="none" cap="none" strike="noStrike">
                <a:solidFill>
                  <a:srgbClr val="333333"/>
                </a:solidFill>
                <a:latin typeface="Poppins"/>
                <a:ea typeface="Poppins"/>
                <a:cs typeface="Poppins"/>
                <a:sym typeface="Poppins"/>
              </a:rPr>
              <a:t>and</a:t>
            </a:r>
            <a:r>
              <a:rPr b="1" i="0" lang="en-US" sz="2000" u="none" cap="none" strike="noStrike">
                <a:solidFill>
                  <a:srgbClr val="2C61AE"/>
                </a:solidFill>
                <a:latin typeface="Poppins"/>
                <a:ea typeface="Poppins"/>
                <a:cs typeface="Poppins"/>
                <a:sym typeface="Poppins"/>
              </a:rPr>
              <a:t> healthy communication</a:t>
            </a:r>
            <a:r>
              <a:rPr b="0" i="0" lang="en-US" sz="2000" u="none" cap="none" strike="noStrike">
                <a:solidFill>
                  <a:srgbClr val="333333"/>
                </a:solidFill>
                <a:latin typeface="Poppins"/>
                <a:ea typeface="Poppins"/>
                <a:cs typeface="Poppins"/>
                <a:sym typeface="Poppins"/>
              </a:rPr>
              <a:t>. They also learn </a:t>
            </a:r>
            <a:r>
              <a:rPr b="1" i="0" lang="en-US" sz="2000" u="none" cap="none" strike="noStrike">
                <a:solidFill>
                  <a:srgbClr val="2C61AE"/>
                </a:solidFill>
                <a:latin typeface="Poppins"/>
                <a:ea typeface="Poppins"/>
                <a:cs typeface="Poppins"/>
                <a:sym typeface="Poppins"/>
              </a:rPr>
              <a:t>how people can support their partner’s PrEP use </a:t>
            </a:r>
            <a:r>
              <a:rPr b="0" i="0" lang="en-US" sz="2000" u="none" cap="none" strike="noStrike">
                <a:solidFill>
                  <a:srgbClr val="333333"/>
                </a:solidFill>
                <a:latin typeface="Poppins"/>
                <a:ea typeface="Poppins"/>
                <a:cs typeface="Poppins"/>
                <a:sym typeface="Poppins"/>
              </a:rPr>
              <a:t>and practice </a:t>
            </a:r>
            <a:r>
              <a:rPr b="1" i="0" lang="en-US" sz="2000" u="none" cap="none" strike="noStrike">
                <a:solidFill>
                  <a:srgbClr val="2C61AE"/>
                </a:solidFill>
                <a:latin typeface="Poppins"/>
                <a:ea typeface="Poppins"/>
                <a:cs typeface="Poppins"/>
                <a:sym typeface="Poppins"/>
              </a:rPr>
              <a:t>sharing information about healthy relationships and PrEP</a:t>
            </a:r>
            <a:r>
              <a:rPr b="0" i="0" lang="en-US" sz="2000" u="none" cap="none" strike="noStrike">
                <a:solidFill>
                  <a:srgbClr val="333333"/>
                </a:solidFill>
                <a:latin typeface="Poppins"/>
                <a:ea typeface="Poppins"/>
                <a:cs typeface="Poppins"/>
                <a:sym typeface="Poppins"/>
              </a:rPr>
              <a:t>.</a:t>
            </a:r>
            <a:endParaRPr b="0" i="0" sz="2000" u="none" cap="none" strike="noStrike">
              <a:solidFill>
                <a:srgbClr val="333333"/>
              </a:solidFill>
              <a:latin typeface="Poppins"/>
              <a:ea typeface="Poppins"/>
              <a:cs typeface="Poppins"/>
              <a:sym typeface="Poppins"/>
            </a:endParaRPr>
          </a:p>
          <a:p>
            <a:pPr indent="0" lvl="0" marL="0" marR="0" rtl="0" algn="l">
              <a:lnSpc>
                <a:spcPct val="100000"/>
              </a:lnSpc>
              <a:spcBef>
                <a:spcPts val="1800"/>
              </a:spcBef>
              <a:spcAft>
                <a:spcPts val="0"/>
              </a:spcAft>
              <a:buClr>
                <a:srgbClr val="000000"/>
              </a:buClr>
              <a:buSzPts val="2000"/>
              <a:buFont typeface="Arial"/>
              <a:buNone/>
            </a:pPr>
            <a:r>
              <a:rPr b="1" i="0" lang="en-US" sz="2000" u="none" cap="none" strike="noStrike">
                <a:solidFill>
                  <a:srgbClr val="2C61AE"/>
                </a:solidFill>
                <a:latin typeface="Poppins"/>
                <a:ea typeface="Poppins"/>
                <a:cs typeface="Poppins"/>
                <a:sym typeface="Poppins"/>
              </a:rPr>
              <a:t>Session Activities: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2C61AE"/>
              </a:buClr>
              <a:buSzPts val="1800"/>
              <a:buFont typeface="Noto Sans Symbols"/>
              <a:buChar char="▪"/>
            </a:pPr>
            <a:r>
              <a:rPr b="0" i="0" lang="en-US" sz="2000" u="none" cap="none" strike="noStrike">
                <a:solidFill>
                  <a:srgbClr val="333333"/>
                </a:solidFill>
                <a:latin typeface="Poppins"/>
                <a:ea typeface="Poppins"/>
                <a:cs typeface="Poppins"/>
                <a:sym typeface="Poppins"/>
              </a:rPr>
              <a:t>Relationship scenes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2C61AE"/>
              </a:buClr>
              <a:buSzPts val="1800"/>
              <a:buFont typeface="Noto Sans Symbols"/>
              <a:buChar char="▪"/>
            </a:pPr>
            <a:r>
              <a:rPr b="0" i="0" lang="en-US" sz="2000" u="none" cap="none" strike="noStrike">
                <a:solidFill>
                  <a:srgbClr val="333333"/>
                </a:solidFill>
                <a:latin typeface="Poppins"/>
                <a:ea typeface="Poppins"/>
                <a:cs typeface="Poppins"/>
                <a:sym typeface="Poppins"/>
              </a:rPr>
              <a:t>Role-play</a:t>
            </a:r>
            <a:endParaRPr b="0" i="0" sz="2000" u="none" cap="none" strike="noStrike">
              <a:solidFill>
                <a:srgbClr val="33333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333333"/>
                </a:solidFill>
                <a:latin typeface="Poppins"/>
                <a:ea typeface="Poppins"/>
                <a:cs typeface="Poppins"/>
                <a:sym typeface="Poppins"/>
              </a:rPr>
              <a:t>  </a:t>
            </a:r>
            <a:endParaRPr b="0" i="0" sz="4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2C61AE"/>
                </a:solidFill>
                <a:latin typeface="Poppins"/>
                <a:ea typeface="Poppins"/>
                <a:cs typeface="Poppins"/>
                <a:sym typeface="Poppins"/>
              </a:rPr>
              <a:t>Ambassador Tools &amp; Worksheets: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2C61AE"/>
              </a:buClr>
              <a:buSzPts val="1800"/>
              <a:buFont typeface="Noto Sans Symbols"/>
              <a:buChar char="▪"/>
            </a:pPr>
            <a:r>
              <a:rPr b="0" i="0" lang="en-US" sz="2000" u="none" cap="none" strike="noStrike">
                <a:solidFill>
                  <a:srgbClr val="333333"/>
                </a:solidFill>
                <a:latin typeface="Poppins"/>
                <a:ea typeface="Poppins"/>
                <a:cs typeface="Poppins"/>
                <a:sym typeface="Poppins"/>
              </a:rPr>
              <a:t>Tips for Supporting a Partner’s PrEP Use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2C61AE"/>
              </a:buClr>
              <a:buSzPts val="1800"/>
              <a:buFont typeface="Noto Sans Symbols"/>
              <a:buChar char="▪"/>
            </a:pPr>
            <a:r>
              <a:rPr b="0" i="0" lang="en-US" sz="2000" u="none" cap="none" strike="noStrike">
                <a:solidFill>
                  <a:srgbClr val="333333"/>
                </a:solidFill>
                <a:latin typeface="Poppins"/>
                <a:ea typeface="Poppins"/>
                <a:cs typeface="Poppins"/>
                <a:sym typeface="Poppins"/>
              </a:rPr>
              <a:t>Role-Play: PrEP Support</a:t>
            </a:r>
            <a:endParaRPr b="0" i="0" sz="1400" u="none" cap="none" strike="noStrike">
              <a:solidFill>
                <a:srgbClr val="000000"/>
              </a:solidFill>
              <a:latin typeface="Arial"/>
              <a:ea typeface="Arial"/>
              <a:cs typeface="Arial"/>
              <a:sym typeface="Arial"/>
            </a:endParaRPr>
          </a:p>
        </p:txBody>
      </p:sp>
      <p:pic>
        <p:nvPicPr>
          <p:cNvPr id="523" name="Google Shape;523;p114"/>
          <p:cNvPicPr preferRelativeResize="0"/>
          <p:nvPr/>
        </p:nvPicPr>
        <p:blipFill rotWithShape="1">
          <a:blip r:embed="rId4">
            <a:alphaModFix/>
          </a:blip>
          <a:srcRect b="0" l="0" r="0" t="0"/>
          <a:stretch/>
        </p:blipFill>
        <p:spPr>
          <a:xfrm>
            <a:off x="6792686" y="181697"/>
            <a:ext cx="4530750" cy="6403967"/>
          </a:xfrm>
          <a:prstGeom prst="rect">
            <a:avLst/>
          </a:prstGeom>
          <a:noFill/>
          <a:ln>
            <a:noFill/>
          </a:ln>
          <a:effectLst>
            <a:outerShdw blurRad="292100" rotWithShape="0" algn="tl" dir="2700000" dist="139700">
              <a:srgbClr val="333333">
                <a:alpha val="65098"/>
              </a:srgbClr>
            </a:outerShdw>
          </a:effectLst>
        </p:spPr>
      </p:pic>
      <p:sp>
        <p:nvSpPr>
          <p:cNvPr id="524" name="Google Shape;524;p114"/>
          <p:cNvSpPr/>
          <p:nvPr/>
        </p:nvSpPr>
        <p:spPr>
          <a:xfrm>
            <a:off x="8826411" y="5955242"/>
            <a:ext cx="2399700" cy="529200"/>
          </a:xfrm>
          <a:prstGeom prst="roundRect">
            <a:avLst>
              <a:gd fmla="val 16667" name="adj"/>
            </a:avLst>
          </a:prstGeom>
          <a:solidFill>
            <a:srgbClr val="87C781"/>
          </a:solidFill>
          <a:ln cap="flat" cmpd="sng" w="9525">
            <a:solidFill>
              <a:srgbClr val="13717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700">
                <a:solidFill>
                  <a:srgbClr val="FFFFFF"/>
                </a:solidFill>
                <a:latin typeface="Poppins"/>
                <a:ea typeface="Poppins"/>
                <a:cs typeface="Poppins"/>
                <a:sym typeface="Poppins"/>
              </a:rPr>
              <a:t>Ambassador Tool</a:t>
            </a:r>
            <a:endParaRPr b="1" i="0" sz="1300" u="none" cap="none" strike="noStrike">
              <a:solidFill>
                <a:srgbClr val="0000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3F5FF">
            <a:alpha val="43137"/>
          </a:srgbClr>
        </a:solidFill>
      </p:bgPr>
    </p:bg>
    <p:spTree>
      <p:nvGrpSpPr>
        <p:cNvPr id="529" name="Shape 529"/>
        <p:cNvGrpSpPr/>
        <p:nvPr/>
      </p:nvGrpSpPr>
      <p:grpSpPr>
        <a:xfrm>
          <a:off x="0" y="0"/>
          <a:ext cx="0" cy="0"/>
          <a:chOff x="0" y="0"/>
          <a:chExt cx="0" cy="0"/>
        </a:xfrm>
      </p:grpSpPr>
      <p:sp>
        <p:nvSpPr>
          <p:cNvPr id="530" name="Google Shape;530;p115"/>
          <p:cNvSpPr txBox="1"/>
          <p:nvPr/>
        </p:nvSpPr>
        <p:spPr>
          <a:xfrm>
            <a:off x="-72334" y="0"/>
            <a:ext cx="11508272" cy="1856509"/>
          </a:xfrm>
          <a:prstGeom prst="rect">
            <a:avLst/>
          </a:prstGeom>
          <a:noFill/>
          <a:ln>
            <a:noFill/>
          </a:ln>
        </p:spPr>
        <p:txBody>
          <a:bodyPr anchorCtr="0" anchor="ctr" bIns="45700" lIns="731500" spcFirstLastPara="1" rIns="91425" wrap="square" tIns="45700">
            <a:noAutofit/>
          </a:bodyPr>
          <a:lstStyle/>
          <a:p>
            <a:pPr indent="0" lvl="0" marL="0" marR="0" rtl="0" algn="l">
              <a:lnSpc>
                <a:spcPct val="100000"/>
              </a:lnSpc>
              <a:spcBef>
                <a:spcPts val="0"/>
              </a:spcBef>
              <a:spcAft>
                <a:spcPts val="0"/>
              </a:spcAft>
              <a:buClr>
                <a:srgbClr val="309FCD"/>
              </a:buClr>
              <a:buSzPts val="3600"/>
              <a:buFont typeface="Arial"/>
              <a:buNone/>
            </a:pPr>
            <a:r>
              <a:rPr b="1" i="0" lang="en-US" sz="3600" u="none" cap="none" strike="noStrike">
                <a:solidFill>
                  <a:srgbClr val="2C61AE"/>
                </a:solidFill>
                <a:latin typeface="Poppins"/>
                <a:ea typeface="Poppins"/>
                <a:cs typeface="Poppins"/>
                <a:sym typeface="Poppins"/>
              </a:rPr>
              <a:t>Healthy Relationships &amp; Supportive Partners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309FCD"/>
              </a:buClr>
              <a:buSzPts val="3600"/>
              <a:buFont typeface="Arial"/>
              <a:buNone/>
            </a:pPr>
            <a:r>
              <a:rPr b="1" i="1" lang="en-US" sz="3600" u="none" cap="none" strike="noStrike">
                <a:solidFill>
                  <a:srgbClr val="0DB1D9"/>
                </a:solidFill>
                <a:latin typeface="Poppins"/>
                <a:ea typeface="Poppins"/>
                <a:cs typeface="Poppins"/>
                <a:sym typeface="Poppins"/>
              </a:rPr>
              <a:t>Special considerations</a:t>
            </a:r>
            <a:endParaRPr b="0" i="0" sz="1400" u="none" cap="none" strike="noStrike">
              <a:solidFill>
                <a:srgbClr val="000000"/>
              </a:solidFill>
              <a:latin typeface="Arial"/>
              <a:ea typeface="Arial"/>
              <a:cs typeface="Arial"/>
              <a:sym typeface="Arial"/>
            </a:endParaRPr>
          </a:p>
        </p:txBody>
      </p:sp>
      <p:sp>
        <p:nvSpPr>
          <p:cNvPr id="531" name="Google Shape;531;p115"/>
          <p:cNvSpPr txBox="1"/>
          <p:nvPr/>
        </p:nvSpPr>
        <p:spPr>
          <a:xfrm>
            <a:off x="662725" y="1756565"/>
            <a:ext cx="6058800" cy="3144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1800"/>
              </a:spcBef>
              <a:spcAft>
                <a:spcPts val="600"/>
              </a:spcAft>
              <a:buClr>
                <a:srgbClr val="D8D348"/>
              </a:buClr>
              <a:buSzPts val="1800"/>
              <a:buFont typeface="Arial"/>
              <a:buNone/>
            </a:pPr>
            <a:r>
              <a:rPr b="0" i="0" lang="en-US" sz="1900" u="none" cap="none" strike="noStrike">
                <a:solidFill>
                  <a:srgbClr val="333333"/>
                </a:solidFill>
                <a:latin typeface="Poppins"/>
                <a:ea typeface="Poppins"/>
                <a:cs typeface="Poppins"/>
                <a:sym typeface="Poppins"/>
              </a:rPr>
              <a:t>   This session discusses unhealthy relationship dynamics and may be challenging for some participants. We recommend…</a:t>
            </a:r>
            <a:endParaRPr b="0" i="0" sz="1900" u="none" cap="none" strike="noStrike">
              <a:solidFill>
                <a:srgbClr val="F47721"/>
              </a:solidFill>
              <a:latin typeface="Poppins"/>
              <a:ea typeface="Poppins"/>
              <a:cs typeface="Poppins"/>
              <a:sym typeface="Poppins"/>
            </a:endParaRPr>
          </a:p>
        </p:txBody>
      </p:sp>
      <p:pic>
        <p:nvPicPr>
          <p:cNvPr descr="Exclamation mark with solid fill" id="532" name="Google Shape;532;p115"/>
          <p:cNvPicPr preferRelativeResize="0"/>
          <p:nvPr/>
        </p:nvPicPr>
        <p:blipFill rotWithShape="1">
          <a:blip r:embed="rId3">
            <a:alphaModFix/>
          </a:blip>
          <a:srcRect b="0" l="0" r="0" t="0"/>
          <a:stretch/>
        </p:blipFill>
        <p:spPr>
          <a:xfrm>
            <a:off x="646074" y="1673282"/>
            <a:ext cx="427382" cy="427382"/>
          </a:xfrm>
          <a:prstGeom prst="rect">
            <a:avLst/>
          </a:prstGeom>
          <a:noFill/>
          <a:ln>
            <a:noFill/>
          </a:ln>
        </p:spPr>
      </p:pic>
      <p:sp>
        <p:nvSpPr>
          <p:cNvPr id="533" name="Google Shape;533;p115"/>
          <p:cNvSpPr txBox="1"/>
          <p:nvPr/>
        </p:nvSpPr>
        <p:spPr>
          <a:xfrm>
            <a:off x="662725" y="2948076"/>
            <a:ext cx="5832900" cy="37143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2C61AE"/>
              </a:buClr>
              <a:buSzPts val="1800"/>
              <a:buFont typeface="Noto Sans Symbols"/>
              <a:buChar char="▪"/>
            </a:pPr>
            <a:r>
              <a:rPr b="0" i="0" lang="en-US" sz="1900" u="none" cap="none" strike="noStrike">
                <a:solidFill>
                  <a:srgbClr val="333333"/>
                </a:solidFill>
                <a:latin typeface="Poppins"/>
                <a:ea typeface="Poppins"/>
                <a:cs typeface="Poppins"/>
                <a:sym typeface="Poppins"/>
              </a:rPr>
              <a:t>Completing the </a:t>
            </a:r>
            <a:r>
              <a:rPr b="1" i="0" lang="en-US" sz="1900" u="none" cap="none" strike="noStrike">
                <a:solidFill>
                  <a:srgbClr val="0DB1D9"/>
                </a:solidFill>
                <a:latin typeface="Poppins"/>
                <a:ea typeface="Poppins"/>
                <a:cs typeface="Poppins"/>
                <a:sym typeface="Poppins"/>
              </a:rPr>
              <a:t>Gender &amp; Violence Foundational Knowledge &amp; Responding to Disclosures of Violence Sessions </a:t>
            </a:r>
            <a:r>
              <a:rPr b="0" i="0" lang="en-US" sz="1900" u="none" cap="none" strike="noStrike">
                <a:solidFill>
                  <a:srgbClr val="333333"/>
                </a:solidFill>
                <a:latin typeface="Poppins"/>
                <a:ea typeface="Poppins"/>
                <a:cs typeface="Poppins"/>
                <a:sym typeface="Poppins"/>
              </a:rPr>
              <a:t>(if you will include these sessions) before completing this session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600"/>
              </a:spcBef>
              <a:spcAft>
                <a:spcPts val="0"/>
              </a:spcAft>
              <a:buClr>
                <a:srgbClr val="2C61AE"/>
              </a:buClr>
              <a:buSzPts val="1800"/>
              <a:buFont typeface="Noto Sans Symbols"/>
              <a:buChar char="▪"/>
            </a:pPr>
            <a:r>
              <a:rPr b="0" i="0" lang="en-US" sz="1900" u="none" cap="none" strike="noStrike">
                <a:solidFill>
                  <a:srgbClr val="333333"/>
                </a:solidFill>
                <a:latin typeface="Poppins"/>
                <a:ea typeface="Poppins"/>
                <a:cs typeface="Poppins"/>
                <a:sym typeface="Poppins"/>
              </a:rPr>
              <a:t>Reinforcing to ambassadors that it is </a:t>
            </a:r>
            <a:r>
              <a:rPr b="1" i="0" lang="en-US" sz="1900" u="none" cap="none" strike="noStrike">
                <a:solidFill>
                  <a:srgbClr val="0DB1D9"/>
                </a:solidFill>
                <a:latin typeface="Poppins"/>
                <a:ea typeface="Poppins"/>
                <a:cs typeface="Poppins"/>
                <a:sym typeface="Poppins"/>
              </a:rPr>
              <a:t>not their role to intervene in other peoples’ relationships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600"/>
              </a:spcBef>
              <a:spcAft>
                <a:spcPts val="600"/>
              </a:spcAft>
              <a:buClr>
                <a:srgbClr val="2C61AE"/>
              </a:buClr>
              <a:buSzPts val="1800"/>
              <a:buFont typeface="Noto Sans Symbols"/>
              <a:buChar char="▪"/>
            </a:pPr>
            <a:r>
              <a:rPr b="0" i="0" lang="en-US" sz="1900" u="none" cap="none" strike="noStrike">
                <a:solidFill>
                  <a:srgbClr val="333333"/>
                </a:solidFill>
                <a:latin typeface="Poppins"/>
                <a:ea typeface="Poppins"/>
                <a:cs typeface="Poppins"/>
                <a:sym typeface="Poppins"/>
              </a:rPr>
              <a:t>Facilitators </a:t>
            </a:r>
            <a:r>
              <a:rPr b="1" i="0" lang="en-US" sz="1900" u="none" cap="none" strike="noStrike">
                <a:solidFill>
                  <a:srgbClr val="0DB1D9"/>
                </a:solidFill>
                <a:latin typeface="Poppins"/>
                <a:ea typeface="Poppins"/>
                <a:cs typeface="Poppins"/>
                <a:sym typeface="Poppins"/>
              </a:rPr>
              <a:t>tailor the session to fit your context </a:t>
            </a:r>
            <a:r>
              <a:rPr b="0" i="0" lang="en-US" sz="1900" u="none" cap="none" strike="noStrike">
                <a:solidFill>
                  <a:srgbClr val="333333"/>
                </a:solidFill>
                <a:latin typeface="Poppins"/>
                <a:ea typeface="Poppins"/>
                <a:cs typeface="Poppins"/>
                <a:sym typeface="Poppins"/>
              </a:rPr>
              <a:t>– honor your ambassadors’ communities!</a:t>
            </a:r>
            <a:endParaRPr b="0" i="0" sz="1900" u="none" cap="none" strike="noStrike">
              <a:solidFill>
                <a:srgbClr val="F47721"/>
              </a:solidFill>
              <a:latin typeface="Poppins"/>
              <a:ea typeface="Poppins"/>
              <a:cs typeface="Poppins"/>
              <a:sym typeface="Poppins"/>
            </a:endParaRPr>
          </a:p>
        </p:txBody>
      </p:sp>
      <p:pic>
        <p:nvPicPr>
          <p:cNvPr id="534" name="Google Shape;534;p115"/>
          <p:cNvPicPr preferRelativeResize="0"/>
          <p:nvPr/>
        </p:nvPicPr>
        <p:blipFill>
          <a:blip r:embed="rId4">
            <a:alphaModFix/>
          </a:blip>
          <a:stretch>
            <a:fillRect/>
          </a:stretch>
        </p:blipFill>
        <p:spPr>
          <a:xfrm>
            <a:off x="6642163" y="1136054"/>
            <a:ext cx="3339850" cy="2673925"/>
          </a:xfrm>
          <a:prstGeom prst="rect">
            <a:avLst/>
          </a:prstGeom>
          <a:noFill/>
          <a:ln>
            <a:noFill/>
          </a:ln>
          <a:effectLst>
            <a:outerShdw blurRad="200025" rotWithShape="0" algn="bl" dir="7800000" dist="209550">
              <a:srgbClr val="000000">
                <a:alpha val="50000"/>
              </a:srgbClr>
            </a:outerShdw>
          </a:effectLst>
        </p:spPr>
      </p:pic>
      <p:pic>
        <p:nvPicPr>
          <p:cNvPr id="535" name="Google Shape;535;p115"/>
          <p:cNvPicPr preferRelativeResize="0"/>
          <p:nvPr/>
        </p:nvPicPr>
        <p:blipFill>
          <a:blip r:embed="rId5">
            <a:alphaModFix/>
          </a:blip>
          <a:stretch>
            <a:fillRect/>
          </a:stretch>
        </p:blipFill>
        <p:spPr>
          <a:xfrm>
            <a:off x="6642164" y="4113124"/>
            <a:ext cx="3154425" cy="2240475"/>
          </a:xfrm>
          <a:prstGeom prst="rect">
            <a:avLst/>
          </a:prstGeom>
          <a:noFill/>
          <a:ln>
            <a:noFill/>
          </a:ln>
          <a:effectLst>
            <a:outerShdw blurRad="200025" rotWithShape="0" algn="bl" dir="7800000" dist="209550">
              <a:srgbClr val="000000">
                <a:alpha val="50000"/>
              </a:srgbClr>
            </a:outerShdw>
          </a:effectLst>
        </p:spPr>
      </p:pic>
      <p:pic>
        <p:nvPicPr>
          <p:cNvPr id="536" name="Google Shape;536;p115"/>
          <p:cNvPicPr preferRelativeResize="0"/>
          <p:nvPr/>
        </p:nvPicPr>
        <p:blipFill>
          <a:blip r:embed="rId6">
            <a:alphaModFix/>
          </a:blip>
          <a:stretch>
            <a:fillRect/>
          </a:stretch>
        </p:blipFill>
        <p:spPr>
          <a:xfrm>
            <a:off x="8993844" y="2508945"/>
            <a:ext cx="2871650" cy="2352065"/>
          </a:xfrm>
          <a:prstGeom prst="rect">
            <a:avLst/>
          </a:prstGeom>
          <a:noFill/>
          <a:ln>
            <a:noFill/>
          </a:ln>
          <a:effectLst>
            <a:outerShdw blurRad="200025" rotWithShape="0" algn="bl" dir="7800000" dist="209550">
              <a:srgbClr val="000000">
                <a:alpha val="50000"/>
              </a:srgbClr>
            </a:outerShdw>
          </a:effectLst>
        </p:spPr>
      </p:pic>
      <p:sp>
        <p:nvSpPr>
          <p:cNvPr id="537" name="Google Shape;537;p115"/>
          <p:cNvSpPr/>
          <p:nvPr/>
        </p:nvSpPr>
        <p:spPr>
          <a:xfrm>
            <a:off x="9329035" y="6021455"/>
            <a:ext cx="2399700" cy="529200"/>
          </a:xfrm>
          <a:prstGeom prst="roundRect">
            <a:avLst>
              <a:gd fmla="val 16667" name="adj"/>
            </a:avLst>
          </a:prstGeom>
          <a:solidFill>
            <a:srgbClr val="87C781"/>
          </a:solidFill>
          <a:ln cap="flat" cmpd="sng" w="9525">
            <a:solidFill>
              <a:srgbClr val="13717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700">
                <a:solidFill>
                  <a:srgbClr val="FFFFFF"/>
                </a:solidFill>
                <a:latin typeface="Poppins"/>
                <a:ea typeface="Poppins"/>
                <a:cs typeface="Poppins"/>
                <a:sym typeface="Poppins"/>
              </a:rPr>
              <a:t>Relationships Activity</a:t>
            </a:r>
            <a:endParaRPr b="1" i="0" sz="1300" u="none" cap="none" strike="noStrike">
              <a:solidFill>
                <a:srgbClr val="00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48"/>
          <p:cNvSpPr txBox="1"/>
          <p:nvPr>
            <p:ph type="title"/>
          </p:nvPr>
        </p:nvSpPr>
        <p:spPr>
          <a:xfrm>
            <a:off x="5210629" y="723231"/>
            <a:ext cx="6468232" cy="566738"/>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rPr lang="en-US"/>
              <a:t>Group work</a:t>
            </a:r>
            <a:endParaRPr/>
          </a:p>
        </p:txBody>
      </p:sp>
      <p:sp>
        <p:nvSpPr>
          <p:cNvPr id="544" name="Google Shape;544;p48"/>
          <p:cNvSpPr txBox="1"/>
          <p:nvPr>
            <p:ph idx="1" type="body"/>
          </p:nvPr>
        </p:nvSpPr>
        <p:spPr>
          <a:xfrm>
            <a:off x="5210629" y="1466464"/>
            <a:ext cx="6468232" cy="539153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lang="en-US"/>
              <a:t>Let’s </a:t>
            </a:r>
            <a:r>
              <a:rPr lang="en-US">
                <a:latin typeface="Poppins SemiBold"/>
                <a:ea typeface="Poppins SemiBold"/>
                <a:cs typeface="Poppins SemiBold"/>
                <a:sym typeface="Poppins SemiBold"/>
              </a:rPr>
              <a:t>review question 2 under “Key Element II” </a:t>
            </a:r>
            <a:r>
              <a:rPr lang="en-US"/>
              <a:t>of our worksheets together.</a:t>
            </a:r>
            <a:endParaRPr/>
          </a:p>
          <a:p>
            <a:pPr indent="0" lvl="0" marL="0" rtl="0" algn="l">
              <a:lnSpc>
                <a:spcPct val="100000"/>
              </a:lnSpc>
              <a:spcBef>
                <a:spcPts val="400"/>
              </a:spcBef>
              <a:spcAft>
                <a:spcPts val="0"/>
              </a:spcAft>
              <a:buSzPts val="2000"/>
              <a:buNone/>
            </a:pPr>
            <a:r>
              <a:t/>
            </a:r>
            <a:endParaRPr/>
          </a:p>
          <a:p>
            <a:pPr indent="-457200" lvl="0" marL="457200" rtl="0" algn="l">
              <a:lnSpc>
                <a:spcPct val="100000"/>
              </a:lnSpc>
              <a:spcBef>
                <a:spcPts val="400"/>
              </a:spcBef>
              <a:spcAft>
                <a:spcPts val="0"/>
              </a:spcAft>
              <a:buClr>
                <a:srgbClr val="2C61AE"/>
              </a:buClr>
              <a:buSzPts val="2000"/>
              <a:buAutoNum type="arabicPeriod"/>
            </a:pPr>
            <a:r>
              <a:rPr b="1" lang="en-US">
                <a:solidFill>
                  <a:srgbClr val="2C61AE"/>
                </a:solidFill>
                <a:latin typeface="Poppins"/>
                <a:ea typeface="Poppins"/>
                <a:cs typeface="Poppins"/>
                <a:sym typeface="Poppins"/>
              </a:rPr>
              <a:t>WHICH</a:t>
            </a:r>
            <a:r>
              <a:rPr b="1" lang="en-US">
                <a:latin typeface="Poppins"/>
                <a:ea typeface="Poppins"/>
                <a:cs typeface="Poppins"/>
                <a:sym typeface="Poppins"/>
              </a:rPr>
              <a:t> </a:t>
            </a:r>
            <a:r>
              <a:rPr b="1" lang="en-US">
                <a:solidFill>
                  <a:srgbClr val="2C61AE"/>
                </a:solidFill>
                <a:latin typeface="Poppins"/>
                <a:ea typeface="Poppins"/>
                <a:cs typeface="Poppins"/>
                <a:sym typeface="Poppins"/>
              </a:rPr>
              <a:t>AMBASSADOR SKILLS </a:t>
            </a:r>
            <a:r>
              <a:rPr lang="en-US">
                <a:latin typeface="Poppins"/>
                <a:ea typeface="Poppins"/>
                <a:cs typeface="Poppins"/>
                <a:sym typeface="Poppins"/>
              </a:rPr>
              <a:t>will you train on? </a:t>
            </a:r>
            <a:r>
              <a:rPr i="1" lang="en-US">
                <a:latin typeface="Poppins"/>
                <a:ea typeface="Poppins"/>
                <a:cs typeface="Poppins"/>
                <a:sym typeface="Poppins"/>
              </a:rPr>
              <a:t>Will your ambassadors respond to disclosures of violence? Are you able to provide them with the additional support</a:t>
            </a:r>
            <a:r>
              <a:rPr lang="en-US">
                <a:latin typeface="Poppins"/>
                <a:ea typeface="Poppins"/>
                <a:cs typeface="Poppins"/>
                <a:sym typeface="Poppins"/>
              </a:rPr>
              <a:t>?</a:t>
            </a:r>
            <a:endParaRPr>
              <a:latin typeface="Poppins"/>
              <a:ea typeface="Poppins"/>
              <a:cs typeface="Poppins"/>
              <a:sym typeface="Poppins"/>
            </a:endParaRPr>
          </a:p>
          <a:p>
            <a:pPr indent="0" lvl="0" marL="0" rtl="0" algn="l">
              <a:lnSpc>
                <a:spcPct val="100000"/>
              </a:lnSpc>
              <a:spcBef>
                <a:spcPts val="400"/>
              </a:spcBef>
              <a:spcAft>
                <a:spcPts val="0"/>
              </a:spcAft>
              <a:buSzPts val="2000"/>
              <a:buNone/>
            </a:pPr>
            <a:r>
              <a:t/>
            </a:r>
            <a:endParaRPr/>
          </a:p>
          <a:p>
            <a:pPr indent="0" lvl="0" marL="0" rtl="0" algn="l">
              <a:lnSpc>
                <a:spcPct val="100000"/>
              </a:lnSpc>
              <a:spcBef>
                <a:spcPts val="400"/>
              </a:spcBef>
              <a:spcAft>
                <a:spcPts val="0"/>
              </a:spcAft>
              <a:buSzPts val="2000"/>
              <a:buNone/>
            </a:pPr>
            <a:r>
              <a:rPr lang="en-US">
                <a:latin typeface="Poppins"/>
                <a:ea typeface="Poppins"/>
                <a:cs typeface="Poppins"/>
                <a:sym typeface="Poppins"/>
              </a:rPr>
              <a:t>Feel free to </a:t>
            </a:r>
            <a:r>
              <a:rPr b="1" lang="en-US">
                <a:latin typeface="Poppins"/>
                <a:ea typeface="Poppins"/>
                <a:cs typeface="Poppins"/>
                <a:sym typeface="Poppins"/>
              </a:rPr>
              <a:t>take notes on your worksheet</a:t>
            </a:r>
            <a:r>
              <a:rPr lang="en-US">
                <a:latin typeface="Poppins"/>
                <a:ea typeface="Poppins"/>
                <a:cs typeface="Poppins"/>
                <a:sym typeface="Poppins"/>
              </a:rPr>
              <a:t>.</a:t>
            </a:r>
            <a:r>
              <a:rPr lang="en-US"/>
              <a:t> You will be able to update your answers on the last day of our training.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116"/>
          <p:cNvSpPr txBox="1"/>
          <p:nvPr/>
        </p:nvSpPr>
        <p:spPr>
          <a:xfrm>
            <a:off x="553015" y="645254"/>
            <a:ext cx="4157208" cy="190655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09FCD"/>
              </a:buClr>
              <a:buSzPts val="5400"/>
              <a:buFont typeface="Arial"/>
              <a:buNone/>
            </a:pPr>
            <a:r>
              <a:rPr b="1" i="0" lang="en-US" sz="5400" u="none" cap="none" strike="noStrike">
                <a:solidFill>
                  <a:srgbClr val="FECFD9"/>
                </a:solidFill>
                <a:latin typeface="Poppins"/>
                <a:ea typeface="Poppins"/>
                <a:cs typeface="Poppins"/>
                <a:sym typeface="Poppins"/>
              </a:rPr>
              <a:t>Closing Activity</a:t>
            </a:r>
            <a:endParaRPr b="0" i="0" sz="1400" u="none" cap="none" strike="noStrike">
              <a:solidFill>
                <a:srgbClr val="FECFD9"/>
              </a:solidFill>
              <a:latin typeface="Arial"/>
              <a:ea typeface="Arial"/>
              <a:cs typeface="Arial"/>
              <a:sym typeface="Arial"/>
            </a:endParaRPr>
          </a:p>
        </p:txBody>
      </p:sp>
      <p:pic>
        <p:nvPicPr>
          <p:cNvPr descr="Rose, Thorn, &amp; Bud Check-in | Mental health activities, Therapy ..." id="551" name="Google Shape;551;p116"/>
          <p:cNvPicPr preferRelativeResize="0"/>
          <p:nvPr/>
        </p:nvPicPr>
        <p:blipFill rotWithShape="1">
          <a:blip r:embed="rId3">
            <a:alphaModFix/>
          </a:blip>
          <a:srcRect b="0" l="28169" r="21340" t="14187"/>
          <a:stretch/>
        </p:blipFill>
        <p:spPr>
          <a:xfrm>
            <a:off x="3708867" y="402712"/>
            <a:ext cx="3866709" cy="6201432"/>
          </a:xfrm>
          <a:prstGeom prst="rect">
            <a:avLst/>
          </a:prstGeom>
          <a:noFill/>
          <a:ln>
            <a:noFill/>
          </a:ln>
        </p:spPr>
      </p:pic>
      <p:sp>
        <p:nvSpPr>
          <p:cNvPr id="552" name="Google Shape;552;p116"/>
          <p:cNvSpPr txBox="1"/>
          <p:nvPr/>
        </p:nvSpPr>
        <p:spPr>
          <a:xfrm>
            <a:off x="6446629" y="688018"/>
            <a:ext cx="4157208" cy="147745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09FCD"/>
              </a:buClr>
              <a:buSzPts val="5400"/>
              <a:buFont typeface="Arial"/>
              <a:buNone/>
            </a:pPr>
            <a:r>
              <a:rPr b="1" i="0" lang="en-US" sz="4800" u="none" cap="none" strike="noStrike">
                <a:solidFill>
                  <a:srgbClr val="FECFD9"/>
                </a:solidFill>
                <a:latin typeface="Poppins"/>
                <a:ea typeface="Poppins"/>
                <a:cs typeface="Poppins"/>
                <a:sym typeface="Poppins"/>
              </a:rPr>
              <a:t>ROSE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309FCD"/>
              </a:buClr>
              <a:buSzPts val="5400"/>
              <a:buFont typeface="Arial"/>
              <a:buNone/>
            </a:pPr>
            <a:r>
              <a:rPr b="0" i="0" lang="en-US" sz="1800" u="none" cap="none" strike="noStrike">
                <a:solidFill>
                  <a:srgbClr val="542C34"/>
                </a:solidFill>
                <a:latin typeface="Poppins"/>
                <a:ea typeface="Poppins"/>
                <a:cs typeface="Poppins"/>
                <a:sym typeface="Poppins"/>
              </a:rPr>
              <a:t>What bloomed in your mind during today’s session?</a:t>
            </a:r>
            <a:endParaRPr b="0" i="0" sz="500" u="none" cap="none" strike="noStrike">
              <a:solidFill>
                <a:srgbClr val="542C34"/>
              </a:solidFill>
              <a:latin typeface="Arial"/>
              <a:ea typeface="Arial"/>
              <a:cs typeface="Arial"/>
              <a:sym typeface="Arial"/>
            </a:endParaRPr>
          </a:p>
        </p:txBody>
      </p:sp>
      <p:sp>
        <p:nvSpPr>
          <p:cNvPr id="553" name="Google Shape;553;p116"/>
          <p:cNvSpPr txBox="1"/>
          <p:nvPr/>
        </p:nvSpPr>
        <p:spPr>
          <a:xfrm>
            <a:off x="7283056" y="2907351"/>
            <a:ext cx="4157208" cy="147745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09FCD"/>
              </a:buClr>
              <a:buSzPts val="5400"/>
              <a:buFont typeface="Arial"/>
              <a:buNone/>
            </a:pPr>
            <a:r>
              <a:rPr b="1" i="0" lang="en-US" sz="4800" u="none" cap="none" strike="noStrike">
                <a:solidFill>
                  <a:srgbClr val="FECFD9"/>
                </a:solidFill>
                <a:latin typeface="Poppins"/>
                <a:ea typeface="Poppins"/>
                <a:cs typeface="Poppins"/>
                <a:sym typeface="Poppins"/>
              </a:rPr>
              <a:t>BUD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309FCD"/>
              </a:buClr>
              <a:buSzPts val="5400"/>
              <a:buFont typeface="Arial"/>
              <a:buNone/>
            </a:pPr>
            <a:r>
              <a:rPr b="0" i="0" lang="en-US" sz="1800" u="none" cap="none" strike="noStrike">
                <a:solidFill>
                  <a:srgbClr val="542C34"/>
                </a:solidFill>
                <a:latin typeface="Poppins"/>
                <a:ea typeface="Poppins"/>
                <a:cs typeface="Poppins"/>
                <a:sym typeface="Poppins"/>
              </a:rPr>
              <a:t>What are you looking forward to after today’s session?</a:t>
            </a:r>
            <a:endParaRPr b="0" i="0" sz="500" u="none" cap="none" strike="noStrike">
              <a:solidFill>
                <a:srgbClr val="542C34"/>
              </a:solidFill>
              <a:latin typeface="Arial"/>
              <a:ea typeface="Arial"/>
              <a:cs typeface="Arial"/>
              <a:sym typeface="Arial"/>
            </a:endParaRPr>
          </a:p>
        </p:txBody>
      </p:sp>
      <p:sp>
        <p:nvSpPr>
          <p:cNvPr id="554" name="Google Shape;554;p116"/>
          <p:cNvSpPr txBox="1"/>
          <p:nvPr/>
        </p:nvSpPr>
        <p:spPr>
          <a:xfrm>
            <a:off x="5805131" y="5126685"/>
            <a:ext cx="4157208" cy="147745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09FCD"/>
              </a:buClr>
              <a:buSzPts val="5400"/>
              <a:buFont typeface="Arial"/>
              <a:buNone/>
            </a:pPr>
            <a:r>
              <a:rPr b="1" i="0" lang="en-US" sz="4800" u="none" cap="none" strike="noStrike">
                <a:solidFill>
                  <a:srgbClr val="FECFD9"/>
                </a:solidFill>
                <a:latin typeface="Poppins"/>
                <a:ea typeface="Poppins"/>
                <a:cs typeface="Poppins"/>
                <a:sym typeface="Poppins"/>
              </a:rPr>
              <a:t>THORN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309FCD"/>
              </a:buClr>
              <a:buSzPts val="5400"/>
              <a:buFont typeface="Arial"/>
              <a:buNone/>
            </a:pPr>
            <a:r>
              <a:rPr b="0" i="0" lang="en-US" sz="1800" u="none" cap="none" strike="noStrike">
                <a:solidFill>
                  <a:srgbClr val="542C34"/>
                </a:solidFill>
                <a:latin typeface="Poppins"/>
                <a:ea typeface="Poppins"/>
                <a:cs typeface="Poppins"/>
                <a:sym typeface="Poppins"/>
              </a:rPr>
              <a:t>What is feeling challenging or stressful about today’s session?</a:t>
            </a:r>
            <a:endParaRPr b="0" i="0" sz="500" u="none" cap="none" strike="noStrike">
              <a:solidFill>
                <a:srgbClr val="542C34"/>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49"/>
          <p:cNvSpPr/>
          <p:nvPr/>
        </p:nvSpPr>
        <p:spPr>
          <a:xfrm>
            <a:off x="2784929" y="5079976"/>
            <a:ext cx="6622141" cy="608944"/>
          </a:xfrm>
          <a:prstGeom prst="roundRect">
            <a:avLst>
              <a:gd fmla="val 16667" name="adj"/>
            </a:avLst>
          </a:prstGeom>
          <a:solidFill>
            <a:schemeClr val="lt1"/>
          </a:solidFill>
          <a:ln cap="flat" cmpd="sng" w="25400">
            <a:solidFill>
              <a:schemeClr val="lt1"/>
            </a:solidFill>
            <a:prstDash val="solid"/>
            <a:round/>
            <a:headEnd len="sm" w="sm" type="none"/>
            <a:tailEnd len="sm" w="sm" type="none"/>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chemeClr val="accent2"/>
                </a:solidFill>
                <a:latin typeface="Poppins"/>
                <a:ea typeface="Poppins"/>
                <a:cs typeface="Poppins"/>
                <a:sym typeface="Poppins"/>
              </a:rPr>
              <a:t>END OF SESSION 3 – THANK YOU!</a:t>
            </a:r>
            <a:endParaRPr b="0" i="0" sz="1400" u="none" cap="none" strike="noStrike">
              <a:solidFill>
                <a:srgbClr val="000000"/>
              </a:solidFill>
              <a:latin typeface="Arial"/>
              <a:ea typeface="Arial"/>
              <a:cs typeface="Arial"/>
              <a:sym typeface="Arial"/>
            </a:endParaRPr>
          </a:p>
        </p:txBody>
      </p:sp>
      <p:grpSp>
        <p:nvGrpSpPr>
          <p:cNvPr id="561" name="Google Shape;561;p49"/>
          <p:cNvGrpSpPr/>
          <p:nvPr/>
        </p:nvGrpSpPr>
        <p:grpSpPr>
          <a:xfrm>
            <a:off x="1613719" y="1239780"/>
            <a:ext cx="9467710" cy="3786360"/>
            <a:chOff x="-8879236" y="152900"/>
            <a:chExt cx="24287926" cy="9713314"/>
          </a:xfrm>
        </p:grpSpPr>
        <p:pic>
          <p:nvPicPr>
            <p:cNvPr descr="A pregnant person in a yellow dress&#10;&#10;Description automatically generated" id="562" name="Google Shape;562;p49"/>
            <p:cNvPicPr preferRelativeResize="0"/>
            <p:nvPr/>
          </p:nvPicPr>
          <p:blipFill rotWithShape="1">
            <a:blip r:embed="rId3">
              <a:alphaModFix/>
            </a:blip>
            <a:srcRect b="0" l="0" r="0" t="0"/>
            <a:stretch/>
          </p:blipFill>
          <p:spPr>
            <a:xfrm>
              <a:off x="-1392112" y="502617"/>
              <a:ext cx="6281919" cy="8884826"/>
            </a:xfrm>
            <a:prstGeom prst="rect">
              <a:avLst/>
            </a:prstGeom>
            <a:noFill/>
            <a:ln>
              <a:noFill/>
            </a:ln>
          </p:spPr>
        </p:pic>
        <p:pic>
          <p:nvPicPr>
            <p:cNvPr descr="A person in a blue skirt and orange shirt&#10;&#10;Description automatically generated" id="563" name="Google Shape;563;p49"/>
            <p:cNvPicPr preferRelativeResize="0"/>
            <p:nvPr/>
          </p:nvPicPr>
          <p:blipFill rotWithShape="1">
            <a:blip r:embed="rId4">
              <a:alphaModFix/>
            </a:blip>
            <a:srcRect b="4557" l="19735" r="16552" t="5673"/>
            <a:stretch/>
          </p:blipFill>
          <p:spPr>
            <a:xfrm>
              <a:off x="2327317" y="799112"/>
              <a:ext cx="3080657" cy="8184742"/>
            </a:xfrm>
            <a:prstGeom prst="rect">
              <a:avLst/>
            </a:prstGeom>
            <a:noFill/>
            <a:ln>
              <a:noFill/>
            </a:ln>
          </p:spPr>
        </p:pic>
        <p:pic>
          <p:nvPicPr>
            <p:cNvPr descr="A person in a yellow shirt and blue skirt&#10;&#10;Description automatically generated" id="564" name="Google Shape;564;p49"/>
            <p:cNvPicPr preferRelativeResize="0"/>
            <p:nvPr/>
          </p:nvPicPr>
          <p:blipFill rotWithShape="1">
            <a:blip r:embed="rId5">
              <a:alphaModFix/>
            </a:blip>
            <a:srcRect b="0" l="27595" r="29341" t="0"/>
            <a:stretch/>
          </p:blipFill>
          <p:spPr>
            <a:xfrm>
              <a:off x="-1077624" y="152900"/>
              <a:ext cx="2784929" cy="9144003"/>
            </a:xfrm>
            <a:prstGeom prst="rect">
              <a:avLst/>
            </a:prstGeom>
            <a:noFill/>
            <a:ln>
              <a:noFill/>
            </a:ln>
          </p:spPr>
        </p:pic>
        <p:pic>
          <p:nvPicPr>
            <p:cNvPr descr="A person holding a book&#10;&#10;Description automatically generated" id="565" name="Google Shape;565;p49"/>
            <p:cNvPicPr preferRelativeResize="0"/>
            <p:nvPr/>
          </p:nvPicPr>
          <p:blipFill rotWithShape="1">
            <a:blip r:embed="rId6">
              <a:alphaModFix/>
            </a:blip>
            <a:srcRect b="0" l="27176" r="26566" t="0"/>
            <a:stretch/>
          </p:blipFill>
          <p:spPr>
            <a:xfrm>
              <a:off x="9315543" y="403331"/>
              <a:ext cx="3015501" cy="9202686"/>
            </a:xfrm>
            <a:prstGeom prst="rect">
              <a:avLst/>
            </a:prstGeom>
            <a:noFill/>
            <a:ln>
              <a:noFill/>
            </a:ln>
          </p:spPr>
        </p:pic>
        <p:pic>
          <p:nvPicPr>
            <p:cNvPr descr="A couple of men standing together&#10;&#10;Description automatically generated" id="566" name="Google Shape;566;p49"/>
            <p:cNvPicPr preferRelativeResize="0"/>
            <p:nvPr/>
          </p:nvPicPr>
          <p:blipFill rotWithShape="1">
            <a:blip r:embed="rId7">
              <a:alphaModFix/>
            </a:blip>
            <a:srcRect b="1297" l="3684" r="13920" t="0"/>
            <a:stretch/>
          </p:blipFill>
          <p:spPr>
            <a:xfrm>
              <a:off x="-7797087" y="350321"/>
              <a:ext cx="5241299" cy="9037123"/>
            </a:xfrm>
            <a:prstGeom prst="rect">
              <a:avLst/>
            </a:prstGeom>
            <a:noFill/>
            <a:ln>
              <a:noFill/>
            </a:ln>
          </p:spPr>
        </p:pic>
        <p:pic>
          <p:nvPicPr>
            <p:cNvPr descr="A person holding a baby&#10;&#10;Description automatically generated" id="567" name="Google Shape;567;p49"/>
            <p:cNvPicPr preferRelativeResize="0"/>
            <p:nvPr/>
          </p:nvPicPr>
          <p:blipFill rotWithShape="1">
            <a:blip r:embed="rId8">
              <a:alphaModFix/>
            </a:blip>
            <a:srcRect b="4026" l="22978" r="25255" t="1299"/>
            <a:stretch/>
          </p:blipFill>
          <p:spPr>
            <a:xfrm>
              <a:off x="-3357111" y="580717"/>
              <a:ext cx="3048005" cy="8657114"/>
            </a:xfrm>
            <a:prstGeom prst="rect">
              <a:avLst/>
            </a:prstGeom>
            <a:noFill/>
            <a:ln>
              <a:noFill/>
            </a:ln>
          </p:spPr>
        </p:pic>
        <p:pic>
          <p:nvPicPr>
            <p:cNvPr descr="A cartoon of a person&#10;&#10;Description automatically generated" id="568" name="Google Shape;568;p49"/>
            <p:cNvPicPr preferRelativeResize="0"/>
            <p:nvPr/>
          </p:nvPicPr>
          <p:blipFill rotWithShape="1">
            <a:blip r:embed="rId9">
              <a:alphaModFix/>
            </a:blip>
            <a:srcRect b="4025" l="30387" r="24806" t="2337"/>
            <a:stretch/>
          </p:blipFill>
          <p:spPr>
            <a:xfrm>
              <a:off x="-8879236" y="583890"/>
              <a:ext cx="2897581" cy="8562109"/>
            </a:xfrm>
            <a:prstGeom prst="rect">
              <a:avLst/>
            </a:prstGeom>
            <a:noFill/>
            <a:ln>
              <a:noFill/>
            </a:ln>
          </p:spPr>
        </p:pic>
        <p:pic>
          <p:nvPicPr>
            <p:cNvPr descr="A person in a green shirt and blue jeans&#10;&#10;Description automatically generated" id="569" name="Google Shape;569;p49"/>
            <p:cNvPicPr preferRelativeResize="0"/>
            <p:nvPr/>
          </p:nvPicPr>
          <p:blipFill rotWithShape="1">
            <a:blip r:embed="rId10">
              <a:alphaModFix/>
            </a:blip>
            <a:srcRect b="5706" l="7328" r="19578" t="3891"/>
            <a:stretch/>
          </p:blipFill>
          <p:spPr>
            <a:xfrm>
              <a:off x="7167107" y="625673"/>
              <a:ext cx="3015501" cy="8602446"/>
            </a:xfrm>
            <a:prstGeom prst="rect">
              <a:avLst/>
            </a:prstGeom>
            <a:noFill/>
            <a:ln>
              <a:noFill/>
            </a:ln>
          </p:spPr>
        </p:pic>
        <p:pic>
          <p:nvPicPr>
            <p:cNvPr id="570" name="Google Shape;570;p49"/>
            <p:cNvPicPr preferRelativeResize="0"/>
            <p:nvPr/>
          </p:nvPicPr>
          <p:blipFill rotWithShape="1">
            <a:blip r:embed="rId11">
              <a:alphaModFix/>
            </a:blip>
            <a:srcRect b="0" l="24653" r="27126" t="0"/>
            <a:stretch/>
          </p:blipFill>
          <p:spPr>
            <a:xfrm>
              <a:off x="10768352" y="1089790"/>
              <a:ext cx="2828959" cy="8297653"/>
            </a:xfrm>
            <a:prstGeom prst="rect">
              <a:avLst/>
            </a:prstGeom>
            <a:noFill/>
            <a:ln>
              <a:noFill/>
            </a:ln>
          </p:spPr>
        </p:pic>
        <p:pic>
          <p:nvPicPr>
            <p:cNvPr descr="A person in a skirt&#10;&#10;Description automatically generated" id="571" name="Google Shape;571;p49"/>
            <p:cNvPicPr preferRelativeResize="0"/>
            <p:nvPr/>
          </p:nvPicPr>
          <p:blipFill rotWithShape="1">
            <a:blip r:embed="rId12">
              <a:alphaModFix/>
            </a:blip>
            <a:srcRect b="5593" l="27283" r="23967" t="8067"/>
            <a:stretch/>
          </p:blipFill>
          <p:spPr>
            <a:xfrm>
              <a:off x="12776589" y="861386"/>
              <a:ext cx="2632101" cy="8209392"/>
            </a:xfrm>
            <a:prstGeom prst="rect">
              <a:avLst/>
            </a:prstGeom>
            <a:noFill/>
            <a:ln>
              <a:noFill/>
            </a:ln>
          </p:spPr>
        </p:pic>
        <p:pic>
          <p:nvPicPr>
            <p:cNvPr descr="A person wearing a scarf&#10;&#10;Description automatically generated" id="572" name="Google Shape;572;p49"/>
            <p:cNvPicPr preferRelativeResize="0"/>
            <p:nvPr/>
          </p:nvPicPr>
          <p:blipFill rotWithShape="1">
            <a:blip r:embed="rId13">
              <a:alphaModFix/>
            </a:blip>
            <a:srcRect b="0" l="15699" r="29910" t="8307"/>
            <a:stretch/>
          </p:blipFill>
          <p:spPr>
            <a:xfrm>
              <a:off x="5811867" y="1821496"/>
              <a:ext cx="2360272" cy="8044718"/>
            </a:xfrm>
            <a:prstGeom prst="rect">
              <a:avLst/>
            </a:prstGeom>
            <a:noFill/>
            <a:ln>
              <a:noFill/>
            </a:ln>
          </p:spPr>
        </p:pic>
        <p:pic>
          <p:nvPicPr>
            <p:cNvPr descr="A person in a yellow shirt and blue pants&#10;&#10;Description automatically generated" id="573" name="Google Shape;573;p49"/>
            <p:cNvPicPr preferRelativeResize="0"/>
            <p:nvPr/>
          </p:nvPicPr>
          <p:blipFill rotWithShape="1">
            <a:blip r:embed="rId14">
              <a:alphaModFix/>
            </a:blip>
            <a:srcRect b="6810" l="27943" r="25093" t="5287"/>
            <a:stretch/>
          </p:blipFill>
          <p:spPr>
            <a:xfrm>
              <a:off x="4195496" y="654619"/>
              <a:ext cx="2632100" cy="8965763"/>
            </a:xfrm>
            <a:prstGeom prst="rect">
              <a:avLst/>
            </a:prstGeom>
            <a:noFill/>
            <a:ln>
              <a:noFill/>
            </a:ln>
          </p:spPr>
        </p:pic>
      </p:grpSp>
      <p:sp>
        <p:nvSpPr>
          <p:cNvPr id="574" name="Google Shape;574;p49"/>
          <p:cNvSpPr/>
          <p:nvPr/>
        </p:nvSpPr>
        <p:spPr>
          <a:xfrm>
            <a:off x="2737429" y="5838584"/>
            <a:ext cx="6727206" cy="608944"/>
          </a:xfrm>
          <a:prstGeom prst="roundRect">
            <a:avLst>
              <a:gd fmla="val 16667" name="adj"/>
            </a:avLst>
          </a:prstGeom>
          <a:solidFill>
            <a:schemeClr val="lt1"/>
          </a:solidFill>
          <a:ln cap="flat" cmpd="sng" w="25400">
            <a:solidFill>
              <a:schemeClr val="lt1"/>
            </a:solidFill>
            <a:prstDash val="solid"/>
            <a:round/>
            <a:headEnd len="sm" w="sm" type="none"/>
            <a:tailEnd len="sm" w="sm" type="none"/>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chemeClr val="accent5"/>
                </a:solidFill>
                <a:latin typeface="Poppins"/>
                <a:ea typeface="Poppins"/>
                <a:cs typeface="Poppins"/>
                <a:sym typeface="Poppins"/>
              </a:rPr>
              <a:t>See you at </a:t>
            </a:r>
            <a:r>
              <a:rPr b="1" i="0" lang="en-US" sz="2800" u="none" cap="none" strike="noStrike">
                <a:solidFill>
                  <a:srgbClr val="FF0000"/>
                </a:solidFill>
                <a:latin typeface="Poppins"/>
                <a:ea typeface="Poppins"/>
                <a:cs typeface="Poppins"/>
                <a:sym typeface="Poppins"/>
              </a:rPr>
              <a:t>DAY / TIME </a:t>
            </a:r>
            <a:r>
              <a:rPr b="1" i="0" lang="en-US" sz="2800" u="none" cap="none" strike="noStrike">
                <a:solidFill>
                  <a:schemeClr val="accent5"/>
                </a:solidFill>
                <a:latin typeface="Poppins"/>
                <a:ea typeface="Poppins"/>
                <a:cs typeface="Poppins"/>
                <a:sym typeface="Poppins"/>
              </a:rPr>
              <a:t>for Session 4!</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242" name="Shape 242"/>
        <p:cNvGrpSpPr/>
        <p:nvPr/>
      </p:nvGrpSpPr>
      <p:grpSpPr>
        <a:xfrm>
          <a:off x="0" y="0"/>
          <a:ext cx="0" cy="0"/>
          <a:chOff x="0" y="0"/>
          <a:chExt cx="0" cy="0"/>
        </a:xfrm>
      </p:grpSpPr>
      <p:sp>
        <p:nvSpPr>
          <p:cNvPr id="243" name="Google Shape;243;p94"/>
          <p:cNvSpPr txBox="1"/>
          <p:nvPr>
            <p:ph idx="1" type="body"/>
          </p:nvPr>
        </p:nvSpPr>
        <p:spPr>
          <a:xfrm>
            <a:off x="1453416" y="1738674"/>
            <a:ext cx="5731156" cy="520245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lang="en-US" sz="2000">
                <a:latin typeface="Poppins"/>
                <a:ea typeface="Poppins"/>
                <a:cs typeface="Poppins"/>
                <a:sym typeface="Poppins"/>
              </a:rPr>
              <a:t>Review the PrEP Methods sessions of the HIV Prevention Ambassador Training and the two options for training on multiple methods.</a:t>
            </a:r>
            <a:endParaRPr/>
          </a:p>
          <a:p>
            <a:pPr indent="0" lvl="0" marL="0" rtl="0" algn="l">
              <a:lnSpc>
                <a:spcPct val="100000"/>
              </a:lnSpc>
              <a:spcBef>
                <a:spcPts val="400"/>
              </a:spcBef>
              <a:spcAft>
                <a:spcPts val="0"/>
              </a:spcAft>
              <a:buSzPts val="2000"/>
              <a:buNone/>
            </a:pPr>
            <a:r>
              <a:t/>
            </a:r>
            <a:endParaRPr sz="2000">
              <a:latin typeface="Poppins"/>
              <a:ea typeface="Poppins"/>
              <a:cs typeface="Poppins"/>
              <a:sym typeface="Poppins"/>
            </a:endParaRPr>
          </a:p>
          <a:p>
            <a:pPr indent="0" lvl="0" marL="0" rtl="0" algn="l">
              <a:lnSpc>
                <a:spcPct val="100000"/>
              </a:lnSpc>
              <a:spcBef>
                <a:spcPts val="400"/>
              </a:spcBef>
              <a:spcAft>
                <a:spcPts val="0"/>
              </a:spcAft>
              <a:buSzPts val="2000"/>
              <a:buNone/>
            </a:pPr>
            <a:r>
              <a:rPr lang="en-US" sz="2000"/>
              <a:t>Learn about the Ambassador Skills taught in the training.</a:t>
            </a:r>
            <a:endParaRPr/>
          </a:p>
          <a:p>
            <a:pPr indent="0" lvl="0" marL="0" rtl="0" algn="l">
              <a:lnSpc>
                <a:spcPct val="100000"/>
              </a:lnSpc>
              <a:spcBef>
                <a:spcPts val="400"/>
              </a:spcBef>
              <a:spcAft>
                <a:spcPts val="0"/>
              </a:spcAft>
              <a:buSzPts val="2000"/>
              <a:buNone/>
            </a:pPr>
            <a:r>
              <a:t/>
            </a:r>
            <a:endParaRPr sz="2000"/>
          </a:p>
          <a:p>
            <a:pPr indent="0" lvl="0" marL="0" rtl="0" algn="l">
              <a:lnSpc>
                <a:spcPct val="100000"/>
              </a:lnSpc>
              <a:spcBef>
                <a:spcPts val="400"/>
              </a:spcBef>
              <a:spcAft>
                <a:spcPts val="0"/>
              </a:spcAft>
              <a:buSzPts val="2000"/>
              <a:buNone/>
            </a:pPr>
            <a:r>
              <a:rPr lang="en-US" sz="2000"/>
              <a:t>Understand the Responding to Disclosures of Violence training session and consider whether it is appropriate for your setting.</a:t>
            </a:r>
            <a:endParaRPr/>
          </a:p>
          <a:p>
            <a:pPr indent="0" lvl="0" marL="0" rtl="0" algn="l">
              <a:lnSpc>
                <a:spcPct val="100000"/>
              </a:lnSpc>
              <a:spcBef>
                <a:spcPts val="400"/>
              </a:spcBef>
              <a:spcAft>
                <a:spcPts val="0"/>
              </a:spcAft>
              <a:buSzPts val="2000"/>
              <a:buNone/>
            </a:pPr>
            <a:r>
              <a:t/>
            </a:r>
            <a:endParaRPr sz="2000"/>
          </a:p>
          <a:p>
            <a:pPr indent="-215900" lvl="0" marL="342900" rtl="0" algn="l">
              <a:lnSpc>
                <a:spcPct val="100000"/>
              </a:lnSpc>
              <a:spcBef>
                <a:spcPts val="400"/>
              </a:spcBef>
              <a:spcAft>
                <a:spcPts val="0"/>
              </a:spcAft>
              <a:buSzPts val="2000"/>
              <a:buNone/>
            </a:pPr>
            <a:r>
              <a:t/>
            </a:r>
            <a:endParaRPr sz="2000">
              <a:latin typeface="Poppins"/>
              <a:ea typeface="Poppins"/>
              <a:cs typeface="Poppins"/>
              <a:sym typeface="Poppins"/>
            </a:endParaRPr>
          </a:p>
        </p:txBody>
      </p:sp>
      <p:sp>
        <p:nvSpPr>
          <p:cNvPr id="244" name="Google Shape;244;p94"/>
          <p:cNvSpPr txBox="1"/>
          <p:nvPr>
            <p:ph idx="2" type="body"/>
          </p:nvPr>
        </p:nvSpPr>
        <p:spPr>
          <a:xfrm>
            <a:off x="0" y="321542"/>
            <a:ext cx="9873949"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600"/>
              <a:buNone/>
            </a:pPr>
            <a:r>
              <a:rPr lang="en-US">
                <a:solidFill>
                  <a:schemeClr val="accent5"/>
                </a:solidFill>
              </a:rPr>
              <a:t>During this session, we will…</a:t>
            </a:r>
            <a:endParaRPr>
              <a:solidFill>
                <a:schemeClr val="accent5"/>
              </a:solidFill>
            </a:endParaRPr>
          </a:p>
        </p:txBody>
      </p:sp>
      <p:pic>
        <p:nvPicPr>
          <p:cNvPr descr="A couple of men standing together&#10;&#10;AI-generated content may be incorrect." id="245" name="Google Shape;245;p94"/>
          <p:cNvPicPr preferRelativeResize="0"/>
          <p:nvPr/>
        </p:nvPicPr>
        <p:blipFill rotWithShape="1">
          <a:blip r:embed="rId3">
            <a:alphaModFix/>
          </a:blip>
          <a:srcRect b="0" l="0" r="0" t="0"/>
          <a:stretch/>
        </p:blipFill>
        <p:spPr>
          <a:xfrm>
            <a:off x="7973312" y="1655543"/>
            <a:ext cx="3123055" cy="4495135"/>
          </a:xfrm>
          <a:prstGeom prst="rect">
            <a:avLst/>
          </a:prstGeom>
          <a:noFill/>
          <a:ln>
            <a:noFill/>
          </a:ln>
        </p:spPr>
      </p:pic>
      <p:pic>
        <p:nvPicPr>
          <p:cNvPr id="246" name="Google Shape;246;p94"/>
          <p:cNvPicPr preferRelativeResize="0"/>
          <p:nvPr/>
        </p:nvPicPr>
        <p:blipFill rotWithShape="1">
          <a:blip r:embed="rId4">
            <a:alphaModFix/>
          </a:blip>
          <a:srcRect b="0" l="0" r="0" t="0"/>
          <a:stretch/>
        </p:blipFill>
        <p:spPr>
          <a:xfrm>
            <a:off x="9425693" y="2000571"/>
            <a:ext cx="2900623" cy="4099497"/>
          </a:xfrm>
          <a:prstGeom prst="rect">
            <a:avLst/>
          </a:prstGeom>
          <a:noFill/>
          <a:ln>
            <a:noFill/>
          </a:ln>
        </p:spPr>
      </p:pic>
      <p:pic>
        <p:nvPicPr>
          <p:cNvPr descr="A picture containing toy, doll&#10;&#10;Description automatically generated" id="247" name="Google Shape;247;p94"/>
          <p:cNvPicPr preferRelativeResize="0"/>
          <p:nvPr/>
        </p:nvPicPr>
        <p:blipFill rotWithShape="1">
          <a:blip r:embed="rId5">
            <a:alphaModFix/>
          </a:blip>
          <a:srcRect b="0" l="0" r="0" t="0"/>
          <a:stretch/>
        </p:blipFill>
        <p:spPr>
          <a:xfrm>
            <a:off x="7016817" y="1655543"/>
            <a:ext cx="2011889" cy="4621391"/>
          </a:xfrm>
          <a:prstGeom prst="rect">
            <a:avLst/>
          </a:prstGeom>
          <a:noFill/>
          <a:ln>
            <a:noFill/>
          </a:ln>
        </p:spPr>
      </p:pic>
      <p:pic>
        <p:nvPicPr>
          <p:cNvPr descr="Badge 3 with solid fill" id="248" name="Google Shape;248;p94"/>
          <p:cNvPicPr preferRelativeResize="0"/>
          <p:nvPr/>
        </p:nvPicPr>
        <p:blipFill rotWithShape="1">
          <a:blip r:embed="rId6">
            <a:alphaModFix/>
          </a:blip>
          <a:srcRect b="0" l="0" r="0" t="0"/>
          <a:stretch/>
        </p:blipFill>
        <p:spPr>
          <a:xfrm>
            <a:off x="911300" y="4294024"/>
            <a:ext cx="536273" cy="536273"/>
          </a:xfrm>
          <a:prstGeom prst="rect">
            <a:avLst/>
          </a:prstGeom>
          <a:noFill/>
          <a:ln>
            <a:noFill/>
          </a:ln>
        </p:spPr>
      </p:pic>
      <p:pic>
        <p:nvPicPr>
          <p:cNvPr descr="Badge with solid fill" id="249" name="Google Shape;249;p94"/>
          <p:cNvPicPr preferRelativeResize="0"/>
          <p:nvPr/>
        </p:nvPicPr>
        <p:blipFill rotWithShape="1">
          <a:blip r:embed="rId7">
            <a:alphaModFix/>
          </a:blip>
          <a:srcRect b="0" l="0" r="0" t="0"/>
          <a:stretch/>
        </p:blipFill>
        <p:spPr>
          <a:xfrm>
            <a:off x="911300" y="3306096"/>
            <a:ext cx="536273" cy="536273"/>
          </a:xfrm>
          <a:prstGeom prst="rect">
            <a:avLst/>
          </a:prstGeom>
          <a:noFill/>
          <a:ln>
            <a:noFill/>
          </a:ln>
        </p:spPr>
      </p:pic>
      <p:pic>
        <p:nvPicPr>
          <p:cNvPr descr="Badge 1 with solid fill" id="250" name="Google Shape;250;p94"/>
          <p:cNvPicPr preferRelativeResize="0"/>
          <p:nvPr/>
        </p:nvPicPr>
        <p:blipFill rotWithShape="1">
          <a:blip r:embed="rId8">
            <a:alphaModFix/>
          </a:blip>
          <a:srcRect b="0" l="0" r="0" t="0"/>
          <a:stretch/>
        </p:blipFill>
        <p:spPr>
          <a:xfrm>
            <a:off x="911300" y="1657952"/>
            <a:ext cx="536273" cy="53627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6"/>
          <p:cNvSpPr txBox="1"/>
          <p:nvPr>
            <p:ph idx="1" type="body"/>
          </p:nvPr>
        </p:nvSpPr>
        <p:spPr>
          <a:xfrm>
            <a:off x="658906" y="1952625"/>
            <a:ext cx="6692807" cy="1816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09FCD"/>
              </a:buClr>
              <a:buSzPts val="5400"/>
              <a:buFont typeface="Arial"/>
              <a:buNone/>
            </a:pPr>
            <a:r>
              <a:rPr b="1" i="0" lang="en-US" sz="5400" u="none" cap="none" strike="noStrike">
                <a:solidFill>
                  <a:schemeClr val="dk2"/>
                </a:solidFill>
                <a:latin typeface="Poppins"/>
                <a:ea typeface="Poppins"/>
                <a:cs typeface="Poppins"/>
                <a:sym typeface="Poppins"/>
              </a:rPr>
              <a:t>PrEP METHODS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309FCD"/>
              </a:buClr>
              <a:buSzPts val="5400"/>
              <a:buFont typeface="Arial"/>
              <a:buNone/>
            </a:pPr>
            <a:r>
              <a:rPr b="1" i="0" lang="en-US" sz="5400" u="none" cap="none" strike="noStrike">
                <a:solidFill>
                  <a:schemeClr val="dk2"/>
                </a:solidFill>
                <a:latin typeface="Poppins"/>
                <a:ea typeface="Poppins"/>
                <a:cs typeface="Poppins"/>
                <a:sym typeface="Poppins"/>
              </a:rPr>
              <a:t>SESSIONS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261" name="Shape 261"/>
        <p:cNvGrpSpPr/>
        <p:nvPr/>
      </p:nvGrpSpPr>
      <p:grpSpPr>
        <a:xfrm>
          <a:off x="0" y="0"/>
          <a:ext cx="0" cy="0"/>
          <a:chOff x="0" y="0"/>
          <a:chExt cx="0" cy="0"/>
        </a:xfrm>
      </p:grpSpPr>
      <p:sp>
        <p:nvSpPr>
          <p:cNvPr id="262" name="Google Shape;262;p47"/>
          <p:cNvSpPr txBox="1"/>
          <p:nvPr>
            <p:ph type="title"/>
          </p:nvPr>
        </p:nvSpPr>
        <p:spPr>
          <a:xfrm>
            <a:off x="5210629" y="1230085"/>
            <a:ext cx="6468232" cy="566738"/>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r>
              <a:rPr lang="en-US">
                <a:solidFill>
                  <a:srgbClr val="92298E"/>
                </a:solidFill>
              </a:rPr>
              <a:t>PrEP Methods Sessions</a:t>
            </a:r>
            <a:endParaRPr>
              <a:solidFill>
                <a:srgbClr val="92298E"/>
              </a:solidFill>
            </a:endParaRPr>
          </a:p>
        </p:txBody>
      </p:sp>
      <p:sp>
        <p:nvSpPr>
          <p:cNvPr id="263" name="Google Shape;263;p47"/>
          <p:cNvSpPr txBox="1"/>
          <p:nvPr>
            <p:ph idx="1" type="body"/>
          </p:nvPr>
        </p:nvSpPr>
        <p:spPr>
          <a:xfrm>
            <a:off x="4754880" y="1883906"/>
            <a:ext cx="6923981" cy="3590301"/>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2000"/>
              <a:buNone/>
            </a:pPr>
            <a:r>
              <a:rPr lang="en-US">
                <a:solidFill>
                  <a:srgbClr val="333333"/>
                </a:solidFill>
              </a:rPr>
              <a:t>The PrEP Methods Sessions include the </a:t>
            </a:r>
            <a:r>
              <a:rPr b="1" lang="en-US">
                <a:solidFill>
                  <a:srgbClr val="333333"/>
                </a:solidFill>
              </a:rPr>
              <a:t>activities that ambassadors should complete to learn everything they need to know about each PrEP method</a:t>
            </a:r>
            <a:r>
              <a:rPr lang="en-US">
                <a:solidFill>
                  <a:srgbClr val="333333"/>
                </a:solidFill>
              </a:rPr>
              <a:t> </a:t>
            </a:r>
            <a:r>
              <a:rPr b="1" lang="en-US">
                <a:solidFill>
                  <a:srgbClr val="333333"/>
                </a:solidFill>
              </a:rPr>
              <a:t>and how to support their peers</a:t>
            </a:r>
            <a:r>
              <a:rPr lang="en-US">
                <a:solidFill>
                  <a:srgbClr val="333333"/>
                </a:solidFill>
              </a:rPr>
              <a:t> to get and use the methods.</a:t>
            </a:r>
            <a:endParaRPr/>
          </a:p>
          <a:p>
            <a:pPr indent="0" lvl="0" marL="0" rtl="0" algn="r">
              <a:lnSpc>
                <a:spcPct val="100000"/>
              </a:lnSpc>
              <a:spcBef>
                <a:spcPts val="0"/>
              </a:spcBef>
              <a:spcAft>
                <a:spcPts val="0"/>
              </a:spcAft>
              <a:buSzPts val="2000"/>
              <a:buNone/>
            </a:pPr>
            <a:r>
              <a:t/>
            </a:r>
            <a:endParaRPr>
              <a:solidFill>
                <a:srgbClr val="333333"/>
              </a:solidFill>
            </a:endParaRPr>
          </a:p>
          <a:p>
            <a:pPr indent="0" lvl="0" marL="0" rtl="0" algn="r">
              <a:lnSpc>
                <a:spcPct val="100000"/>
              </a:lnSpc>
              <a:spcBef>
                <a:spcPts val="0"/>
              </a:spcBef>
              <a:spcAft>
                <a:spcPts val="0"/>
              </a:spcAft>
              <a:buSzPts val="2000"/>
              <a:buNone/>
            </a:pPr>
            <a:r>
              <a:rPr b="1" lang="en-US">
                <a:solidFill>
                  <a:srgbClr val="333333"/>
                </a:solidFill>
              </a:rPr>
              <a:t>All of the sessions should be done, in order, for ambassadors to be trained on a PrEP method. </a:t>
            </a:r>
            <a:r>
              <a:rPr lang="en-US">
                <a:solidFill>
                  <a:srgbClr val="333333"/>
                </a:solidFill>
              </a:rPr>
              <a:t>There are </a:t>
            </a:r>
            <a:r>
              <a:rPr b="1" lang="en-US">
                <a:solidFill>
                  <a:srgbClr val="333333"/>
                </a:solidFill>
              </a:rPr>
              <a:t>two options for completing the sessions when training on multiple methods</a:t>
            </a:r>
            <a:r>
              <a:rPr lang="en-US">
                <a:solidFill>
                  <a:srgbClr val="333333"/>
                </a:solidFill>
              </a:rPr>
              <a:t>, and we will look at these options at the end of this module. </a:t>
            </a:r>
            <a:r>
              <a:rPr lang="en-US">
                <a:solidFill>
                  <a:srgbClr val="333333"/>
                </a:solidFill>
                <a:latin typeface="Poppins SemiBold"/>
                <a:ea typeface="Poppins SemiBold"/>
                <a:cs typeface="Poppins SemiBold"/>
                <a:sym typeface="Poppins SemiBold"/>
              </a:rPr>
              <a:t> </a:t>
            </a:r>
            <a:endParaRPr>
              <a:solidFill>
                <a:srgbClr val="33333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7FD"/>
        </a:solidFill>
      </p:bgPr>
    </p:bg>
    <p:spTree>
      <p:nvGrpSpPr>
        <p:cNvPr id="268" name="Shape 268"/>
        <p:cNvGrpSpPr/>
        <p:nvPr/>
      </p:nvGrpSpPr>
      <p:grpSpPr>
        <a:xfrm>
          <a:off x="0" y="0"/>
          <a:ext cx="0" cy="0"/>
          <a:chOff x="0" y="0"/>
          <a:chExt cx="0" cy="0"/>
        </a:xfrm>
      </p:grpSpPr>
      <p:sp>
        <p:nvSpPr>
          <p:cNvPr id="269" name="Google Shape;269;p9"/>
          <p:cNvSpPr txBox="1"/>
          <p:nvPr>
            <p:ph idx="1" type="body"/>
          </p:nvPr>
        </p:nvSpPr>
        <p:spPr>
          <a:xfrm>
            <a:off x="6668815" y="450893"/>
            <a:ext cx="4984705" cy="6220373"/>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SzPts val="2000"/>
              <a:buNone/>
            </a:pPr>
            <a:r>
              <a:rPr lang="en-US" sz="2000">
                <a:solidFill>
                  <a:srgbClr val="333333"/>
                </a:solidFill>
              </a:rPr>
              <a:t>The PrEP Methods Sessions are active and, once participants learn about combination prevention and making a choice*, they </a:t>
            </a:r>
            <a:r>
              <a:rPr b="1" lang="en-US" sz="2000">
                <a:solidFill>
                  <a:srgbClr val="582F80"/>
                </a:solidFill>
              </a:rPr>
              <a:t>take their own character through a series of activities on a journey from learning about PrEP to telling others</a:t>
            </a:r>
            <a:r>
              <a:rPr lang="en-US" sz="2000">
                <a:solidFill>
                  <a:srgbClr val="333333"/>
                </a:solidFill>
              </a:rPr>
              <a:t>.</a:t>
            </a:r>
            <a:endParaRPr sz="2400"/>
          </a:p>
          <a:p>
            <a:pPr indent="0" lvl="0" marL="0" rtl="0" algn="l">
              <a:lnSpc>
                <a:spcPct val="110000"/>
              </a:lnSpc>
              <a:spcBef>
                <a:spcPts val="0"/>
              </a:spcBef>
              <a:spcAft>
                <a:spcPts val="0"/>
              </a:spcAft>
              <a:buSzPts val="2000"/>
              <a:buNone/>
            </a:pPr>
            <a:r>
              <a:t/>
            </a:r>
            <a:endParaRPr sz="1600">
              <a:solidFill>
                <a:srgbClr val="333333"/>
              </a:solidFill>
            </a:endParaRPr>
          </a:p>
          <a:p>
            <a:pPr indent="0" lvl="0" marL="0" rtl="0" algn="l">
              <a:lnSpc>
                <a:spcPct val="110000"/>
              </a:lnSpc>
              <a:spcBef>
                <a:spcPts val="0"/>
              </a:spcBef>
              <a:spcAft>
                <a:spcPts val="0"/>
              </a:spcAft>
              <a:buSzPts val="2000"/>
              <a:buNone/>
            </a:pPr>
            <a:r>
              <a:rPr lang="en-US" sz="2000">
                <a:solidFill>
                  <a:srgbClr val="333333"/>
                </a:solidFill>
              </a:rPr>
              <a:t>Finally, participants get an opportunity to think about </a:t>
            </a:r>
            <a:r>
              <a:rPr b="1" lang="en-US" sz="2000">
                <a:solidFill>
                  <a:srgbClr val="582F80"/>
                </a:solidFill>
              </a:rPr>
              <a:t>how they might work to make change in their communities </a:t>
            </a:r>
            <a:r>
              <a:rPr lang="en-US" sz="2000">
                <a:solidFill>
                  <a:srgbClr val="582F80"/>
                </a:solidFill>
              </a:rPr>
              <a:t>to </a:t>
            </a:r>
            <a:r>
              <a:rPr b="1" lang="en-US" sz="2000">
                <a:solidFill>
                  <a:srgbClr val="582F80"/>
                </a:solidFill>
              </a:rPr>
              <a:t>improve PrEP access and sexual and reproductive health </a:t>
            </a:r>
            <a:r>
              <a:rPr lang="en-US" sz="2000">
                <a:solidFill>
                  <a:srgbClr val="333333"/>
                </a:solidFill>
              </a:rPr>
              <a:t>for their peers. </a:t>
            </a:r>
            <a:endParaRPr sz="2000">
              <a:solidFill>
                <a:srgbClr val="333333"/>
              </a:solidFill>
            </a:endParaRPr>
          </a:p>
          <a:p>
            <a:pPr indent="0" lvl="0" marL="0" rtl="0" algn="l">
              <a:lnSpc>
                <a:spcPct val="110000"/>
              </a:lnSpc>
              <a:spcBef>
                <a:spcPts val="0"/>
              </a:spcBef>
              <a:spcAft>
                <a:spcPts val="0"/>
              </a:spcAft>
              <a:buSzPts val="2000"/>
              <a:buNone/>
            </a:pPr>
            <a:r>
              <a:t/>
            </a:r>
            <a:endParaRPr sz="1600">
              <a:solidFill>
                <a:srgbClr val="333333"/>
              </a:solidFill>
            </a:endParaRPr>
          </a:p>
          <a:p>
            <a:pPr indent="0" lvl="0" marL="0" rtl="0" algn="l">
              <a:lnSpc>
                <a:spcPct val="110000"/>
              </a:lnSpc>
              <a:spcBef>
                <a:spcPts val="0"/>
              </a:spcBef>
              <a:spcAft>
                <a:spcPts val="0"/>
              </a:spcAft>
              <a:buSzPts val="2000"/>
              <a:buNone/>
            </a:pPr>
            <a:r>
              <a:rPr lang="en-US" sz="1200">
                <a:solidFill>
                  <a:srgbClr val="333333"/>
                </a:solidFill>
              </a:rPr>
              <a:t>*if your training includes the PrEP ring, participants should complete the </a:t>
            </a:r>
            <a:r>
              <a:rPr b="1" lang="en-US" sz="1200">
                <a:solidFill>
                  <a:srgbClr val="333333"/>
                </a:solidFill>
              </a:rPr>
              <a:t>PrEP Ring and Our Bodies</a:t>
            </a:r>
            <a:r>
              <a:rPr lang="en-US" sz="1200">
                <a:solidFill>
                  <a:srgbClr val="333333"/>
                </a:solidFill>
              </a:rPr>
              <a:t> session before beginning the journey map activities</a:t>
            </a:r>
            <a:endParaRPr sz="1200">
              <a:solidFill>
                <a:srgbClr val="333333"/>
              </a:solidFill>
            </a:endParaRPr>
          </a:p>
        </p:txBody>
      </p:sp>
      <p:pic>
        <p:nvPicPr>
          <p:cNvPr id="270" name="Google Shape;270;p9"/>
          <p:cNvPicPr preferRelativeResize="0"/>
          <p:nvPr/>
        </p:nvPicPr>
        <p:blipFill rotWithShape="1">
          <a:blip r:embed="rId3">
            <a:alphaModFix/>
          </a:blip>
          <a:srcRect b="0" l="0" r="0" t="0"/>
          <a:stretch/>
        </p:blipFill>
        <p:spPr>
          <a:xfrm>
            <a:off x="0" y="0"/>
            <a:ext cx="6378268"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7FD"/>
        </a:solidFill>
      </p:bgPr>
    </p:bg>
    <p:spTree>
      <p:nvGrpSpPr>
        <p:cNvPr id="275" name="Shape 275"/>
        <p:cNvGrpSpPr/>
        <p:nvPr/>
      </p:nvGrpSpPr>
      <p:grpSpPr>
        <a:xfrm>
          <a:off x="0" y="0"/>
          <a:ext cx="0" cy="0"/>
          <a:chOff x="0" y="0"/>
          <a:chExt cx="0" cy="0"/>
        </a:xfrm>
      </p:grpSpPr>
      <p:sp>
        <p:nvSpPr>
          <p:cNvPr id="276" name="Google Shape;276;p10"/>
          <p:cNvSpPr txBox="1"/>
          <p:nvPr>
            <p:ph idx="2" type="body"/>
          </p:nvPr>
        </p:nvSpPr>
        <p:spPr>
          <a:xfrm>
            <a:off x="0" y="125301"/>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92298E"/>
                </a:solidFill>
              </a:rPr>
              <a:t>Combination Prevention</a:t>
            </a:r>
            <a:endParaRPr>
              <a:solidFill>
                <a:srgbClr val="92298E"/>
              </a:solidFill>
            </a:endParaRPr>
          </a:p>
        </p:txBody>
      </p:sp>
      <p:sp>
        <p:nvSpPr>
          <p:cNvPr id="277" name="Google Shape;277;p10"/>
          <p:cNvSpPr txBox="1"/>
          <p:nvPr/>
        </p:nvSpPr>
        <p:spPr>
          <a:xfrm>
            <a:off x="669348" y="1268301"/>
            <a:ext cx="4535697" cy="539345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Session Goal: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Participants learn about </a:t>
            </a:r>
            <a:r>
              <a:rPr b="1" i="0" lang="en-US" sz="1800" u="none" cap="none" strike="noStrike">
                <a:solidFill>
                  <a:srgbClr val="333333"/>
                </a:solidFill>
                <a:latin typeface="Poppins"/>
                <a:ea typeface="Poppins"/>
                <a:cs typeface="Poppins"/>
                <a:sym typeface="Poppins"/>
              </a:rPr>
              <a:t>PrEP methods</a:t>
            </a:r>
            <a:r>
              <a:rPr b="0" i="0" lang="en-US" sz="1800" u="none" cap="none" strike="noStrike">
                <a:solidFill>
                  <a:srgbClr val="333333"/>
                </a:solidFill>
                <a:latin typeface="Poppins"/>
                <a:ea typeface="Poppins"/>
                <a:cs typeface="Poppins"/>
                <a:sym typeface="Poppins"/>
              </a:rPr>
              <a:t> and their role in preventing HIV alongside other HIV prevention methods. They will also practice </a:t>
            </a:r>
            <a:r>
              <a:rPr b="1" i="0" lang="en-US" sz="1800" u="none" cap="none" strike="noStrike">
                <a:solidFill>
                  <a:srgbClr val="333333"/>
                </a:solidFill>
                <a:latin typeface="Poppins"/>
                <a:ea typeface="Poppins"/>
                <a:cs typeface="Poppins"/>
                <a:sym typeface="Poppins"/>
              </a:rPr>
              <a:t>correcting myths about PrEP</a:t>
            </a:r>
            <a:r>
              <a:rPr b="0" i="0" lang="en-US" sz="1800" u="none" cap="none" strike="noStrike">
                <a:solidFill>
                  <a:srgbClr val="333333"/>
                </a:solidFill>
                <a:latin typeface="Poppins"/>
                <a:ea typeface="Poppins"/>
                <a:cs typeface="Poppins"/>
                <a:sym typeface="Poppins"/>
              </a:rPr>
              <a:t>.</a:t>
            </a:r>
            <a:endParaRPr b="0" i="0" sz="18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chemeClr val="accent3"/>
              </a:buClr>
              <a:buSzPts val="1800"/>
              <a:buFont typeface="Arial"/>
              <a:buNone/>
            </a:pPr>
            <a:r>
              <a:t/>
            </a:r>
            <a:endParaRPr b="0" i="0" sz="18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92298E"/>
                </a:solidFill>
                <a:latin typeface="Poppins"/>
                <a:ea typeface="Poppins"/>
                <a:cs typeface="Poppins"/>
                <a:sym typeface="Poppins"/>
              </a:rPr>
              <a:t>Session Activities: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Myths &amp; facts activity</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Noto Sans Symbols"/>
              <a:buChar char="▪"/>
            </a:pPr>
            <a:r>
              <a:rPr b="0" i="0" lang="en-US" sz="1800" u="none" cap="none" strike="noStrike">
                <a:solidFill>
                  <a:srgbClr val="333333"/>
                </a:solidFill>
                <a:latin typeface="Poppins"/>
                <a:ea typeface="Poppins"/>
                <a:cs typeface="Poppins"/>
                <a:sym typeface="Poppins"/>
              </a:rPr>
              <a:t>Combination prevention competition*</a:t>
            </a:r>
            <a:endParaRPr b="0" i="0" sz="1800" u="none" cap="none" strike="noStrike">
              <a:solidFill>
                <a:srgbClr val="333333"/>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rPr b="1" i="0" lang="en-US" sz="1800" u="none" cap="none" strike="noStrike">
                <a:solidFill>
                  <a:srgbClr val="92298E"/>
                </a:solidFill>
                <a:latin typeface="Poppins"/>
                <a:ea typeface="Poppins"/>
                <a:cs typeface="Poppins"/>
                <a:sym typeface="Poppins"/>
              </a:rPr>
              <a:t>Ambassador Tools &amp; Worksheets: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HIV Transmission &amp; Prevention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Test &amp; Prevent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PrEP, PEP, &amp; ART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2298E"/>
              </a:buClr>
              <a:buSzPts val="1800"/>
              <a:buFont typeface="Arial"/>
              <a:buChar char="•"/>
            </a:pPr>
            <a:r>
              <a:rPr b="0" i="0" lang="en-US" sz="1800" u="none" cap="none" strike="noStrike">
                <a:solidFill>
                  <a:srgbClr val="333333"/>
                </a:solidFill>
                <a:latin typeface="Poppins"/>
                <a:ea typeface="Poppins"/>
                <a:cs typeface="Poppins"/>
                <a:sym typeface="Poppins"/>
              </a:rPr>
              <a:t>Expanding Options to Fit Our Lives</a:t>
            </a:r>
            <a:endParaRPr b="0" i="0" sz="18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chemeClr val="accent3"/>
              </a:buClr>
              <a:buSzPts val="1800"/>
              <a:buFont typeface="Arial"/>
              <a:buNone/>
            </a:pPr>
            <a:r>
              <a:t/>
            </a:r>
            <a:endParaRPr b="0" i="0" sz="1400" u="none" cap="none" strike="noStrike">
              <a:solidFill>
                <a:srgbClr val="333333"/>
              </a:solidFill>
              <a:latin typeface="Arial"/>
              <a:ea typeface="Arial"/>
              <a:cs typeface="Arial"/>
              <a:sym typeface="Arial"/>
            </a:endParaRPr>
          </a:p>
        </p:txBody>
      </p:sp>
      <p:pic>
        <p:nvPicPr>
          <p:cNvPr id="278" name="Google Shape;278;p10"/>
          <p:cNvPicPr preferRelativeResize="0"/>
          <p:nvPr/>
        </p:nvPicPr>
        <p:blipFill rotWithShape="1">
          <a:blip r:embed="rId3">
            <a:alphaModFix/>
          </a:blip>
          <a:srcRect b="0" l="0" r="0" t="0"/>
          <a:stretch/>
        </p:blipFill>
        <p:spPr>
          <a:xfrm rot="-5400000">
            <a:off x="6279788" y="352086"/>
            <a:ext cx="4432101" cy="6264534"/>
          </a:xfrm>
          <a:prstGeom prst="rect">
            <a:avLst/>
          </a:prstGeom>
          <a:noFill/>
          <a:ln>
            <a:noFill/>
          </a:ln>
          <a:effectLst>
            <a:outerShdw blurRad="292100" rotWithShape="0" algn="tl" dir="2700000" dist="139700">
              <a:srgbClr val="333333">
                <a:alpha val="65098"/>
              </a:srgbClr>
            </a:outerShdw>
          </a:effectLst>
        </p:spPr>
      </p:pic>
      <p:sp>
        <p:nvSpPr>
          <p:cNvPr id="279" name="Google Shape;279;p10"/>
          <p:cNvSpPr txBox="1"/>
          <p:nvPr/>
        </p:nvSpPr>
        <p:spPr>
          <a:xfrm>
            <a:off x="5927465" y="6401736"/>
            <a:ext cx="6264536" cy="536607"/>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1200"/>
              </a:spcAft>
              <a:buClr>
                <a:srgbClr val="377132"/>
              </a:buClr>
              <a:buSzPts val="2000"/>
              <a:buFont typeface="Arial"/>
              <a:buNone/>
            </a:pPr>
            <a:r>
              <a:rPr b="0" i="0" lang="en-US" sz="1200" u="none" cap="none" strike="noStrike">
                <a:solidFill>
                  <a:srgbClr val="333333"/>
                </a:solidFill>
                <a:latin typeface="Poppins"/>
                <a:ea typeface="Poppins"/>
                <a:cs typeface="Poppins"/>
                <a:sym typeface="Poppins"/>
              </a:rPr>
              <a:t>*Note: </a:t>
            </a:r>
            <a:r>
              <a:rPr b="1" i="0" lang="en-US" sz="1200" u="none" cap="none" strike="noStrike">
                <a:solidFill>
                  <a:srgbClr val="333333"/>
                </a:solidFill>
                <a:latin typeface="Poppins"/>
                <a:ea typeface="Poppins"/>
                <a:cs typeface="Poppins"/>
                <a:sym typeface="Poppins"/>
              </a:rPr>
              <a:t>The Diverse Version includes Event-Driven (ED) PrEP in this activity</a:t>
            </a:r>
            <a:r>
              <a:rPr b="0" i="0" lang="en-US" sz="1200" u="none" cap="none" strike="noStrike">
                <a:solidFill>
                  <a:srgbClr val="333333"/>
                </a:solidFill>
                <a:latin typeface="Poppins"/>
                <a:ea typeface="Poppins"/>
                <a:cs typeface="Poppins"/>
                <a:sym typeface="Poppins"/>
              </a:rPr>
              <a:t>, but the AGYW Version does not. Both toolkits include the ED-PrEP tool.</a:t>
            </a:r>
            <a:endParaRPr b="0" i="0" sz="1400" u="none" cap="none" strike="noStrike">
              <a:solidFill>
                <a:srgbClr val="000000"/>
              </a:solidFill>
              <a:latin typeface="Arial"/>
              <a:ea typeface="Arial"/>
              <a:cs typeface="Arial"/>
              <a:sym typeface="Arial"/>
            </a:endParaRPr>
          </a:p>
        </p:txBody>
      </p:sp>
      <p:sp>
        <p:nvSpPr>
          <p:cNvPr id="280" name="Google Shape;280;p10"/>
          <p:cNvSpPr/>
          <p:nvPr/>
        </p:nvSpPr>
        <p:spPr>
          <a:xfrm>
            <a:off x="9118842" y="5048938"/>
            <a:ext cx="2399700" cy="529200"/>
          </a:xfrm>
          <a:prstGeom prst="roundRect">
            <a:avLst>
              <a:gd fmla="val 16667" name="adj"/>
            </a:avLst>
          </a:prstGeom>
          <a:solidFill>
            <a:srgbClr val="87C781"/>
          </a:solidFill>
          <a:ln cap="flat" cmpd="sng" w="9525">
            <a:solidFill>
              <a:srgbClr val="13717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700">
                <a:solidFill>
                  <a:srgbClr val="FFFFFF"/>
                </a:solidFill>
                <a:latin typeface="Poppins"/>
                <a:ea typeface="Poppins"/>
                <a:cs typeface="Poppins"/>
                <a:sym typeface="Poppins"/>
              </a:rPr>
              <a:t>Ambassador Tool</a:t>
            </a:r>
            <a:endParaRPr b="1" i="0" sz="1300" u="none" cap="none" strike="noStrike">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7FD"/>
        </a:solidFill>
      </p:bgPr>
    </p:bg>
    <p:spTree>
      <p:nvGrpSpPr>
        <p:cNvPr id="285" name="Shape 285"/>
        <p:cNvGrpSpPr/>
        <p:nvPr/>
      </p:nvGrpSpPr>
      <p:grpSpPr>
        <a:xfrm>
          <a:off x="0" y="0"/>
          <a:ext cx="0" cy="0"/>
          <a:chOff x="0" y="0"/>
          <a:chExt cx="0" cy="0"/>
        </a:xfrm>
      </p:grpSpPr>
      <p:pic>
        <p:nvPicPr>
          <p:cNvPr id="286" name="Google Shape;286;g3efbbab8f80_0_16" title="IMG_4863.jpeg"/>
          <p:cNvPicPr preferRelativeResize="0"/>
          <p:nvPr/>
        </p:nvPicPr>
        <p:blipFill rotWithShape="1">
          <a:blip r:embed="rId3">
            <a:alphaModFix/>
          </a:blip>
          <a:srcRect b="0" l="0" r="0" t="18414"/>
          <a:stretch/>
        </p:blipFill>
        <p:spPr>
          <a:xfrm>
            <a:off x="568042" y="0"/>
            <a:ext cx="11207910" cy="6858002"/>
          </a:xfrm>
          <a:prstGeom prst="rect">
            <a:avLst/>
          </a:prstGeom>
          <a:noFill/>
          <a:ln>
            <a:noFill/>
          </a:ln>
        </p:spPr>
      </p:pic>
      <p:sp>
        <p:nvSpPr>
          <p:cNvPr id="287" name="Google Shape;287;g3efbbab8f80_0_16"/>
          <p:cNvSpPr txBox="1"/>
          <p:nvPr>
            <p:ph idx="2" type="body"/>
          </p:nvPr>
        </p:nvSpPr>
        <p:spPr>
          <a:xfrm>
            <a:off x="12050" y="5834907"/>
            <a:ext cx="12192000" cy="863100"/>
          </a:xfrm>
          <a:prstGeom prst="rect">
            <a:avLst/>
          </a:prstGeom>
          <a:solidFill>
            <a:schemeClr val="accent1"/>
          </a:solidFill>
          <a:ln>
            <a:noFill/>
          </a:ln>
        </p:spPr>
        <p:txBody>
          <a:bodyPr anchorCtr="0" anchor="ctr" bIns="45700" lIns="731500" spcFirstLastPara="1" rIns="91425" wrap="square" tIns="45700">
            <a:noAutofit/>
          </a:bodyPr>
          <a:lstStyle/>
          <a:p>
            <a:pPr indent="-342900" lvl="0" marL="342900" rtl="0" algn="ctr">
              <a:lnSpc>
                <a:spcPct val="100000"/>
              </a:lnSpc>
              <a:spcBef>
                <a:spcPts val="0"/>
              </a:spcBef>
              <a:spcAft>
                <a:spcPts val="0"/>
              </a:spcAft>
              <a:buSzPts val="3500"/>
              <a:buNone/>
            </a:pPr>
            <a:r>
              <a:rPr lang="en-US">
                <a:solidFill>
                  <a:srgbClr val="92298E"/>
                </a:solidFill>
              </a:rPr>
              <a:t>Combination Prevention Competition</a:t>
            </a:r>
            <a:endParaRPr>
              <a:solidFill>
                <a:srgbClr val="92298E"/>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FHI 360 Theme">
  <a:themeElements>
    <a:clrScheme name="CHOICE VTOT">
      <a:dk1>
        <a:srgbClr val="14375A"/>
      </a:dk1>
      <a:lt1>
        <a:srgbClr val="FFFFFF"/>
      </a:lt1>
      <a:dk2>
        <a:srgbClr val="13717C"/>
      </a:dk2>
      <a:lt2>
        <a:srgbClr val="FFFFFF"/>
      </a:lt2>
      <a:accent1>
        <a:srgbClr val="87C781"/>
      </a:accent1>
      <a:accent2>
        <a:srgbClr val="C4DA66"/>
      </a:accent2>
      <a:accent3>
        <a:srgbClr val="D8D348"/>
      </a:accent3>
      <a:accent4>
        <a:srgbClr val="C1C73E"/>
      </a:accent4>
      <a:accent5>
        <a:srgbClr val="BD3093"/>
      </a:accent5>
      <a:accent6>
        <a:srgbClr val="00B0D4"/>
      </a:accent6>
      <a:hlink>
        <a:srgbClr val="F36421"/>
      </a:hlink>
      <a:folHlink>
        <a:srgbClr val="FAC60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2022-05-23T13:17:57Z</dcterms:created>
  <dc:creator>Aubrey Weber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0x010100EA8F0ACE12F80A4794329C3456661B9E</vt:lpwstr>
  </property>
  <property fmtid="{D5CDD505-2E9C-101B-9397-08002B2CF9AE}" pid="3" name="MediaServiceImageTags">
    <vt:lpwstr/>
  </property>
</Properties>
</file>