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officeDocument" Target="ppt/presentation.xml"/><Relationship Id="rId2" Type="http://schemas.openxmlformats.org/package/2006/relationships/metadata/core-properties" Target="docProps/core.xml"/><Relationship Id="rId1"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2-1.png"/><Relationship Id="rId3" Type="http://schemas.openxmlformats.org/officeDocument/2006/relationships/image" Target="../media/Poster-01-Group-of-friends-on-a-city-street-image-3.jpe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image-1002-1.png"/><Relationship Id="rId3" Type="http://schemas.openxmlformats.org/officeDocument/2006/relationships/image" Target="../media/Poster-02-Group-of-women-walking-image-3.jpe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image-1002-1.png"/><Relationship Id="rId3" Type="http://schemas.openxmlformats.org/officeDocument/2006/relationships/image" Target="../media/Poster-03-Group-of-friends-under-a-tree-image-3.jpe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image" Target="../media/image-1002-1.png"/><Relationship Id="rId3" Type="http://schemas.openxmlformats.org/officeDocument/2006/relationships/image" Target="../media/Poster-04-Man-at-a-phone-repair-stall-image-3.jpe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image" Target="../media/image-1002-1.png"/><Relationship Id="rId3" Type="http://schemas.openxmlformats.org/officeDocument/2006/relationships/image" Target="../media/Poster-05-Group-talking-at-a-table-image-3.jpe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How to use">
    <p:bg>
      <p:bgPr>
        <a:solidFill>
          <a:srgbClr val="07142F"/>
        </a:solidFill>
      </p:bgPr>
    </p:bg>
    <p:spTree>
      <p:nvGrpSpPr>
        <p:cNvPr id="1" name=""/>
        <p:cNvGrpSpPr/>
        <p:nvPr/>
      </p:nvGrpSpPr>
      <p:grpSpPr>
        <a:xfrm>
          <a:off x="0" y="0"/>
          <a:ext cx="0" cy="0"/>
          <a:chOff x="0" y="0"/>
          <a:chExt cx="0" cy="0"/>
        </a:xfrm>
      </p:grpSpPr>
      <p:pic>
        <p:nvPicPr>
          <p:cNvPr id="2" name="Image 0" descr="badge_s.png">    </p:cNvPr>
          <p:cNvPicPr>
            <a:picLocks noChangeAspect="1"/>
          </p:cNvPicPr>
          <p:nvPr/>
        </p:nvPicPr>
        <p:blipFill>
          <a:blip r:embed="rId1"/>
          <a:stretch>
            <a:fillRect/>
          </a:stretch>
        </p:blipFill>
        <p:spPr>
          <a:xfrm>
            <a:off x="6172200" y="384048"/>
            <a:ext cx="932688" cy="946404"/>
          </a:xfrm>
          <a:prstGeom prst="rect">
            <a:avLst/>
          </a:prstGeom>
        </p:spPr>
      </p:pic>
      <p:sp>
        <p:nvSpPr>
          <p:cNvPr id="3" name="Text 0"/>
          <p:cNvSpPr/>
          <p:nvPr>
            <p:ph idx="101" type="title" hasCustomPrompt="1"/>
          </p:nvPr>
        </p:nvSpPr>
        <p:spPr>
          <a:xfrm>
            <a:off x="365760" y="685220"/>
            <a:ext cx="6949440" cy="1005840"/>
          </a:xfrm>
          <a:prstGeom prst="rect">
            <a:avLst/>
          </a:prstGeom>
          <a:noFill/>
          <a:ln/>
        </p:spPr>
        <p:txBody>
          <a:bodyPr wrap="square" rtlCol="0"/>
          <a:lstStyle>
            <a:lvl1pPr algn="l" indent="0" marL="0">
              <a:buNone/>
              <a:defRPr lang="en-US" sz="40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4000" dirty="0">
                <a:solidFill>
                  <a:srgbClr val="5DB3F5"/>
                </a:solidFill>
                <a:latin typeface="Barlow SemiBold" pitchFamily="34" charset="0"/>
                <a:ea typeface="Barlow SemiBold" pitchFamily="34" charset="-122"/>
                <a:cs typeface="Barlow SemiBold" pitchFamily="34" charset="-120"/>
              </a:rPr>
              <a:t>Title</a:t>
            </a:r>
            <a:endParaRPr lang="en-US" sz="4000" dirty="0"/>
          </a:p>
        </p:txBody>
      </p:sp>
      <p:sp>
        <p:nvSpPr>
          <p:cNvPr id="4" name="Text 0"/>
          <p:cNvSpPr/>
          <p:nvPr>
            <p:ph idx="102" type="body" hasCustomPrompt="1"/>
          </p:nvPr>
        </p:nvSpPr>
        <p:spPr>
          <a:xfrm>
            <a:off x="457200" y="2103120"/>
            <a:ext cx="6647688" cy="7863840"/>
          </a:xfrm>
          <a:prstGeom prst="rect">
            <a:avLst/>
          </a:prstGeom>
          <a:noFill/>
          <a:ln/>
        </p:spPr>
        <p:txBody>
          <a:bodyPr wrap="square" rtlCol="0"/>
          <a:lstStyle>
            <a:lvl1pPr algn="l" indent="0" marL="0">
              <a:buNone/>
              <a:defRPr lang="en-US" sz="14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400" dirty="0">
                <a:solidFill>
                  <a:srgbClr val="FFFFFF"/>
                </a:solidFill>
                <a:latin typeface="Montserrat" pitchFamily="34" charset="0"/>
                <a:ea typeface="Montserrat" pitchFamily="34" charset="-122"/>
                <a:cs typeface="Montserrat" pitchFamily="34" charset="-120"/>
              </a:rPr>
              <a:t>Text</a:t>
            </a:r>
            <a:endParaRPr lang="en-US"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oster 01 Group of friends on a city street">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overlay.png">    </p:cNvPr>
          <p:cNvPicPr>
            <a:picLocks noChangeAspect="1"/>
          </p:cNvPicPr>
          <p:nvPr/>
        </p:nvPicPr>
        <p:blipFill>
          <a:blip r:embed="rId1"/>
          <a:stretch>
            <a:fillRect/>
          </a:stretch>
        </p:blipFill>
        <p:spPr>
          <a:xfrm>
            <a:off x="0" y="0"/>
            <a:ext cx="7562088" cy="10689336"/>
          </a:xfrm>
          <a:prstGeom prst="rect">
            <a:avLst/>
          </a:prstGeom>
        </p:spPr>
      </p:pic>
      <p:pic>
        <p:nvPicPr>
          <p:cNvPr id="3" name="Image 1" descr="badge_s.png">    </p:cNvPr>
          <p:cNvPicPr>
            <a:picLocks noChangeAspect="1"/>
          </p:cNvPicPr>
          <p:nvPr/>
        </p:nvPicPr>
        <p:blipFill>
          <a:blip r:embed="rId2"/>
          <a:stretch>
            <a:fillRect/>
          </a:stretch>
        </p:blipFill>
        <p:spPr>
          <a:xfrm>
            <a:off x="6172200" y="384048"/>
            <a:ext cx="932688" cy="946404"/>
          </a:xfrm>
          <a:prstGeom prst="rect">
            <a:avLst/>
          </a:prstGeom>
        </p:spPr>
      </p:pic>
      <p:sp>
        <p:nvSpPr>
          <p:cNvPr id="4" name="Text 0"/>
          <p:cNvSpPr/>
          <p:nvPr>
            <p:ph idx="102" type="title" hasCustomPrompt="1"/>
          </p:nvPr>
        </p:nvSpPr>
        <p:spPr>
          <a:xfrm>
            <a:off x="365760" y="685220"/>
            <a:ext cx="6949440" cy="2011680"/>
          </a:xfrm>
          <a:prstGeom prst="rect">
            <a:avLst/>
          </a:prstGeom>
          <a:noFill/>
          <a:ln/>
        </p:spPr>
        <p:txBody>
          <a:bodyPr wrap="square" rtlCol="0"/>
          <a:lstStyle>
            <a:lvl1pPr algn="l" indent="0" marL="0">
              <a:lnSpc>
                <a:spcPts val="5890"/>
              </a:lnSpc>
              <a:buNone/>
              <a:defRPr lang="en-US" sz="7200" dirty="0">
                <a:solidFill>
                  <a:srgbClr val="5DB3F5"/>
                </a:solidFill>
                <a:latin typeface="Barlow SemiBold" pitchFamily="34" charset="0"/>
                <a:ea typeface="Barlow SemiBold" pitchFamily="34" charset="-122"/>
                <a:cs typeface="Barlow SemiBold" pitchFamily="34" charset="-120"/>
              </a:defRPr>
            </a:lvl1pPr>
          </a:lstStyle>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Headline</a:t>
            </a:r>
            <a:endParaRPr lang="en-US" sz="7200" dirty="0"/>
          </a:p>
        </p:txBody>
      </p:sp>
      <p:sp>
        <p:nvSpPr>
          <p:cNvPr id="5" name="Text 0"/>
          <p:cNvSpPr/>
          <p:nvPr>
            <p:ph idx="103" type="body" hasCustomPrompt="1"/>
          </p:nvPr>
        </p:nvSpPr>
        <p:spPr>
          <a:xfrm>
            <a:off x="457200" y="7086600"/>
            <a:ext cx="6647688" cy="2788920"/>
          </a:xfrm>
          <a:prstGeom prst="rect">
            <a:avLst/>
          </a:prstGeom>
          <a:noFill/>
          <a:ln/>
        </p:spPr>
        <p:txBody>
          <a:bodyPr wrap="square" rtlCol="0"/>
          <a:lstStyle>
            <a:lvl1pPr algn="l" indent="0" marL="0">
              <a:buNone/>
              <a:defRPr lang="en-US" sz="12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200" dirty="0">
                <a:solidFill>
                  <a:srgbClr val="FFFFFF"/>
                </a:solidFill>
                <a:latin typeface="Montserrat" pitchFamily="34" charset="0"/>
                <a:ea typeface="Montserrat" pitchFamily="34" charset="-122"/>
                <a:cs typeface="Montserrat" pitchFamily="34" charset="-120"/>
              </a:rPr>
              <a:t>Poster text</a:t>
            </a:r>
            <a:endParaRPr lang="en-US" sz="1200" dirty="0"/>
          </a:p>
        </p:txBody>
      </p:sp>
      <p:sp>
        <p:nvSpPr>
          <p:cNvPr id="6" name="Text 0"/>
          <p:cNvSpPr/>
          <p:nvPr>
            <p:ph idx="104" type="body" hasCustomPrompt="1"/>
          </p:nvPr>
        </p:nvSpPr>
        <p:spPr>
          <a:xfrm>
            <a:off x="457200" y="10012680"/>
            <a:ext cx="6647688" cy="274320"/>
          </a:xfrm>
          <a:prstGeom prst="rect">
            <a:avLst/>
          </a:prstGeom>
          <a:noFill/>
          <a:ln/>
        </p:spPr>
        <p:txBody>
          <a:bodyPr wrap="square" rtlCol="0"/>
          <a:lstStyle>
            <a:lvl1pPr algn="l" indent="0" marL="0">
              <a:buNone/>
              <a:defRPr lang="en-US" sz="9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900" dirty="0">
                <a:solidFill>
                  <a:srgbClr val="FFFFFF"/>
                </a:solidFill>
                <a:latin typeface="Montserrat" pitchFamily="34" charset="0"/>
                <a:ea typeface="Montserrat" pitchFamily="34" charset="-122"/>
                <a:cs typeface="Montserrat" pitchFamily="34" charset="-120"/>
              </a:rPr>
              <a:t>Footnote</a:t>
            </a:r>
            <a:endParaRPr lang="en-US" sz="9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oster 02 Group of women walking">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overlay.png">    </p:cNvPr>
          <p:cNvPicPr>
            <a:picLocks noChangeAspect="1"/>
          </p:cNvPicPr>
          <p:nvPr/>
        </p:nvPicPr>
        <p:blipFill>
          <a:blip r:embed="rId1"/>
          <a:stretch>
            <a:fillRect/>
          </a:stretch>
        </p:blipFill>
        <p:spPr>
          <a:xfrm>
            <a:off x="0" y="0"/>
            <a:ext cx="7562088" cy="10689336"/>
          </a:xfrm>
          <a:prstGeom prst="rect">
            <a:avLst/>
          </a:prstGeom>
        </p:spPr>
      </p:pic>
      <p:pic>
        <p:nvPicPr>
          <p:cNvPr id="3" name="Image 1" descr="badge_s.png">    </p:cNvPr>
          <p:cNvPicPr>
            <a:picLocks noChangeAspect="1"/>
          </p:cNvPicPr>
          <p:nvPr/>
        </p:nvPicPr>
        <p:blipFill>
          <a:blip r:embed="rId2"/>
          <a:stretch>
            <a:fillRect/>
          </a:stretch>
        </p:blipFill>
        <p:spPr>
          <a:xfrm>
            <a:off x="6172200" y="384048"/>
            <a:ext cx="932688" cy="946404"/>
          </a:xfrm>
          <a:prstGeom prst="rect">
            <a:avLst/>
          </a:prstGeom>
        </p:spPr>
      </p:pic>
      <p:sp>
        <p:nvSpPr>
          <p:cNvPr id="4" name="Text 0"/>
          <p:cNvSpPr/>
          <p:nvPr>
            <p:ph idx="102" type="title" hasCustomPrompt="1"/>
          </p:nvPr>
        </p:nvSpPr>
        <p:spPr>
          <a:xfrm>
            <a:off x="365760" y="685220"/>
            <a:ext cx="6949440" cy="2011680"/>
          </a:xfrm>
          <a:prstGeom prst="rect">
            <a:avLst/>
          </a:prstGeom>
          <a:noFill/>
          <a:ln/>
        </p:spPr>
        <p:txBody>
          <a:bodyPr wrap="square" rtlCol="0"/>
          <a:lstStyle>
            <a:lvl1pPr algn="l" indent="0" marL="0">
              <a:lnSpc>
                <a:spcPts val="5890"/>
              </a:lnSpc>
              <a:buNone/>
              <a:defRPr lang="en-US" sz="7200" dirty="0">
                <a:solidFill>
                  <a:srgbClr val="5DB3F5"/>
                </a:solidFill>
                <a:latin typeface="Barlow SemiBold" pitchFamily="34" charset="0"/>
                <a:ea typeface="Barlow SemiBold" pitchFamily="34" charset="-122"/>
                <a:cs typeface="Barlow SemiBold" pitchFamily="34" charset="-120"/>
              </a:defRPr>
            </a:lvl1pPr>
          </a:lstStyle>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Headline</a:t>
            </a:r>
            <a:endParaRPr lang="en-US" sz="7200" dirty="0"/>
          </a:p>
        </p:txBody>
      </p:sp>
      <p:sp>
        <p:nvSpPr>
          <p:cNvPr id="5" name="Text 0"/>
          <p:cNvSpPr/>
          <p:nvPr>
            <p:ph idx="103" type="body" hasCustomPrompt="1"/>
          </p:nvPr>
        </p:nvSpPr>
        <p:spPr>
          <a:xfrm>
            <a:off x="457200" y="7086600"/>
            <a:ext cx="6647688" cy="2788920"/>
          </a:xfrm>
          <a:prstGeom prst="rect">
            <a:avLst/>
          </a:prstGeom>
          <a:noFill/>
          <a:ln/>
        </p:spPr>
        <p:txBody>
          <a:bodyPr wrap="square" rtlCol="0"/>
          <a:lstStyle>
            <a:lvl1pPr algn="l" indent="0" marL="0">
              <a:buNone/>
              <a:defRPr lang="en-US" sz="12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200" dirty="0">
                <a:solidFill>
                  <a:srgbClr val="FFFFFF"/>
                </a:solidFill>
                <a:latin typeface="Montserrat" pitchFamily="34" charset="0"/>
                <a:ea typeface="Montserrat" pitchFamily="34" charset="-122"/>
                <a:cs typeface="Montserrat" pitchFamily="34" charset="-120"/>
              </a:rPr>
              <a:t>Poster text</a:t>
            </a:r>
            <a:endParaRPr lang="en-US" sz="1200" dirty="0"/>
          </a:p>
        </p:txBody>
      </p:sp>
      <p:sp>
        <p:nvSpPr>
          <p:cNvPr id="6" name="Text 0"/>
          <p:cNvSpPr/>
          <p:nvPr>
            <p:ph idx="104" type="body" hasCustomPrompt="1"/>
          </p:nvPr>
        </p:nvSpPr>
        <p:spPr>
          <a:xfrm>
            <a:off x="457200" y="10012680"/>
            <a:ext cx="6647688" cy="274320"/>
          </a:xfrm>
          <a:prstGeom prst="rect">
            <a:avLst/>
          </a:prstGeom>
          <a:noFill/>
          <a:ln/>
        </p:spPr>
        <p:txBody>
          <a:bodyPr wrap="square" rtlCol="0"/>
          <a:lstStyle>
            <a:lvl1pPr algn="l" indent="0" marL="0">
              <a:buNone/>
              <a:defRPr lang="en-US" sz="9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900" dirty="0">
                <a:solidFill>
                  <a:srgbClr val="FFFFFF"/>
                </a:solidFill>
                <a:latin typeface="Montserrat" pitchFamily="34" charset="0"/>
                <a:ea typeface="Montserrat" pitchFamily="34" charset="-122"/>
                <a:cs typeface="Montserrat" pitchFamily="34" charset="-120"/>
              </a:rPr>
              <a:t>Footnote</a:t>
            </a:r>
            <a:endParaRPr lang="en-US" sz="9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oster 03 Group of friends under a tre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overlay.png">    </p:cNvPr>
          <p:cNvPicPr>
            <a:picLocks noChangeAspect="1"/>
          </p:cNvPicPr>
          <p:nvPr/>
        </p:nvPicPr>
        <p:blipFill>
          <a:blip r:embed="rId1"/>
          <a:stretch>
            <a:fillRect/>
          </a:stretch>
        </p:blipFill>
        <p:spPr>
          <a:xfrm>
            <a:off x="0" y="0"/>
            <a:ext cx="7562088" cy="10689336"/>
          </a:xfrm>
          <a:prstGeom prst="rect">
            <a:avLst/>
          </a:prstGeom>
        </p:spPr>
      </p:pic>
      <p:pic>
        <p:nvPicPr>
          <p:cNvPr id="3" name="Image 1" descr="badge_s.png">    </p:cNvPr>
          <p:cNvPicPr>
            <a:picLocks noChangeAspect="1"/>
          </p:cNvPicPr>
          <p:nvPr/>
        </p:nvPicPr>
        <p:blipFill>
          <a:blip r:embed="rId2"/>
          <a:stretch>
            <a:fillRect/>
          </a:stretch>
        </p:blipFill>
        <p:spPr>
          <a:xfrm>
            <a:off x="6172200" y="384048"/>
            <a:ext cx="932688" cy="946404"/>
          </a:xfrm>
          <a:prstGeom prst="rect">
            <a:avLst/>
          </a:prstGeom>
        </p:spPr>
      </p:pic>
      <p:sp>
        <p:nvSpPr>
          <p:cNvPr id="4" name="Text 0"/>
          <p:cNvSpPr/>
          <p:nvPr>
            <p:ph idx="102" type="title" hasCustomPrompt="1"/>
          </p:nvPr>
        </p:nvSpPr>
        <p:spPr>
          <a:xfrm>
            <a:off x="365760" y="685220"/>
            <a:ext cx="6949440" cy="2011680"/>
          </a:xfrm>
          <a:prstGeom prst="rect">
            <a:avLst/>
          </a:prstGeom>
          <a:noFill/>
          <a:ln/>
        </p:spPr>
        <p:txBody>
          <a:bodyPr wrap="square" rtlCol="0"/>
          <a:lstStyle>
            <a:lvl1pPr algn="l" indent="0" marL="0">
              <a:lnSpc>
                <a:spcPts val="5890"/>
              </a:lnSpc>
              <a:buNone/>
              <a:defRPr lang="en-US" sz="7200" dirty="0">
                <a:solidFill>
                  <a:srgbClr val="5DB3F5"/>
                </a:solidFill>
                <a:latin typeface="Barlow SemiBold" pitchFamily="34" charset="0"/>
                <a:ea typeface="Barlow SemiBold" pitchFamily="34" charset="-122"/>
                <a:cs typeface="Barlow SemiBold" pitchFamily="34" charset="-120"/>
              </a:defRPr>
            </a:lvl1pPr>
          </a:lstStyle>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Headline</a:t>
            </a:r>
            <a:endParaRPr lang="en-US" sz="7200" dirty="0"/>
          </a:p>
        </p:txBody>
      </p:sp>
      <p:sp>
        <p:nvSpPr>
          <p:cNvPr id="5" name="Text 0"/>
          <p:cNvSpPr/>
          <p:nvPr>
            <p:ph idx="103" type="body" hasCustomPrompt="1"/>
          </p:nvPr>
        </p:nvSpPr>
        <p:spPr>
          <a:xfrm>
            <a:off x="457200" y="7086600"/>
            <a:ext cx="6647688" cy="2788920"/>
          </a:xfrm>
          <a:prstGeom prst="rect">
            <a:avLst/>
          </a:prstGeom>
          <a:noFill/>
          <a:ln/>
        </p:spPr>
        <p:txBody>
          <a:bodyPr wrap="square" rtlCol="0"/>
          <a:lstStyle>
            <a:lvl1pPr algn="l" indent="0" marL="0">
              <a:buNone/>
              <a:defRPr lang="en-US" sz="12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200" dirty="0">
                <a:solidFill>
                  <a:srgbClr val="FFFFFF"/>
                </a:solidFill>
                <a:latin typeface="Montserrat" pitchFamily="34" charset="0"/>
                <a:ea typeface="Montserrat" pitchFamily="34" charset="-122"/>
                <a:cs typeface="Montserrat" pitchFamily="34" charset="-120"/>
              </a:rPr>
              <a:t>Poster text</a:t>
            </a:r>
            <a:endParaRPr lang="en-US" sz="1200" dirty="0"/>
          </a:p>
        </p:txBody>
      </p:sp>
      <p:sp>
        <p:nvSpPr>
          <p:cNvPr id="6" name="Text 0"/>
          <p:cNvSpPr/>
          <p:nvPr>
            <p:ph idx="104" type="body" hasCustomPrompt="1"/>
          </p:nvPr>
        </p:nvSpPr>
        <p:spPr>
          <a:xfrm>
            <a:off x="457200" y="10012680"/>
            <a:ext cx="6647688" cy="274320"/>
          </a:xfrm>
          <a:prstGeom prst="rect">
            <a:avLst/>
          </a:prstGeom>
          <a:noFill/>
          <a:ln/>
        </p:spPr>
        <p:txBody>
          <a:bodyPr wrap="square" rtlCol="0"/>
          <a:lstStyle>
            <a:lvl1pPr algn="l" indent="0" marL="0">
              <a:buNone/>
              <a:defRPr lang="en-US" sz="9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900" dirty="0">
                <a:solidFill>
                  <a:srgbClr val="FFFFFF"/>
                </a:solidFill>
                <a:latin typeface="Montserrat" pitchFamily="34" charset="0"/>
                <a:ea typeface="Montserrat" pitchFamily="34" charset="-122"/>
                <a:cs typeface="Montserrat" pitchFamily="34" charset="-120"/>
              </a:rPr>
              <a:t>Footnote</a:t>
            </a:r>
            <a:endParaRPr lang="en-US" sz="9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Poster 04 Man at a phone repair stall">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overlay.png">    </p:cNvPr>
          <p:cNvPicPr>
            <a:picLocks noChangeAspect="1"/>
          </p:cNvPicPr>
          <p:nvPr/>
        </p:nvPicPr>
        <p:blipFill>
          <a:blip r:embed="rId1"/>
          <a:stretch>
            <a:fillRect/>
          </a:stretch>
        </p:blipFill>
        <p:spPr>
          <a:xfrm>
            <a:off x="0" y="0"/>
            <a:ext cx="7562088" cy="10689336"/>
          </a:xfrm>
          <a:prstGeom prst="rect">
            <a:avLst/>
          </a:prstGeom>
        </p:spPr>
      </p:pic>
      <p:pic>
        <p:nvPicPr>
          <p:cNvPr id="3" name="Image 1" descr="badge_s.png">    </p:cNvPr>
          <p:cNvPicPr>
            <a:picLocks noChangeAspect="1"/>
          </p:cNvPicPr>
          <p:nvPr/>
        </p:nvPicPr>
        <p:blipFill>
          <a:blip r:embed="rId2"/>
          <a:stretch>
            <a:fillRect/>
          </a:stretch>
        </p:blipFill>
        <p:spPr>
          <a:xfrm>
            <a:off x="6172200" y="384048"/>
            <a:ext cx="932688" cy="946404"/>
          </a:xfrm>
          <a:prstGeom prst="rect">
            <a:avLst/>
          </a:prstGeom>
        </p:spPr>
      </p:pic>
      <p:sp>
        <p:nvSpPr>
          <p:cNvPr id="4" name="Text 0"/>
          <p:cNvSpPr/>
          <p:nvPr>
            <p:ph idx="102" type="title" hasCustomPrompt="1"/>
          </p:nvPr>
        </p:nvSpPr>
        <p:spPr>
          <a:xfrm>
            <a:off x="365760" y="685220"/>
            <a:ext cx="6949440" cy="2011680"/>
          </a:xfrm>
          <a:prstGeom prst="rect">
            <a:avLst/>
          </a:prstGeom>
          <a:noFill/>
          <a:ln/>
        </p:spPr>
        <p:txBody>
          <a:bodyPr wrap="square" rtlCol="0"/>
          <a:lstStyle>
            <a:lvl1pPr algn="l" indent="0" marL="0">
              <a:lnSpc>
                <a:spcPts val="5890"/>
              </a:lnSpc>
              <a:buNone/>
              <a:defRPr lang="en-US" sz="7200" dirty="0">
                <a:solidFill>
                  <a:srgbClr val="5DB3F5"/>
                </a:solidFill>
                <a:latin typeface="Barlow SemiBold" pitchFamily="34" charset="0"/>
                <a:ea typeface="Barlow SemiBold" pitchFamily="34" charset="-122"/>
                <a:cs typeface="Barlow SemiBold" pitchFamily="34" charset="-120"/>
              </a:defRPr>
            </a:lvl1pPr>
          </a:lstStyle>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Headline</a:t>
            </a:r>
            <a:endParaRPr lang="en-US" sz="7200" dirty="0"/>
          </a:p>
        </p:txBody>
      </p:sp>
      <p:sp>
        <p:nvSpPr>
          <p:cNvPr id="5" name="Text 0"/>
          <p:cNvSpPr/>
          <p:nvPr>
            <p:ph idx="103" type="body" hasCustomPrompt="1"/>
          </p:nvPr>
        </p:nvSpPr>
        <p:spPr>
          <a:xfrm>
            <a:off x="457200" y="7086600"/>
            <a:ext cx="6647688" cy="2788920"/>
          </a:xfrm>
          <a:prstGeom prst="rect">
            <a:avLst/>
          </a:prstGeom>
          <a:noFill/>
          <a:ln/>
        </p:spPr>
        <p:txBody>
          <a:bodyPr wrap="square" rtlCol="0"/>
          <a:lstStyle>
            <a:lvl1pPr algn="l" indent="0" marL="0">
              <a:buNone/>
              <a:defRPr lang="en-US" sz="12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200" dirty="0">
                <a:solidFill>
                  <a:srgbClr val="FFFFFF"/>
                </a:solidFill>
                <a:latin typeface="Montserrat" pitchFamily="34" charset="0"/>
                <a:ea typeface="Montserrat" pitchFamily="34" charset="-122"/>
                <a:cs typeface="Montserrat" pitchFamily="34" charset="-120"/>
              </a:rPr>
              <a:t>Poster text</a:t>
            </a:r>
            <a:endParaRPr lang="en-US" sz="1200" dirty="0"/>
          </a:p>
        </p:txBody>
      </p:sp>
      <p:sp>
        <p:nvSpPr>
          <p:cNvPr id="6" name="Text 0"/>
          <p:cNvSpPr/>
          <p:nvPr>
            <p:ph idx="104" type="body" hasCustomPrompt="1"/>
          </p:nvPr>
        </p:nvSpPr>
        <p:spPr>
          <a:xfrm>
            <a:off x="457200" y="10012680"/>
            <a:ext cx="6647688" cy="274320"/>
          </a:xfrm>
          <a:prstGeom prst="rect">
            <a:avLst/>
          </a:prstGeom>
          <a:noFill/>
          <a:ln/>
        </p:spPr>
        <p:txBody>
          <a:bodyPr wrap="square" rtlCol="0"/>
          <a:lstStyle>
            <a:lvl1pPr algn="l" indent="0" marL="0">
              <a:buNone/>
              <a:defRPr lang="en-US" sz="9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900" dirty="0">
                <a:solidFill>
                  <a:srgbClr val="FFFFFF"/>
                </a:solidFill>
                <a:latin typeface="Montserrat" pitchFamily="34" charset="0"/>
                <a:ea typeface="Montserrat" pitchFamily="34" charset="-122"/>
                <a:cs typeface="Montserrat" pitchFamily="34" charset="-120"/>
              </a:rPr>
              <a:t>Footnote</a:t>
            </a:r>
            <a:endParaRPr lang="en-US" sz="9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oster 05 Group talking at a tabl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overlay.png">    </p:cNvPr>
          <p:cNvPicPr>
            <a:picLocks noChangeAspect="1"/>
          </p:cNvPicPr>
          <p:nvPr/>
        </p:nvPicPr>
        <p:blipFill>
          <a:blip r:embed="rId1"/>
          <a:stretch>
            <a:fillRect/>
          </a:stretch>
        </p:blipFill>
        <p:spPr>
          <a:xfrm>
            <a:off x="0" y="0"/>
            <a:ext cx="7562088" cy="10689336"/>
          </a:xfrm>
          <a:prstGeom prst="rect">
            <a:avLst/>
          </a:prstGeom>
        </p:spPr>
      </p:pic>
      <p:pic>
        <p:nvPicPr>
          <p:cNvPr id="3" name="Image 1" descr="badge_s.png">    </p:cNvPr>
          <p:cNvPicPr>
            <a:picLocks noChangeAspect="1"/>
          </p:cNvPicPr>
          <p:nvPr/>
        </p:nvPicPr>
        <p:blipFill>
          <a:blip r:embed="rId2"/>
          <a:stretch>
            <a:fillRect/>
          </a:stretch>
        </p:blipFill>
        <p:spPr>
          <a:xfrm>
            <a:off x="6172200" y="384048"/>
            <a:ext cx="932688" cy="946404"/>
          </a:xfrm>
          <a:prstGeom prst="rect">
            <a:avLst/>
          </a:prstGeom>
        </p:spPr>
      </p:pic>
      <p:sp>
        <p:nvSpPr>
          <p:cNvPr id="4" name="Text 0"/>
          <p:cNvSpPr/>
          <p:nvPr>
            <p:ph idx="102" type="title" hasCustomPrompt="1"/>
          </p:nvPr>
        </p:nvSpPr>
        <p:spPr>
          <a:xfrm>
            <a:off x="365760" y="685220"/>
            <a:ext cx="6949440" cy="2011680"/>
          </a:xfrm>
          <a:prstGeom prst="rect">
            <a:avLst/>
          </a:prstGeom>
          <a:noFill/>
          <a:ln/>
        </p:spPr>
        <p:txBody>
          <a:bodyPr wrap="square" rtlCol="0"/>
          <a:lstStyle>
            <a:lvl1pPr algn="l" indent="0" marL="0">
              <a:lnSpc>
                <a:spcPts val="5890"/>
              </a:lnSpc>
              <a:buNone/>
              <a:defRPr lang="en-US" sz="7200" dirty="0">
                <a:solidFill>
                  <a:srgbClr val="5DB3F5"/>
                </a:solidFill>
                <a:latin typeface="Barlow SemiBold" pitchFamily="34" charset="0"/>
                <a:ea typeface="Barlow SemiBold" pitchFamily="34" charset="-122"/>
                <a:cs typeface="Barlow SemiBold" pitchFamily="34" charset="-120"/>
              </a:defRPr>
            </a:lvl1pPr>
          </a:lstStyle>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Headline</a:t>
            </a:r>
            <a:endParaRPr lang="en-US" sz="7200" dirty="0"/>
          </a:p>
        </p:txBody>
      </p:sp>
      <p:sp>
        <p:nvSpPr>
          <p:cNvPr id="5" name="Text 0"/>
          <p:cNvSpPr/>
          <p:nvPr>
            <p:ph idx="103" type="body" hasCustomPrompt="1"/>
          </p:nvPr>
        </p:nvSpPr>
        <p:spPr>
          <a:xfrm>
            <a:off x="457200" y="7086600"/>
            <a:ext cx="6647688" cy="2788920"/>
          </a:xfrm>
          <a:prstGeom prst="rect">
            <a:avLst/>
          </a:prstGeom>
          <a:noFill/>
          <a:ln/>
        </p:spPr>
        <p:txBody>
          <a:bodyPr wrap="square" rtlCol="0"/>
          <a:lstStyle>
            <a:lvl1pPr algn="l" indent="0" marL="0">
              <a:buNone/>
              <a:defRPr lang="en-US" sz="12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200" dirty="0">
                <a:solidFill>
                  <a:srgbClr val="FFFFFF"/>
                </a:solidFill>
                <a:latin typeface="Montserrat" pitchFamily="34" charset="0"/>
                <a:ea typeface="Montserrat" pitchFamily="34" charset="-122"/>
                <a:cs typeface="Montserrat" pitchFamily="34" charset="-120"/>
              </a:rPr>
              <a:t>Poster text</a:t>
            </a:r>
            <a:endParaRPr lang="en-US" sz="1200" dirty="0"/>
          </a:p>
        </p:txBody>
      </p:sp>
      <p:sp>
        <p:nvSpPr>
          <p:cNvPr id="6" name="Text 0"/>
          <p:cNvSpPr/>
          <p:nvPr>
            <p:ph idx="104" type="body" hasCustomPrompt="1"/>
          </p:nvPr>
        </p:nvSpPr>
        <p:spPr>
          <a:xfrm>
            <a:off x="457200" y="10012680"/>
            <a:ext cx="6647688" cy="274320"/>
          </a:xfrm>
          <a:prstGeom prst="rect">
            <a:avLst/>
          </a:prstGeom>
          <a:noFill/>
          <a:ln/>
        </p:spPr>
        <p:txBody>
          <a:bodyPr wrap="square" rtlCol="0"/>
          <a:lstStyle>
            <a:lvl1pPr algn="l" indent="0" marL="0">
              <a:buNone/>
              <a:defRPr lang="en-US" sz="9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900" dirty="0">
                <a:solidFill>
                  <a:srgbClr val="FFFFFF"/>
                </a:solidFill>
                <a:latin typeface="Montserrat" pitchFamily="34" charset="0"/>
                <a:ea typeface="Montserrat" pitchFamily="34" charset="-122"/>
                <a:cs typeface="Montserrat" pitchFamily="34" charset="-120"/>
              </a:rPr>
              <a:t>Footnote</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Poster-01-Group-of-friends-on-a-city-street-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Poster-02-Group-of-women-walking-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Poster-03-Group-of-friends-under-a-tree-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Poster-04-Man-at-a-phone-repair-stall-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Poster-05-Group-talking-at-a-table-image-3.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1" type="title" hasCustomPrompt="1"/>
          </p:nvPr>
        </p:nvSpPr>
        <p:spPr>
          <a:xfrm>
            <a:off x="365760" y="685220"/>
            <a:ext cx="6949440" cy="1005840"/>
          </a:xfrm>
          <a:prstGeom prst="rect">
            <a:avLst/>
          </a:prstGeom>
          <a:noFill/>
          <a:ln/>
        </p:spPr>
        <p:txBody>
          <a:bodyPr wrap="square" lIns="0" tIns="0" rIns="0" bIns="0" rtlCol="0" anchor="t"/>
          <a:lstStyle/>
          <a:p>
            <a:pPr algn="l" indent="0" marL="0">
              <a:buNone/>
            </a:pPr>
            <a:r>
              <a:rPr lang="en-US" sz="4000" dirty="0">
                <a:solidFill>
                  <a:srgbClr val="5DB3F5"/>
                </a:solidFill>
                <a:latin typeface="Barlow SemiBold" pitchFamily="34" charset="0"/>
                <a:ea typeface="Barlow SemiBold" pitchFamily="34" charset="-122"/>
                <a:cs typeface="Barlow SemiBold" pitchFamily="34" charset="-120"/>
              </a:rPr>
              <a:t>How to use this template</a:t>
            </a:r>
            <a:endParaRPr lang="en-US" sz="4000" dirty="0"/>
          </a:p>
        </p:txBody>
      </p:sp>
      <p:sp>
        <p:nvSpPr>
          <p:cNvPr id="3" name="Text 0"/>
          <p:cNvSpPr/>
          <p:nvPr>
            <p:ph idx="102" type="body" hasCustomPrompt="1"/>
          </p:nvPr>
        </p:nvSpPr>
        <p:spPr>
          <a:xfrm>
            <a:off x="457200" y="2103120"/>
            <a:ext cx="6647688" cy="7863840"/>
          </a:xfrm>
          <a:prstGeom prst="rect">
            <a:avLst/>
          </a:prstGeom>
          <a:noFill/>
          <a:ln/>
        </p:spPr>
        <p:txBody>
          <a:bodyPr wrap="square" lIns="0" tIns="0" rIns="0" bIns="0" rtlCol="0" anchor="t"/>
          <a:lstStyle/>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Fonts</a:t>
            </a:r>
            <a:endParaRPr lang="en-US" sz="1400" dirty="0"/>
          </a:p>
          <a:p>
            <a:pPr algn="l" indent="0" marL="0">
              <a:spcAft>
                <a:spcPts val="400"/>
              </a:spcAft>
              <a:buNone/>
            </a:pPr>
            <a:r>
              <a:rPr lang="en-US" sz="1400" dirty="0">
                <a:solidFill>
                  <a:srgbClr val="FFFFFF"/>
                </a:solidFill>
                <a:latin typeface="Montserrat" pitchFamily="34" charset="0"/>
                <a:ea typeface="Montserrat" pitchFamily="34" charset="-122"/>
                <a:cs typeface="Montserrat" pitchFamily="34" charset="-120"/>
              </a:rPr>
              <a:t>Headlines use Barlow SemiBold. Body copy uses Montserrat. Both are free. Install them before you edit, or PowerPoint will swap in another font and the layout will shift.</a:t>
            </a:r>
            <a:endParaRPr lang="en-US" sz="1400" dirty="0"/>
          </a:p>
          <a:p>
            <a:pPr algn="l" indent="0" marL="0">
              <a:buNone/>
            </a:pPr>
            <a:r>
              <a:rPr lang="en-US" sz="1400" dirty="0">
                <a:solidFill>
                  <a:srgbClr val="FFFFFF"/>
                </a:solidFill>
                <a:latin typeface="Montserrat" pitchFamily="34" charset="0"/>
                <a:ea typeface="Montserrat" pitchFamily="34" charset="-122"/>
                <a:cs typeface="Montserrat" pitchFamily="34" charset="-120"/>
              </a:rPr>
              <a:t>Barlow: fonts.google.com/specimen/Barlow</a:t>
            </a:r>
            <a:endParaRPr lang="en-US" sz="1400" dirty="0"/>
          </a:p>
          <a:p>
            <a:pPr algn="l" indent="0" marL="0">
              <a:spcAft>
                <a:spcPts val="1000"/>
              </a:spcAft>
              <a:buNone/>
            </a:pPr>
            <a:r>
              <a:rPr lang="en-US" sz="1400" dirty="0">
                <a:solidFill>
                  <a:srgbClr val="FFFFFF"/>
                </a:solidFill>
                <a:latin typeface="Montserrat" pitchFamily="34" charset="0"/>
                <a:ea typeface="Montserrat" pitchFamily="34" charset="-122"/>
                <a:cs typeface="Montserrat" pitchFamily="34" charset="-120"/>
              </a:rPr>
              <a:t>Montserrat: fonts.google.com/specimen/Montserrat</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If you cannot install the fonts, use Bahnschrift SemiBold or Arial Bold for headlines and Century Gothic or Arial for body copy. To change the font, select the text, then choose the font from the Home tab.</a:t>
            </a:r>
            <a:endParaRPr lang="en-US" sz="1400" dirty="0"/>
          </a:p>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Changing the text</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Click any text on the poster and type over it. The size, colour and position stay the same. If your translation is longer, shorten the text or reduce the font size slightly.</a:t>
            </a:r>
            <a:endParaRPr lang="en-US" sz="1400" dirty="0"/>
          </a:p>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Choosing an image</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Each slide after this one is the same poster with a different image. Keep the slide that suits your audience and delete the others.</a:t>
            </a:r>
            <a:endParaRPr lang="en-US" sz="1400" dirty="0"/>
          </a:p>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Changing the photo</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Right-click an empty part of the poster, away from the text, and choose Format Background. Under Fill, choose Picture or texture fill, click Insert and pick your photo. Use a portrait photo shaped like an A4 page so it is not stretched. In Google Slides, right-click and choose Change background. The shading, the My PrEP My Choice logo stay locked on top of your photo.</a:t>
            </a:r>
            <a:endParaRPr lang="en-US" sz="1400" dirty="0"/>
          </a:p>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What must not change</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The facts. Check the content against current national guidance before you publish.</a:t>
            </a:r>
            <a:endParaRPr lang="en-US" sz="1400" dirty="0"/>
          </a:p>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Saving your version</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Go to File, then Export, and choose PDF or PNG. Delete this instruction slide first, or export only the poster slide.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2" type="title" hasCustomPrompt="1"/>
          </p:nvPr>
        </p:nvSpPr>
        <p:spPr>
          <a:xfrm>
            <a:off x="365760" y="685220"/>
            <a:ext cx="6949440" cy="2011680"/>
          </a:xfrm>
          <a:prstGeom prst="rect">
            <a:avLst/>
          </a:prstGeom>
          <a:noFill/>
          <a:ln/>
        </p:spPr>
        <p:txBody>
          <a:bodyPr wrap="square" lIns="0" tIns="0" rIns="0" bIns="0" rtlCol="0" anchor="t"/>
          <a:lstStyle/>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P=P</a:t>
            </a:r>
            <a:endParaRPr lang="en-US" sz="7200" dirty="0"/>
          </a:p>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PrEP=Prevention</a:t>
            </a:r>
            <a:endParaRPr lang="en-US" sz="7200" dirty="0"/>
          </a:p>
        </p:txBody>
      </p:sp>
      <p:sp>
        <p:nvSpPr>
          <p:cNvPr id="3" name="Text 0"/>
          <p:cNvSpPr/>
          <p:nvPr>
            <p:ph idx="103" type="body" hasCustomPrompt="1"/>
          </p:nvPr>
        </p:nvSpPr>
        <p:spPr>
          <a:xfrm>
            <a:off x="374904" y="7086600"/>
            <a:ext cx="6748272" cy="2788920"/>
          </a:xfrm>
          <a:prstGeom prst="rect">
            <a:avLst/>
          </a:prstGeom>
          <a:noFill/>
          <a:ln/>
        </p:spPr>
        <p:txBody>
          <a:bodyPr wrap="square" lIns="0" tIns="0" rIns="0" bIns="0" rtlCol="0" anchor="t"/>
          <a:lstStyle/>
          <a:p>
            <a:pPr algn="l" indent="0" marL="0">
              <a:lnSpc>
                <a:spcPts val="1590"/>
              </a:lnSpc>
              <a:buNone/>
            </a:pPr>
            <a:r>
              <a:rPr lang="en-US" sz="1200" b="1" dirty="0">
                <a:solidFill>
                  <a:srgbClr val="FFFFFF"/>
                </a:solidFill>
                <a:latin typeface="Montserrat" pitchFamily="34" charset="0"/>
                <a:ea typeface="Montserrat" pitchFamily="34" charset="-122"/>
                <a:cs typeface="Montserrat" pitchFamily="34" charset="-120"/>
              </a:rPr>
              <a:t>PrEP is here, and you can choose how you take it.</a:t>
            </a:r>
            <a:endParaRPr lang="en-US" sz="1200" dirty="0"/>
          </a:p>
          <a:p>
            <a:pPr algn="l" indent="0" marL="0">
              <a:lnSpc>
                <a:spcPts val="1590"/>
              </a:lnSpc>
              <a:spcAft>
                <a:spcPts val="1800"/>
              </a:spcAft>
              <a:buNone/>
            </a:pPr>
            <a:r>
              <a:rPr lang="en-US" sz="1200" dirty="0">
                <a:solidFill>
                  <a:srgbClr val="FFFFFF"/>
                </a:solidFill>
                <a:latin typeface="Montserrat" pitchFamily="34" charset="0"/>
                <a:ea typeface="Montserrat" pitchFamily="34" charset="-122"/>
                <a:cs typeface="Montserrat" pitchFamily="34" charset="-120"/>
              </a:rPr>
              <a:t>A daily pill. An injection every two or six months. A monthly vaginal ring.*</a:t>
            </a:r>
            <a:endParaRPr lang="en-US" sz="1200" dirty="0"/>
          </a:p>
          <a:p>
            <a:pPr algn="l" indent="0" marL="0">
              <a:lnSpc>
                <a:spcPts val="1590"/>
              </a:lnSpc>
              <a:buNone/>
            </a:pPr>
            <a:r>
              <a:rPr lang="en-US" sz="1200" dirty="0">
                <a:solidFill>
                  <a:srgbClr val="FFFFFF"/>
                </a:solidFill>
                <a:latin typeface="Montserrat" pitchFamily="34" charset="0"/>
                <a:ea typeface="Montserrat" pitchFamily="34" charset="-122"/>
                <a:cs typeface="Montserrat" pitchFamily="34" charset="-120"/>
              </a:rPr>
              <a:t>PrEP can help you to greater success in life! Protect your health, protect your hustle.</a:t>
            </a:r>
            <a:endParaRPr lang="en-US" sz="1200" dirty="0"/>
          </a:p>
          <a:p>
            <a:pPr algn="l" indent="0" marL="0">
              <a:lnSpc>
                <a:spcPts val="1590"/>
              </a:lnSpc>
              <a:spcAft>
                <a:spcPts val="1800"/>
              </a:spcAft>
              <a:buNone/>
            </a:pPr>
            <a:r>
              <a:rPr lang="en-US" sz="1200" b="1" dirty="0">
                <a:solidFill>
                  <a:srgbClr val="5DB3F5"/>
                </a:solidFill>
                <a:latin typeface="Montserrat" pitchFamily="34" charset="0"/>
                <a:ea typeface="Montserrat" pitchFamily="34" charset="-122"/>
                <a:cs typeface="Montserrat" pitchFamily="34" charset="-120"/>
              </a:rPr>
              <a:t>#HealthMatters</a:t>
            </a:r>
            <a:endParaRPr lang="en-US" sz="1200" dirty="0"/>
          </a:p>
          <a:p>
            <a:pPr algn="l" indent="0" marL="0">
              <a:lnSpc>
                <a:spcPts val="1590"/>
              </a:lnSpc>
              <a:buNone/>
            </a:pPr>
            <a:r>
              <a:rPr lang="en-US" sz="1200" dirty="0">
                <a:solidFill>
                  <a:srgbClr val="FFFFFF"/>
                </a:solidFill>
                <a:latin typeface="Montserrat" pitchFamily="34" charset="0"/>
                <a:ea typeface="Montserrat" pitchFamily="34" charset="-122"/>
                <a:cs typeface="Montserrat" pitchFamily="34" charset="-120"/>
              </a:rPr>
              <a:t>Ask for PrEP at your health facility, or talk to a peer educator.</a:t>
            </a:r>
            <a:endParaRPr lang="en-US" sz="1200" dirty="0"/>
          </a:p>
          <a:p>
            <a:pPr algn="l" indent="0" marL="0">
              <a:lnSpc>
                <a:spcPts val="1590"/>
              </a:lnSpc>
              <a:spcAft>
                <a:spcPts val="2400"/>
              </a:spcAft>
              <a:buNone/>
            </a:pPr>
            <a:r>
              <a:rPr lang="en-US" sz="1200" dirty="0">
                <a:solidFill>
                  <a:srgbClr val="FFFFFF"/>
                </a:solidFill>
                <a:latin typeface="Montserrat" pitchFamily="34" charset="0"/>
                <a:ea typeface="Montserrat" pitchFamily="34" charset="-122"/>
                <a:cs typeface="Montserrat" pitchFamily="34" charset="-120"/>
              </a:rPr>
              <a:t>If your first choice is out of stock, ask for another option or visit another facility.</a:t>
            </a:r>
            <a:endParaRPr lang="en-US" sz="1200" dirty="0"/>
          </a:p>
          <a:p>
            <a:pPr algn="l" indent="0" marL="0">
              <a:lnSpc>
                <a:spcPts val="1610"/>
              </a:lnSpc>
              <a:buNone/>
            </a:pPr>
            <a:r>
              <a:rPr lang="en-US" sz="100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00" b="1" dirty="0">
                <a:solidFill>
                  <a:srgbClr val="5DB3F5"/>
                </a:solidFill>
                <a:latin typeface="Montserrat" pitchFamily="34" charset="0"/>
                <a:ea typeface="Montserrat" pitchFamily="34" charset="-122"/>
                <a:cs typeface="Montserrat" pitchFamily="34" charset="-120"/>
              </a:rPr>
              <a:t>#MyPrEPMyChoice</a:t>
            </a:r>
            <a:endParaRPr lang="en-US" sz="1200" dirty="0"/>
          </a:p>
        </p:txBody>
      </p:sp>
      <p:sp>
        <p:nvSpPr>
          <p:cNvPr id="4" name="Text 0"/>
          <p:cNvSpPr/>
          <p:nvPr>
            <p:ph idx="104" type="body" hasCustomPrompt="1"/>
          </p:nvPr>
        </p:nvSpPr>
        <p:spPr>
          <a:xfrm>
            <a:off x="374904" y="10415016"/>
            <a:ext cx="6748272" cy="274320"/>
          </a:xfrm>
          <a:prstGeom prst="rect">
            <a:avLst/>
          </a:prstGeom>
          <a:noFill/>
          <a:ln/>
        </p:spPr>
        <p:txBody>
          <a:bodyPr wrap="square" lIns="0" tIns="0" rIns="0" bIns="0" rtlCol="0" anchor="t"/>
          <a:lstStyle/>
          <a:p>
            <a:pPr algn="l" indent="0" marL="0">
              <a:buNone/>
            </a:pPr>
            <a:r>
              <a:rPr lang="en-US" sz="900" dirty="0">
                <a:solidFill>
                  <a:srgbClr val="FFFFFF"/>
                </a:solidFill>
                <a:latin typeface="Montserrat" pitchFamily="34" charset="0"/>
                <a:ea typeface="Montserrat" pitchFamily="34" charset="-122"/>
                <a:cs typeface="Montserrat" pitchFamily="34" charset="-120"/>
              </a:rPr>
              <a:t>*Some PrEP methods may not be available in your area. Check with your local facility or peer educator.</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2" type="title" hasCustomPrompt="1"/>
          </p:nvPr>
        </p:nvSpPr>
        <p:spPr>
          <a:xfrm>
            <a:off x="365760" y="685220"/>
            <a:ext cx="6949440" cy="2011680"/>
          </a:xfrm>
          <a:prstGeom prst="rect">
            <a:avLst/>
          </a:prstGeom>
          <a:noFill/>
          <a:ln/>
        </p:spPr>
        <p:txBody>
          <a:bodyPr wrap="square" lIns="0" tIns="0" rIns="0" bIns="0" rtlCol="0" anchor="t"/>
          <a:lstStyle/>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P=P</a:t>
            </a:r>
            <a:endParaRPr lang="en-US" sz="7200" dirty="0"/>
          </a:p>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PrEP=Prevention</a:t>
            </a:r>
            <a:endParaRPr lang="en-US" sz="7200" dirty="0"/>
          </a:p>
        </p:txBody>
      </p:sp>
      <p:sp>
        <p:nvSpPr>
          <p:cNvPr id="3" name="Text 0"/>
          <p:cNvSpPr/>
          <p:nvPr>
            <p:ph idx="103" type="body" hasCustomPrompt="1"/>
          </p:nvPr>
        </p:nvSpPr>
        <p:spPr>
          <a:xfrm>
            <a:off x="374904" y="7086600"/>
            <a:ext cx="6748272" cy="2788920"/>
          </a:xfrm>
          <a:prstGeom prst="rect">
            <a:avLst/>
          </a:prstGeom>
          <a:noFill/>
          <a:ln/>
        </p:spPr>
        <p:txBody>
          <a:bodyPr wrap="square" lIns="0" tIns="0" rIns="0" bIns="0" rtlCol="0" anchor="t"/>
          <a:lstStyle/>
          <a:p>
            <a:pPr algn="l" indent="0" marL="0">
              <a:lnSpc>
                <a:spcPts val="1590"/>
              </a:lnSpc>
              <a:buNone/>
            </a:pPr>
            <a:r>
              <a:rPr lang="en-US" sz="1200" b="1" dirty="0">
                <a:solidFill>
                  <a:srgbClr val="FFFFFF"/>
                </a:solidFill>
                <a:latin typeface="Montserrat" pitchFamily="34" charset="0"/>
                <a:ea typeface="Montserrat" pitchFamily="34" charset="-122"/>
                <a:cs typeface="Montserrat" pitchFamily="34" charset="-120"/>
              </a:rPr>
              <a:t>PrEP is here, and you can choose how you take it.</a:t>
            </a:r>
            <a:endParaRPr lang="en-US" sz="1200" dirty="0"/>
          </a:p>
          <a:p>
            <a:pPr algn="l" indent="0" marL="0">
              <a:lnSpc>
                <a:spcPts val="1590"/>
              </a:lnSpc>
              <a:spcAft>
                <a:spcPts val="1800"/>
              </a:spcAft>
              <a:buNone/>
            </a:pPr>
            <a:r>
              <a:rPr lang="en-US" sz="1200" dirty="0">
                <a:solidFill>
                  <a:srgbClr val="FFFFFF"/>
                </a:solidFill>
                <a:latin typeface="Montserrat" pitchFamily="34" charset="0"/>
                <a:ea typeface="Montserrat" pitchFamily="34" charset="-122"/>
                <a:cs typeface="Montserrat" pitchFamily="34" charset="-120"/>
              </a:rPr>
              <a:t>A daily pill. An injection every two or six months. A monthly vaginal ring.*</a:t>
            </a:r>
            <a:endParaRPr lang="en-US" sz="1200" dirty="0"/>
          </a:p>
          <a:p>
            <a:pPr algn="l" indent="0" marL="0">
              <a:lnSpc>
                <a:spcPts val="1590"/>
              </a:lnSpc>
              <a:buNone/>
            </a:pPr>
            <a:r>
              <a:rPr lang="en-US" sz="1200" dirty="0">
                <a:solidFill>
                  <a:srgbClr val="FFFFFF"/>
                </a:solidFill>
                <a:latin typeface="Montserrat" pitchFamily="34" charset="0"/>
                <a:ea typeface="Montserrat" pitchFamily="34" charset="-122"/>
                <a:cs typeface="Montserrat" pitchFamily="34" charset="-120"/>
              </a:rPr>
              <a:t>PrEP can help you to greater success in life! Protect your health, protect your hustle.</a:t>
            </a:r>
            <a:endParaRPr lang="en-US" sz="1200" dirty="0"/>
          </a:p>
          <a:p>
            <a:pPr algn="l" indent="0" marL="0">
              <a:lnSpc>
                <a:spcPts val="1590"/>
              </a:lnSpc>
              <a:spcAft>
                <a:spcPts val="1800"/>
              </a:spcAft>
              <a:buNone/>
            </a:pPr>
            <a:r>
              <a:rPr lang="en-US" sz="1200" b="1" dirty="0">
                <a:solidFill>
                  <a:srgbClr val="5DB3F5"/>
                </a:solidFill>
                <a:latin typeface="Montserrat" pitchFamily="34" charset="0"/>
                <a:ea typeface="Montserrat" pitchFamily="34" charset="-122"/>
                <a:cs typeface="Montserrat" pitchFamily="34" charset="-120"/>
              </a:rPr>
              <a:t>#HealthMatters</a:t>
            </a:r>
            <a:endParaRPr lang="en-US" sz="1200" dirty="0"/>
          </a:p>
          <a:p>
            <a:pPr algn="l" indent="0" marL="0">
              <a:lnSpc>
                <a:spcPts val="1590"/>
              </a:lnSpc>
              <a:buNone/>
            </a:pPr>
            <a:r>
              <a:rPr lang="en-US" sz="1200" dirty="0">
                <a:solidFill>
                  <a:srgbClr val="FFFFFF"/>
                </a:solidFill>
                <a:latin typeface="Montserrat" pitchFamily="34" charset="0"/>
                <a:ea typeface="Montserrat" pitchFamily="34" charset="-122"/>
                <a:cs typeface="Montserrat" pitchFamily="34" charset="-120"/>
              </a:rPr>
              <a:t>Ask for PrEP at your health facility, or talk to a peer educator.</a:t>
            </a:r>
            <a:endParaRPr lang="en-US" sz="1200" dirty="0"/>
          </a:p>
          <a:p>
            <a:pPr algn="l" indent="0" marL="0">
              <a:lnSpc>
                <a:spcPts val="1590"/>
              </a:lnSpc>
              <a:spcAft>
                <a:spcPts val="2400"/>
              </a:spcAft>
              <a:buNone/>
            </a:pPr>
            <a:r>
              <a:rPr lang="en-US" sz="1200" dirty="0">
                <a:solidFill>
                  <a:srgbClr val="FFFFFF"/>
                </a:solidFill>
                <a:latin typeface="Montserrat" pitchFamily="34" charset="0"/>
                <a:ea typeface="Montserrat" pitchFamily="34" charset="-122"/>
                <a:cs typeface="Montserrat" pitchFamily="34" charset="-120"/>
              </a:rPr>
              <a:t>If your first choice is out of stock, ask for another option or visit another facility.</a:t>
            </a:r>
            <a:endParaRPr lang="en-US" sz="1200" dirty="0"/>
          </a:p>
          <a:p>
            <a:pPr algn="l" indent="0" marL="0">
              <a:lnSpc>
                <a:spcPts val="1610"/>
              </a:lnSpc>
              <a:buNone/>
            </a:pPr>
            <a:r>
              <a:rPr lang="en-US" sz="100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00" b="1" dirty="0">
                <a:solidFill>
                  <a:srgbClr val="5DB3F5"/>
                </a:solidFill>
                <a:latin typeface="Montserrat" pitchFamily="34" charset="0"/>
                <a:ea typeface="Montserrat" pitchFamily="34" charset="-122"/>
                <a:cs typeface="Montserrat" pitchFamily="34" charset="-120"/>
              </a:rPr>
              <a:t>#MyPrEPMyChoice</a:t>
            </a:r>
            <a:endParaRPr lang="en-US" sz="1200" dirty="0"/>
          </a:p>
        </p:txBody>
      </p:sp>
      <p:sp>
        <p:nvSpPr>
          <p:cNvPr id="4" name="Text 0"/>
          <p:cNvSpPr/>
          <p:nvPr>
            <p:ph idx="104" type="body" hasCustomPrompt="1"/>
          </p:nvPr>
        </p:nvSpPr>
        <p:spPr>
          <a:xfrm>
            <a:off x="374904" y="10415016"/>
            <a:ext cx="6748272" cy="274320"/>
          </a:xfrm>
          <a:prstGeom prst="rect">
            <a:avLst/>
          </a:prstGeom>
          <a:noFill/>
          <a:ln/>
        </p:spPr>
        <p:txBody>
          <a:bodyPr wrap="square" lIns="0" tIns="0" rIns="0" bIns="0" rtlCol="0" anchor="t"/>
          <a:lstStyle/>
          <a:p>
            <a:pPr algn="l" indent="0" marL="0">
              <a:buNone/>
            </a:pPr>
            <a:r>
              <a:rPr lang="en-US" sz="900" dirty="0">
                <a:solidFill>
                  <a:srgbClr val="FFFFFF"/>
                </a:solidFill>
                <a:latin typeface="Montserrat" pitchFamily="34" charset="0"/>
                <a:ea typeface="Montserrat" pitchFamily="34" charset="-122"/>
                <a:cs typeface="Montserrat" pitchFamily="34" charset="-120"/>
              </a:rPr>
              <a:t>*Some PrEP methods may not be available in your area. Check with your local facility or peer educator.</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2" type="title" hasCustomPrompt="1"/>
          </p:nvPr>
        </p:nvSpPr>
        <p:spPr>
          <a:xfrm>
            <a:off x="365760" y="685220"/>
            <a:ext cx="6949440" cy="2011680"/>
          </a:xfrm>
          <a:prstGeom prst="rect">
            <a:avLst/>
          </a:prstGeom>
          <a:noFill/>
          <a:ln/>
        </p:spPr>
        <p:txBody>
          <a:bodyPr wrap="square" lIns="0" tIns="0" rIns="0" bIns="0" rtlCol="0" anchor="t"/>
          <a:lstStyle/>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P=P</a:t>
            </a:r>
            <a:endParaRPr lang="en-US" sz="7200" dirty="0"/>
          </a:p>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PrEP=Prevention</a:t>
            </a:r>
            <a:endParaRPr lang="en-US" sz="7200" dirty="0"/>
          </a:p>
        </p:txBody>
      </p:sp>
      <p:sp>
        <p:nvSpPr>
          <p:cNvPr id="3" name="Text 0"/>
          <p:cNvSpPr/>
          <p:nvPr>
            <p:ph idx="103" type="body" hasCustomPrompt="1"/>
          </p:nvPr>
        </p:nvSpPr>
        <p:spPr>
          <a:xfrm>
            <a:off x="374904" y="7086600"/>
            <a:ext cx="6748272" cy="2788920"/>
          </a:xfrm>
          <a:prstGeom prst="rect">
            <a:avLst/>
          </a:prstGeom>
          <a:noFill/>
          <a:ln/>
        </p:spPr>
        <p:txBody>
          <a:bodyPr wrap="square" lIns="0" tIns="0" rIns="0" bIns="0" rtlCol="0" anchor="t"/>
          <a:lstStyle/>
          <a:p>
            <a:pPr algn="l" indent="0" marL="0">
              <a:lnSpc>
                <a:spcPts val="1590"/>
              </a:lnSpc>
              <a:buNone/>
            </a:pPr>
            <a:r>
              <a:rPr lang="en-US" sz="1200" b="1" dirty="0">
                <a:solidFill>
                  <a:srgbClr val="FFFFFF"/>
                </a:solidFill>
                <a:latin typeface="Montserrat" pitchFamily="34" charset="0"/>
                <a:ea typeface="Montserrat" pitchFamily="34" charset="-122"/>
                <a:cs typeface="Montserrat" pitchFamily="34" charset="-120"/>
              </a:rPr>
              <a:t>PrEP is here, and you can choose how you take it.</a:t>
            </a:r>
            <a:endParaRPr lang="en-US" sz="1200" dirty="0"/>
          </a:p>
          <a:p>
            <a:pPr algn="l" indent="0" marL="0">
              <a:lnSpc>
                <a:spcPts val="1590"/>
              </a:lnSpc>
              <a:spcAft>
                <a:spcPts val="1800"/>
              </a:spcAft>
              <a:buNone/>
            </a:pPr>
            <a:r>
              <a:rPr lang="en-US" sz="1200" dirty="0">
                <a:solidFill>
                  <a:srgbClr val="FFFFFF"/>
                </a:solidFill>
                <a:latin typeface="Montserrat" pitchFamily="34" charset="0"/>
                <a:ea typeface="Montserrat" pitchFamily="34" charset="-122"/>
                <a:cs typeface="Montserrat" pitchFamily="34" charset="-120"/>
              </a:rPr>
              <a:t>A daily pill. An injection every two or six months. A monthly vaginal ring.*</a:t>
            </a:r>
            <a:endParaRPr lang="en-US" sz="1200" dirty="0"/>
          </a:p>
          <a:p>
            <a:pPr algn="l" indent="0" marL="0">
              <a:lnSpc>
                <a:spcPts val="1590"/>
              </a:lnSpc>
              <a:buNone/>
            </a:pPr>
            <a:r>
              <a:rPr lang="en-US" sz="1200" dirty="0">
                <a:solidFill>
                  <a:srgbClr val="FFFFFF"/>
                </a:solidFill>
                <a:latin typeface="Montserrat" pitchFamily="34" charset="0"/>
                <a:ea typeface="Montserrat" pitchFamily="34" charset="-122"/>
                <a:cs typeface="Montserrat" pitchFamily="34" charset="-120"/>
              </a:rPr>
              <a:t>PrEP can help you to greater success in life! Protect your health, protect your hustle.</a:t>
            </a:r>
            <a:endParaRPr lang="en-US" sz="1200" dirty="0"/>
          </a:p>
          <a:p>
            <a:pPr algn="l" indent="0" marL="0">
              <a:lnSpc>
                <a:spcPts val="1590"/>
              </a:lnSpc>
              <a:spcAft>
                <a:spcPts val="1800"/>
              </a:spcAft>
              <a:buNone/>
            </a:pPr>
            <a:r>
              <a:rPr lang="en-US" sz="1200" b="1" dirty="0">
                <a:solidFill>
                  <a:srgbClr val="5DB3F5"/>
                </a:solidFill>
                <a:latin typeface="Montserrat" pitchFamily="34" charset="0"/>
                <a:ea typeface="Montserrat" pitchFamily="34" charset="-122"/>
                <a:cs typeface="Montserrat" pitchFamily="34" charset="-120"/>
              </a:rPr>
              <a:t>#HealthMatters</a:t>
            </a:r>
            <a:endParaRPr lang="en-US" sz="1200" dirty="0"/>
          </a:p>
          <a:p>
            <a:pPr algn="l" indent="0" marL="0">
              <a:lnSpc>
                <a:spcPts val="1590"/>
              </a:lnSpc>
              <a:buNone/>
            </a:pPr>
            <a:r>
              <a:rPr lang="en-US" sz="1200" dirty="0">
                <a:solidFill>
                  <a:srgbClr val="FFFFFF"/>
                </a:solidFill>
                <a:latin typeface="Montserrat" pitchFamily="34" charset="0"/>
                <a:ea typeface="Montserrat" pitchFamily="34" charset="-122"/>
                <a:cs typeface="Montserrat" pitchFamily="34" charset="-120"/>
              </a:rPr>
              <a:t>Ask for PrEP at your health facility, or talk to a peer educator.</a:t>
            </a:r>
            <a:endParaRPr lang="en-US" sz="1200" dirty="0"/>
          </a:p>
          <a:p>
            <a:pPr algn="l" indent="0" marL="0">
              <a:lnSpc>
                <a:spcPts val="1590"/>
              </a:lnSpc>
              <a:spcAft>
                <a:spcPts val="2400"/>
              </a:spcAft>
              <a:buNone/>
            </a:pPr>
            <a:r>
              <a:rPr lang="en-US" sz="1200" dirty="0">
                <a:solidFill>
                  <a:srgbClr val="FFFFFF"/>
                </a:solidFill>
                <a:latin typeface="Montserrat" pitchFamily="34" charset="0"/>
                <a:ea typeface="Montserrat" pitchFamily="34" charset="-122"/>
                <a:cs typeface="Montserrat" pitchFamily="34" charset="-120"/>
              </a:rPr>
              <a:t>If your first choice is out of stock, ask for another option or visit another facility.</a:t>
            </a:r>
            <a:endParaRPr lang="en-US" sz="1200" dirty="0"/>
          </a:p>
          <a:p>
            <a:pPr algn="l" indent="0" marL="0">
              <a:lnSpc>
                <a:spcPts val="1610"/>
              </a:lnSpc>
              <a:buNone/>
            </a:pPr>
            <a:r>
              <a:rPr lang="en-US" sz="100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00" b="1" dirty="0">
                <a:solidFill>
                  <a:srgbClr val="5DB3F5"/>
                </a:solidFill>
                <a:latin typeface="Montserrat" pitchFamily="34" charset="0"/>
                <a:ea typeface="Montserrat" pitchFamily="34" charset="-122"/>
                <a:cs typeface="Montserrat" pitchFamily="34" charset="-120"/>
              </a:rPr>
              <a:t>#MyPrEPMyChoice</a:t>
            </a:r>
            <a:endParaRPr lang="en-US" sz="1200" dirty="0"/>
          </a:p>
        </p:txBody>
      </p:sp>
      <p:sp>
        <p:nvSpPr>
          <p:cNvPr id="4" name="Text 0"/>
          <p:cNvSpPr/>
          <p:nvPr>
            <p:ph idx="104" type="body" hasCustomPrompt="1"/>
          </p:nvPr>
        </p:nvSpPr>
        <p:spPr>
          <a:xfrm>
            <a:off x="374904" y="10415016"/>
            <a:ext cx="6748272" cy="274320"/>
          </a:xfrm>
          <a:prstGeom prst="rect">
            <a:avLst/>
          </a:prstGeom>
          <a:noFill/>
          <a:ln/>
        </p:spPr>
        <p:txBody>
          <a:bodyPr wrap="square" lIns="0" tIns="0" rIns="0" bIns="0" rtlCol="0" anchor="t"/>
          <a:lstStyle/>
          <a:p>
            <a:pPr algn="l" indent="0" marL="0">
              <a:buNone/>
            </a:pPr>
            <a:r>
              <a:rPr lang="en-US" sz="900" dirty="0">
                <a:solidFill>
                  <a:srgbClr val="FFFFFF"/>
                </a:solidFill>
                <a:latin typeface="Montserrat" pitchFamily="34" charset="0"/>
                <a:ea typeface="Montserrat" pitchFamily="34" charset="-122"/>
                <a:cs typeface="Montserrat" pitchFamily="34" charset="-120"/>
              </a:rPr>
              <a:t>*Some PrEP methods may not be available in your area. Check with your local facility or peer educator.</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2" type="title" hasCustomPrompt="1"/>
          </p:nvPr>
        </p:nvSpPr>
        <p:spPr>
          <a:xfrm>
            <a:off x="365760" y="685220"/>
            <a:ext cx="6949440" cy="2011680"/>
          </a:xfrm>
          <a:prstGeom prst="rect">
            <a:avLst/>
          </a:prstGeom>
          <a:noFill/>
          <a:ln/>
        </p:spPr>
        <p:txBody>
          <a:bodyPr wrap="square" lIns="0" tIns="0" rIns="0" bIns="0" rtlCol="0" anchor="t"/>
          <a:lstStyle/>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P=P</a:t>
            </a:r>
            <a:endParaRPr lang="en-US" sz="7200" dirty="0"/>
          </a:p>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PrEP=Prevention</a:t>
            </a:r>
            <a:endParaRPr lang="en-US" sz="7200" dirty="0"/>
          </a:p>
        </p:txBody>
      </p:sp>
      <p:sp>
        <p:nvSpPr>
          <p:cNvPr id="3" name="Text 0"/>
          <p:cNvSpPr/>
          <p:nvPr>
            <p:ph idx="103" type="body" hasCustomPrompt="1"/>
          </p:nvPr>
        </p:nvSpPr>
        <p:spPr>
          <a:xfrm>
            <a:off x="374904" y="7086600"/>
            <a:ext cx="6748272" cy="2788920"/>
          </a:xfrm>
          <a:prstGeom prst="rect">
            <a:avLst/>
          </a:prstGeom>
          <a:noFill/>
          <a:ln/>
        </p:spPr>
        <p:txBody>
          <a:bodyPr wrap="square" lIns="0" tIns="0" rIns="0" bIns="0" rtlCol="0" anchor="t"/>
          <a:lstStyle/>
          <a:p>
            <a:pPr algn="l" indent="0" marL="0">
              <a:lnSpc>
                <a:spcPts val="1590"/>
              </a:lnSpc>
              <a:buNone/>
            </a:pPr>
            <a:r>
              <a:rPr lang="en-US" sz="1200" b="1" dirty="0">
                <a:solidFill>
                  <a:srgbClr val="FFFFFF"/>
                </a:solidFill>
                <a:latin typeface="Montserrat" pitchFamily="34" charset="0"/>
                <a:ea typeface="Montserrat" pitchFamily="34" charset="-122"/>
                <a:cs typeface="Montserrat" pitchFamily="34" charset="-120"/>
              </a:rPr>
              <a:t>PrEP is here, and you can choose how you take it.</a:t>
            </a:r>
            <a:endParaRPr lang="en-US" sz="1200" dirty="0"/>
          </a:p>
          <a:p>
            <a:pPr algn="l" indent="0" marL="0">
              <a:lnSpc>
                <a:spcPts val="1590"/>
              </a:lnSpc>
              <a:spcAft>
                <a:spcPts val="1800"/>
              </a:spcAft>
              <a:buNone/>
            </a:pPr>
            <a:r>
              <a:rPr lang="en-US" sz="1200" dirty="0">
                <a:solidFill>
                  <a:srgbClr val="FFFFFF"/>
                </a:solidFill>
                <a:latin typeface="Montserrat" pitchFamily="34" charset="0"/>
                <a:ea typeface="Montserrat" pitchFamily="34" charset="-122"/>
                <a:cs typeface="Montserrat" pitchFamily="34" charset="-120"/>
              </a:rPr>
              <a:t>A daily pill. An injection every two or six months. A monthly vaginal ring.*</a:t>
            </a:r>
            <a:endParaRPr lang="en-US" sz="1200" dirty="0"/>
          </a:p>
          <a:p>
            <a:pPr algn="l" indent="0" marL="0">
              <a:lnSpc>
                <a:spcPts val="1590"/>
              </a:lnSpc>
              <a:buNone/>
            </a:pPr>
            <a:r>
              <a:rPr lang="en-US" sz="1200" dirty="0">
                <a:solidFill>
                  <a:srgbClr val="FFFFFF"/>
                </a:solidFill>
                <a:latin typeface="Montserrat" pitchFamily="34" charset="0"/>
                <a:ea typeface="Montserrat" pitchFamily="34" charset="-122"/>
                <a:cs typeface="Montserrat" pitchFamily="34" charset="-120"/>
              </a:rPr>
              <a:t>PrEP can help you to greater success in life! Protect your health, protect your hustle.</a:t>
            </a:r>
            <a:endParaRPr lang="en-US" sz="1200" dirty="0"/>
          </a:p>
          <a:p>
            <a:pPr algn="l" indent="0" marL="0">
              <a:lnSpc>
                <a:spcPts val="1590"/>
              </a:lnSpc>
              <a:spcAft>
                <a:spcPts val="1800"/>
              </a:spcAft>
              <a:buNone/>
            </a:pPr>
            <a:r>
              <a:rPr lang="en-US" sz="1200" b="1" dirty="0">
                <a:solidFill>
                  <a:srgbClr val="5DB3F5"/>
                </a:solidFill>
                <a:latin typeface="Montserrat" pitchFamily="34" charset="0"/>
                <a:ea typeface="Montserrat" pitchFamily="34" charset="-122"/>
                <a:cs typeface="Montserrat" pitchFamily="34" charset="-120"/>
              </a:rPr>
              <a:t>#HealthMatters</a:t>
            </a:r>
            <a:endParaRPr lang="en-US" sz="1200" dirty="0"/>
          </a:p>
          <a:p>
            <a:pPr algn="l" indent="0" marL="0">
              <a:lnSpc>
                <a:spcPts val="1590"/>
              </a:lnSpc>
              <a:buNone/>
            </a:pPr>
            <a:r>
              <a:rPr lang="en-US" sz="1200" dirty="0">
                <a:solidFill>
                  <a:srgbClr val="FFFFFF"/>
                </a:solidFill>
                <a:latin typeface="Montserrat" pitchFamily="34" charset="0"/>
                <a:ea typeface="Montserrat" pitchFamily="34" charset="-122"/>
                <a:cs typeface="Montserrat" pitchFamily="34" charset="-120"/>
              </a:rPr>
              <a:t>Ask for PrEP at your health facility, or talk to a peer educator.</a:t>
            </a:r>
            <a:endParaRPr lang="en-US" sz="1200" dirty="0"/>
          </a:p>
          <a:p>
            <a:pPr algn="l" indent="0" marL="0">
              <a:lnSpc>
                <a:spcPts val="1590"/>
              </a:lnSpc>
              <a:spcAft>
                <a:spcPts val="2400"/>
              </a:spcAft>
              <a:buNone/>
            </a:pPr>
            <a:r>
              <a:rPr lang="en-US" sz="1200" dirty="0">
                <a:solidFill>
                  <a:srgbClr val="FFFFFF"/>
                </a:solidFill>
                <a:latin typeface="Montserrat" pitchFamily="34" charset="0"/>
                <a:ea typeface="Montserrat" pitchFamily="34" charset="-122"/>
                <a:cs typeface="Montserrat" pitchFamily="34" charset="-120"/>
              </a:rPr>
              <a:t>If your first choice is out of stock, ask for another option or visit another facility.</a:t>
            </a:r>
            <a:endParaRPr lang="en-US" sz="1200" dirty="0"/>
          </a:p>
          <a:p>
            <a:pPr algn="l" indent="0" marL="0">
              <a:lnSpc>
                <a:spcPts val="1610"/>
              </a:lnSpc>
              <a:buNone/>
            </a:pPr>
            <a:r>
              <a:rPr lang="en-US" sz="100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00" b="1" dirty="0">
                <a:solidFill>
                  <a:srgbClr val="5DB3F5"/>
                </a:solidFill>
                <a:latin typeface="Montserrat" pitchFamily="34" charset="0"/>
                <a:ea typeface="Montserrat" pitchFamily="34" charset="-122"/>
                <a:cs typeface="Montserrat" pitchFamily="34" charset="-120"/>
              </a:rPr>
              <a:t>#MyPrEPMyChoice</a:t>
            </a:r>
            <a:endParaRPr lang="en-US" sz="1200" dirty="0"/>
          </a:p>
        </p:txBody>
      </p:sp>
      <p:sp>
        <p:nvSpPr>
          <p:cNvPr id="4" name="Text 0"/>
          <p:cNvSpPr/>
          <p:nvPr>
            <p:ph idx="104" type="body" hasCustomPrompt="1"/>
          </p:nvPr>
        </p:nvSpPr>
        <p:spPr>
          <a:xfrm>
            <a:off x="374904" y="10415016"/>
            <a:ext cx="6748272" cy="274320"/>
          </a:xfrm>
          <a:prstGeom prst="rect">
            <a:avLst/>
          </a:prstGeom>
          <a:noFill/>
          <a:ln/>
        </p:spPr>
        <p:txBody>
          <a:bodyPr wrap="square" lIns="0" tIns="0" rIns="0" bIns="0" rtlCol="0" anchor="t"/>
          <a:lstStyle/>
          <a:p>
            <a:pPr algn="l" indent="0" marL="0">
              <a:buNone/>
            </a:pPr>
            <a:r>
              <a:rPr lang="en-US" sz="900" dirty="0">
                <a:solidFill>
                  <a:srgbClr val="FFFFFF"/>
                </a:solidFill>
                <a:latin typeface="Montserrat" pitchFamily="34" charset="0"/>
                <a:ea typeface="Montserrat" pitchFamily="34" charset="-122"/>
                <a:cs typeface="Montserrat" pitchFamily="34" charset="-120"/>
              </a:rPr>
              <a:t>*Some PrEP methods may not be available in your area. Check with your local facility or peer educator.</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2" type="title" hasCustomPrompt="1"/>
          </p:nvPr>
        </p:nvSpPr>
        <p:spPr>
          <a:xfrm>
            <a:off x="365760" y="685220"/>
            <a:ext cx="6949440" cy="2011680"/>
          </a:xfrm>
          <a:prstGeom prst="rect">
            <a:avLst/>
          </a:prstGeom>
          <a:noFill/>
          <a:ln/>
        </p:spPr>
        <p:txBody>
          <a:bodyPr wrap="square" lIns="0" tIns="0" rIns="0" bIns="0" rtlCol="0" anchor="t"/>
          <a:lstStyle/>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P=P</a:t>
            </a:r>
            <a:endParaRPr lang="en-US" sz="7200" dirty="0"/>
          </a:p>
          <a:p>
            <a:pPr algn="l" indent="0" marL="0">
              <a:lnSpc>
                <a:spcPts val="5890"/>
              </a:lnSpc>
              <a:buNone/>
            </a:pPr>
            <a:r>
              <a:rPr lang="en-US" sz="7200" dirty="0">
                <a:solidFill>
                  <a:srgbClr val="5DB3F5"/>
                </a:solidFill>
                <a:latin typeface="Barlow SemiBold" pitchFamily="34" charset="0"/>
                <a:ea typeface="Barlow SemiBold" pitchFamily="34" charset="-122"/>
                <a:cs typeface="Barlow SemiBold" pitchFamily="34" charset="-120"/>
              </a:rPr>
              <a:t>PrEP=Prevention</a:t>
            </a:r>
            <a:endParaRPr lang="en-US" sz="7200" dirty="0"/>
          </a:p>
        </p:txBody>
      </p:sp>
      <p:sp>
        <p:nvSpPr>
          <p:cNvPr id="3" name="Text 0"/>
          <p:cNvSpPr/>
          <p:nvPr>
            <p:ph idx="103" type="body" hasCustomPrompt="1"/>
          </p:nvPr>
        </p:nvSpPr>
        <p:spPr>
          <a:xfrm>
            <a:off x="374904" y="7086600"/>
            <a:ext cx="6748272" cy="2788920"/>
          </a:xfrm>
          <a:prstGeom prst="rect">
            <a:avLst/>
          </a:prstGeom>
          <a:noFill/>
          <a:ln/>
        </p:spPr>
        <p:txBody>
          <a:bodyPr wrap="square" lIns="0" tIns="0" rIns="0" bIns="0" rtlCol="0" anchor="t"/>
          <a:lstStyle/>
          <a:p>
            <a:pPr algn="l" indent="0" marL="0">
              <a:lnSpc>
                <a:spcPts val="1590"/>
              </a:lnSpc>
              <a:buNone/>
            </a:pPr>
            <a:r>
              <a:rPr lang="en-US" sz="1200" b="1" dirty="0">
                <a:solidFill>
                  <a:srgbClr val="FFFFFF"/>
                </a:solidFill>
                <a:latin typeface="Montserrat" pitchFamily="34" charset="0"/>
                <a:ea typeface="Montserrat" pitchFamily="34" charset="-122"/>
                <a:cs typeface="Montserrat" pitchFamily="34" charset="-120"/>
              </a:rPr>
              <a:t>PrEP is here, and you can choose how you take it.</a:t>
            </a:r>
            <a:endParaRPr lang="en-US" sz="1200" dirty="0"/>
          </a:p>
          <a:p>
            <a:pPr algn="l" indent="0" marL="0">
              <a:lnSpc>
                <a:spcPts val="1590"/>
              </a:lnSpc>
              <a:spcAft>
                <a:spcPts val="1800"/>
              </a:spcAft>
              <a:buNone/>
            </a:pPr>
            <a:r>
              <a:rPr lang="en-US" sz="1200" dirty="0">
                <a:solidFill>
                  <a:srgbClr val="FFFFFF"/>
                </a:solidFill>
                <a:latin typeface="Montserrat" pitchFamily="34" charset="0"/>
                <a:ea typeface="Montserrat" pitchFamily="34" charset="-122"/>
                <a:cs typeface="Montserrat" pitchFamily="34" charset="-120"/>
              </a:rPr>
              <a:t>A daily pill. An injection every two or six months. A monthly vaginal ring.*</a:t>
            </a:r>
            <a:endParaRPr lang="en-US" sz="1200" dirty="0"/>
          </a:p>
          <a:p>
            <a:pPr algn="l" indent="0" marL="0">
              <a:lnSpc>
                <a:spcPts val="1590"/>
              </a:lnSpc>
              <a:buNone/>
            </a:pPr>
            <a:r>
              <a:rPr lang="en-US" sz="1200" dirty="0">
                <a:solidFill>
                  <a:srgbClr val="FFFFFF"/>
                </a:solidFill>
                <a:latin typeface="Montserrat" pitchFamily="34" charset="0"/>
                <a:ea typeface="Montserrat" pitchFamily="34" charset="-122"/>
                <a:cs typeface="Montserrat" pitchFamily="34" charset="-120"/>
              </a:rPr>
              <a:t>PrEP can help you to greater success in life! Protect your health, protect your hustle.</a:t>
            </a:r>
            <a:endParaRPr lang="en-US" sz="1200" dirty="0"/>
          </a:p>
          <a:p>
            <a:pPr algn="l" indent="0" marL="0">
              <a:lnSpc>
                <a:spcPts val="1590"/>
              </a:lnSpc>
              <a:spcAft>
                <a:spcPts val="1800"/>
              </a:spcAft>
              <a:buNone/>
            </a:pPr>
            <a:r>
              <a:rPr lang="en-US" sz="1200" b="1" dirty="0">
                <a:solidFill>
                  <a:srgbClr val="5DB3F5"/>
                </a:solidFill>
                <a:latin typeface="Montserrat" pitchFamily="34" charset="0"/>
                <a:ea typeface="Montserrat" pitchFamily="34" charset="-122"/>
                <a:cs typeface="Montserrat" pitchFamily="34" charset="-120"/>
              </a:rPr>
              <a:t>#HealthMatters</a:t>
            </a:r>
            <a:endParaRPr lang="en-US" sz="1200" dirty="0"/>
          </a:p>
          <a:p>
            <a:pPr algn="l" indent="0" marL="0">
              <a:lnSpc>
                <a:spcPts val="1590"/>
              </a:lnSpc>
              <a:buNone/>
            </a:pPr>
            <a:r>
              <a:rPr lang="en-US" sz="1200" dirty="0">
                <a:solidFill>
                  <a:srgbClr val="FFFFFF"/>
                </a:solidFill>
                <a:latin typeface="Montserrat" pitchFamily="34" charset="0"/>
                <a:ea typeface="Montserrat" pitchFamily="34" charset="-122"/>
                <a:cs typeface="Montserrat" pitchFamily="34" charset="-120"/>
              </a:rPr>
              <a:t>Ask for PrEP at your health facility, or talk to a peer educator.</a:t>
            </a:r>
            <a:endParaRPr lang="en-US" sz="1200" dirty="0"/>
          </a:p>
          <a:p>
            <a:pPr algn="l" indent="0" marL="0">
              <a:lnSpc>
                <a:spcPts val="1590"/>
              </a:lnSpc>
              <a:spcAft>
                <a:spcPts val="2400"/>
              </a:spcAft>
              <a:buNone/>
            </a:pPr>
            <a:r>
              <a:rPr lang="en-US" sz="1200" dirty="0">
                <a:solidFill>
                  <a:srgbClr val="FFFFFF"/>
                </a:solidFill>
                <a:latin typeface="Montserrat" pitchFamily="34" charset="0"/>
                <a:ea typeface="Montserrat" pitchFamily="34" charset="-122"/>
                <a:cs typeface="Montserrat" pitchFamily="34" charset="-120"/>
              </a:rPr>
              <a:t>If your first choice is out of stock, ask for another option or visit another facility.</a:t>
            </a:r>
            <a:endParaRPr lang="en-US" sz="1200" dirty="0"/>
          </a:p>
          <a:p>
            <a:pPr algn="l" indent="0" marL="0">
              <a:lnSpc>
                <a:spcPts val="1610"/>
              </a:lnSpc>
              <a:buNone/>
            </a:pPr>
            <a:r>
              <a:rPr lang="en-US" sz="100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00" b="1" dirty="0">
                <a:solidFill>
                  <a:srgbClr val="5DB3F5"/>
                </a:solidFill>
                <a:latin typeface="Montserrat" pitchFamily="34" charset="0"/>
                <a:ea typeface="Montserrat" pitchFamily="34" charset="-122"/>
                <a:cs typeface="Montserrat" pitchFamily="34" charset="-120"/>
              </a:rPr>
              <a:t>#MyPrEPMyChoice</a:t>
            </a:r>
            <a:endParaRPr lang="en-US" sz="1200" dirty="0"/>
          </a:p>
        </p:txBody>
      </p:sp>
      <p:sp>
        <p:nvSpPr>
          <p:cNvPr id="4" name="Text 0"/>
          <p:cNvSpPr/>
          <p:nvPr>
            <p:ph idx="104" type="body" hasCustomPrompt="1"/>
          </p:nvPr>
        </p:nvSpPr>
        <p:spPr>
          <a:xfrm>
            <a:off x="374904" y="10415016"/>
            <a:ext cx="6748272" cy="274320"/>
          </a:xfrm>
          <a:prstGeom prst="rect">
            <a:avLst/>
          </a:prstGeom>
          <a:noFill/>
          <a:ln/>
        </p:spPr>
        <p:txBody>
          <a:bodyPr wrap="square" lIns="0" tIns="0" rIns="0" bIns="0" rtlCol="0" anchor="t"/>
          <a:lstStyle/>
          <a:p>
            <a:pPr algn="l" indent="0" marL="0">
              <a:buNone/>
            </a:pPr>
            <a:r>
              <a:rPr lang="en-US" sz="900" dirty="0">
                <a:solidFill>
                  <a:srgbClr val="FFFFFF"/>
                </a:solidFill>
                <a:latin typeface="Montserrat" pitchFamily="34" charset="0"/>
                <a:ea typeface="Montserrat" pitchFamily="34" charset="-122"/>
                <a:cs typeface="Montserrat" pitchFamily="34" charset="-120"/>
              </a:rPr>
              <a:t>*Some PrEP methods may not be available in your area. Check with your local facility or peer educator.</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Semi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6D4B9C21C83740A65D5C608EACF76C" ma:contentTypeVersion="16" ma:contentTypeDescription="Create a new document." ma:contentTypeScope="" ma:versionID="2fe86115b47dcb197d140793ce58caff">
  <xsd:schema xmlns:xsd="http://www.w3.org/2001/XMLSchema" xmlns:xs="http://www.w3.org/2001/XMLSchema" xmlns:p="http://schemas.microsoft.com/office/2006/metadata/properties" xmlns:ns2="424603b6-a794-40e4-9344-433f30fb5407" xmlns:ns3="5fb20df2-2146-4677-84a3-4a2eef9c8104" targetNamespace="http://schemas.microsoft.com/office/2006/metadata/properties" ma:root="true" ma:fieldsID="376f8d4caf14aa21d5b24045c8385a1f" ns2:_="" ns3:_="">
    <xsd:import namespace="424603b6-a794-40e4-9344-433f30fb5407"/>
    <xsd:import namespace="5fb20df2-2146-4677-84a3-4a2eef9c810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LengthInSeconds" minOccurs="0"/>
                <xsd:element ref="ns2:MediaServiceDateTaken"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4603b6-a794-40e4-9344-433f30fb54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8a61325-a799-49ec-90cd-bdb119cc2d2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b20df2-2146-4677-84a3-4a2eef9c810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2f75432e-4f7e-4e01-b5fe-c89b4569e12b}" ma:internalName="TaxCatchAll" ma:showField="CatchAllData" ma:web="5fb20df2-2146-4677-84a3-4a2eef9c81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fb20df2-2146-4677-84a3-4a2eef9c8104" xsi:nil="true"/>
    <lcf76f155ced4ddcb4097134ff3c332f xmlns="424603b6-a794-40e4-9344-433f30fb540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93D616D-F05F-452A-B290-5BD0BF4A92D6}"/>
</file>

<file path=customXml/itemProps2.xml><?xml version="1.0" encoding="utf-8"?>
<ds:datastoreItem xmlns:ds="http://schemas.openxmlformats.org/officeDocument/2006/customXml" ds:itemID="{70870562-A00A-4E0C-9092-5D73AEBF58BF}"/>
</file>

<file path=customXml/itemProps3.xml><?xml version="1.0" encoding="utf-8"?>
<ds:datastoreItem xmlns:ds="http://schemas.openxmlformats.org/officeDocument/2006/customXml" ds:itemID="{D6294015-761F-4839-B0AF-EC7CFA1D4913}"/>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PrEP My Choice: Demand Creation Poster (editable template)</dc:title>
  <dc:subject>PptxGenJS Presentation</dc:subject>
  <dc:creator>PptxGenJS</dc:creator>
  <cp:lastModifiedBy>PptxGenJS</cp:lastModifiedBy>
  <cp:revision>1</cp:revision>
  <dcterms:created xsi:type="dcterms:W3CDTF">2026-10-07T13:07:20Z</dcterms:created>
  <dcterms:modified xsi:type="dcterms:W3CDTF">2026-10-07T13:07:20Z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0x0101009E6D4B9C21C83740A65D5C608EACF76C</vt:lpwstr>
  </property>
</Properties>
</file>