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presentation.xml" ContentType="application/vnd.openxmlformats-officedocument.presentationml.presentation.main+xml"/>
  <Override PartName="/ppt/slideMasters/slideMaster1.xml" ContentType="application/vnd.openxmlformats-officedocument.presentationml.slideMaster+xml"/>
  <Override PartName="/ppt/theme/theme2.xml" ContentType="application/vnd.openxmlformats-officedocument.theme+xml"/>
  <Override PartName="/ppt/theme/theme1.xml" ContentType="application/vnd.openxmlformats-officedocument.them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presProps.xml" ContentType="application/vnd.openxmlformats-officedocument.presentationml.pres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Lst>
  <p:sldSz cy="10689325" cx="7562075"/>
  <p:notesSz cx="10689325" cy="7562075"/>
  <p:embeddedFontLst>
    <p:embeddedFont>
      <p:font typeface="Montserrat"/>
      <p:regular r:id="rId9"/>
      <p:bold r:id="rId10"/>
      <p:italic r:id="rId11"/>
      <p:boldItalic r:id="rId12"/>
    </p:embeddedFont>
    <p:embeddedFont>
      <p:font typeface="Barlow SemiBold"/>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g+aDrAv0JozVMsG9M7jo5zGBLaB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BarlowSemiBold-regular.fntdata"/><Relationship Id="rId18" Type="http://schemas.openxmlformats.org/officeDocument/2006/relationships/customXml" Target="../customXml/item1.xml"/><Relationship Id="rId3" Type="http://schemas.openxmlformats.org/officeDocument/2006/relationships/slideMaster" Target="slideMasters/slideMaster1.xml"/><Relationship Id="rId7" Type="http://schemas.openxmlformats.org/officeDocument/2006/relationships/slide" Target="slides/slide3.xml"/><Relationship Id="rId12" Type="http://schemas.openxmlformats.org/officeDocument/2006/relationships/font" Target="fonts/Montserrat-boldItalic.fntdata"/><Relationship Id="rId17" Type="http://customschemas.google.com/relationships/presentationmetadata" Target="metadata"/><Relationship Id="rId2" Type="http://schemas.openxmlformats.org/officeDocument/2006/relationships/presProps" Target="presProps.xml"/><Relationship Id="rId16" Type="http://schemas.openxmlformats.org/officeDocument/2006/relationships/font" Target="fonts/BarlowSemiBold-boldItalic.fntdata"/><Relationship Id="rId20" Type="http://schemas.openxmlformats.org/officeDocument/2006/relationships/customXml" Target="../customXml/item3.xml"/><Relationship Id="rId1" Type="http://schemas.openxmlformats.org/officeDocument/2006/relationships/theme" Target="theme/theme1.xml"/><Relationship Id="rId6" Type="http://schemas.openxmlformats.org/officeDocument/2006/relationships/slide" Target="slides/slide2.xml"/><Relationship Id="rId11" Type="http://schemas.openxmlformats.org/officeDocument/2006/relationships/font" Target="fonts/Montserrat-italic.fntdata"/><Relationship Id="rId5" Type="http://schemas.openxmlformats.org/officeDocument/2006/relationships/slide" Target="slides/slide1.xml"/><Relationship Id="rId15" Type="http://schemas.openxmlformats.org/officeDocument/2006/relationships/font" Target="fonts/BarlowSemiBold-italic.fntdata"/><Relationship Id="rId10" Type="http://schemas.openxmlformats.org/officeDocument/2006/relationships/font" Target="fonts/Montserrat-bold.fntdata"/><Relationship Id="rId19"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font" Target="fonts/Montserrat-regular.fntdata"/><Relationship Id="rId14" Type="http://schemas.openxmlformats.org/officeDocument/2006/relationships/font" Target="fonts/Barlow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Montserrat"/>
                <a:ea typeface="Montserrat"/>
                <a:cs typeface="Montserrat"/>
                <a:sym typeface="Montserrat"/>
              </a:defRPr>
            </a:lvl1pPr>
            <a:lvl2pPr lvl="1"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2pPr>
            <a:lvl3pPr lvl="2"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3pPr>
            <a:lvl4pPr lvl="3"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4pPr>
            <a:lvl5pPr lvl="4"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5pPr>
            <a:lvl6pPr lvl="5"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6pPr>
            <a:lvl7pPr lvl="6"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7pPr>
            <a:lvl8pPr lvl="7"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8pPr>
            <a:lvl9pPr lvl="8"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Montserrat"/>
                <a:ea typeface="Montserrat"/>
                <a:cs typeface="Montserrat"/>
                <a:sym typeface="Montserrat"/>
              </a:defRPr>
            </a:lvl1pPr>
            <a:lvl2pPr lvl="1"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2pPr>
            <a:lvl3pPr lvl="2"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3pPr>
            <a:lvl4pPr lvl="3"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4pPr>
            <a:lvl5pPr lvl="4"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5pPr>
            <a:lvl6pPr lvl="5"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6pPr>
            <a:lvl7pPr lvl="6"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7pPr>
            <a:lvl8pPr lvl="7"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8pPr>
            <a:lvl9pPr lvl="8"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Montserrat"/>
                <a:ea typeface="Montserrat"/>
                <a:cs typeface="Montserrat"/>
                <a:sym typeface="Montserrat"/>
              </a:defRPr>
            </a:lvl1pPr>
            <a:lvl2pPr indent="-228600" lvl="1" marL="914400" marR="0" rtl="0" algn="l">
              <a:spcBef>
                <a:spcPts val="0"/>
              </a:spcBef>
              <a:spcAft>
                <a:spcPts val="0"/>
              </a:spcAft>
              <a:buSzPts val="1400"/>
              <a:buNone/>
              <a:defRPr b="0" i="0" sz="1200" u="none" cap="none" strike="noStrike">
                <a:solidFill>
                  <a:schemeClr val="dk1"/>
                </a:solidFill>
                <a:latin typeface="Montserrat"/>
                <a:ea typeface="Montserrat"/>
                <a:cs typeface="Montserrat"/>
                <a:sym typeface="Montserrat"/>
              </a:defRPr>
            </a:lvl2pPr>
            <a:lvl3pPr indent="-228600" lvl="2" marL="1371600" marR="0" rtl="0" algn="l">
              <a:spcBef>
                <a:spcPts val="0"/>
              </a:spcBef>
              <a:spcAft>
                <a:spcPts val="0"/>
              </a:spcAft>
              <a:buSzPts val="1400"/>
              <a:buNone/>
              <a:defRPr b="0" i="0" sz="1200" u="none" cap="none" strike="noStrike">
                <a:solidFill>
                  <a:schemeClr val="dk1"/>
                </a:solidFill>
                <a:latin typeface="Montserrat"/>
                <a:ea typeface="Montserrat"/>
                <a:cs typeface="Montserrat"/>
                <a:sym typeface="Montserrat"/>
              </a:defRPr>
            </a:lvl3pPr>
            <a:lvl4pPr indent="-228600" lvl="3" marL="1828800" marR="0" rtl="0" algn="l">
              <a:spcBef>
                <a:spcPts val="0"/>
              </a:spcBef>
              <a:spcAft>
                <a:spcPts val="0"/>
              </a:spcAft>
              <a:buSzPts val="1400"/>
              <a:buNone/>
              <a:defRPr b="0" i="0" sz="1200" u="none" cap="none" strike="noStrike">
                <a:solidFill>
                  <a:schemeClr val="dk1"/>
                </a:solidFill>
                <a:latin typeface="Montserrat"/>
                <a:ea typeface="Montserrat"/>
                <a:cs typeface="Montserrat"/>
                <a:sym typeface="Montserrat"/>
              </a:defRPr>
            </a:lvl4pPr>
            <a:lvl5pPr indent="-228600" lvl="4" marL="2286000" marR="0" rtl="0" algn="l">
              <a:spcBef>
                <a:spcPts val="0"/>
              </a:spcBef>
              <a:spcAft>
                <a:spcPts val="0"/>
              </a:spcAft>
              <a:buSzPts val="1400"/>
              <a:buNone/>
              <a:defRPr b="0" i="0" sz="1200" u="none" cap="none" strike="noStrike">
                <a:solidFill>
                  <a:schemeClr val="dk1"/>
                </a:solidFill>
                <a:latin typeface="Montserrat"/>
                <a:ea typeface="Montserrat"/>
                <a:cs typeface="Montserrat"/>
                <a:sym typeface="Montserrat"/>
              </a:defRPr>
            </a:lvl5pPr>
            <a:lvl6pPr indent="-228600" lvl="5" marL="2743200" marR="0" rtl="0" algn="l">
              <a:spcBef>
                <a:spcPts val="0"/>
              </a:spcBef>
              <a:spcAft>
                <a:spcPts val="0"/>
              </a:spcAft>
              <a:buSzPts val="1400"/>
              <a:buNone/>
              <a:defRPr b="0" i="0" sz="1200" u="none" cap="none" strike="noStrike">
                <a:solidFill>
                  <a:schemeClr val="dk1"/>
                </a:solidFill>
                <a:latin typeface="Montserrat"/>
                <a:ea typeface="Montserrat"/>
                <a:cs typeface="Montserrat"/>
                <a:sym typeface="Montserrat"/>
              </a:defRPr>
            </a:lvl6pPr>
            <a:lvl7pPr indent="-228600" lvl="6" marL="3200400" marR="0" rtl="0" algn="l">
              <a:spcBef>
                <a:spcPts val="0"/>
              </a:spcBef>
              <a:spcAft>
                <a:spcPts val="0"/>
              </a:spcAft>
              <a:buSzPts val="1400"/>
              <a:buNone/>
              <a:defRPr b="0" i="0" sz="1200" u="none" cap="none" strike="noStrike">
                <a:solidFill>
                  <a:schemeClr val="dk1"/>
                </a:solidFill>
                <a:latin typeface="Montserrat"/>
                <a:ea typeface="Montserrat"/>
                <a:cs typeface="Montserrat"/>
                <a:sym typeface="Montserrat"/>
              </a:defRPr>
            </a:lvl7pPr>
            <a:lvl8pPr indent="-228600" lvl="7" marL="3657600" marR="0" rtl="0" algn="l">
              <a:spcBef>
                <a:spcPts val="0"/>
              </a:spcBef>
              <a:spcAft>
                <a:spcPts val="0"/>
              </a:spcAft>
              <a:buSzPts val="1400"/>
              <a:buNone/>
              <a:defRPr b="0" i="0" sz="1200" u="none" cap="none" strike="noStrike">
                <a:solidFill>
                  <a:schemeClr val="dk1"/>
                </a:solidFill>
                <a:latin typeface="Montserrat"/>
                <a:ea typeface="Montserrat"/>
                <a:cs typeface="Montserrat"/>
                <a:sym typeface="Montserrat"/>
              </a:defRPr>
            </a:lvl8pPr>
            <a:lvl9pPr indent="-228600" lvl="8" marL="4114800" marR="0" rtl="0" algn="l">
              <a:spcBef>
                <a:spcPts val="0"/>
              </a:spcBef>
              <a:spcAft>
                <a:spcPts val="0"/>
              </a:spcAft>
              <a:buSzPts val="1400"/>
              <a:buNone/>
              <a:defRPr b="0" i="0" sz="1200" u="none" cap="none" strike="noStrike">
                <a:solidFill>
                  <a:schemeClr val="dk1"/>
                </a:solidFill>
                <a:latin typeface="Montserrat"/>
                <a:ea typeface="Montserrat"/>
                <a:cs typeface="Montserrat"/>
                <a:sym typeface="Montserrat"/>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Montserrat"/>
                <a:ea typeface="Montserrat"/>
                <a:cs typeface="Montserrat"/>
                <a:sym typeface="Montserrat"/>
              </a:defRPr>
            </a:lvl1pPr>
            <a:lvl2pPr lvl="1"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2pPr>
            <a:lvl3pPr lvl="2"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3pPr>
            <a:lvl4pPr lvl="3"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4pPr>
            <a:lvl5pPr lvl="4"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5pPr>
            <a:lvl6pPr lvl="5"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6pPr>
            <a:lvl7pPr lvl="6"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7pPr>
            <a:lvl8pPr lvl="7"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8pPr>
            <a:lvl9pPr lvl="8" marR="0" rtl="0" algn="l">
              <a:spcBef>
                <a:spcPts val="0"/>
              </a:spcBef>
              <a:spcAft>
                <a:spcPts val="0"/>
              </a:spcAft>
              <a:buSzPts val="1400"/>
              <a:buNone/>
              <a:defRPr b="0" i="0" sz="1800" u="none" cap="none" strike="noStrike">
                <a:solidFill>
                  <a:schemeClr val="dk1"/>
                </a:solidFill>
                <a:latin typeface="Montserrat"/>
                <a:ea typeface="Montserrat"/>
                <a:cs typeface="Montserrat"/>
                <a:sym typeface="Montserrat"/>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Montserrat"/>
                <a:ea typeface="Montserrat"/>
                <a:cs typeface="Montserrat"/>
                <a:sym typeface="Montserrat"/>
              </a:rPr>
              <a:t>‹#›</a:t>
            </a:fld>
            <a:endParaRPr b="0" i="0" sz="1200" u="none" cap="none" strike="noStrike">
              <a:solidFill>
                <a:schemeClr val="dk1"/>
              </a:solidFill>
              <a:latin typeface="Montserrat"/>
              <a:ea typeface="Montserrat"/>
              <a:cs typeface="Montserrat"/>
              <a:sym typeface="Montserrat"/>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 name="Shape 33"/>
        <p:cNvGrpSpPr/>
        <p:nvPr/>
      </p:nvGrpSpPr>
      <p:grpSpPr>
        <a:xfrm>
          <a:off x="0" y="0"/>
          <a:ext cx="0" cy="0"/>
          <a:chOff x="0" y="0"/>
          <a:chExt cx="0" cy="0"/>
        </a:xfrm>
      </p:grpSpPr>
      <p:sp>
        <p:nvSpPr>
          <p:cNvPr id="34" name="Google Shape;3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 name="Google Shape;3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 name="Google Shape;3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 name="Google Shape;4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 name="Google Shape;4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 name="Google Shape;5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 name="Google Shape;5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 name="Google Shape;6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 name="Google Shape;6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_photo.jpeg"/><Relationship Id="rId3" Type="http://schemas.openxmlformats.org/officeDocument/2006/relationships/image" Target="../media/ppx_overlay.png"/><Relationship Id="rId4" Type="http://schemas.openxmlformats.org/officeDocument/2006/relationships/image" Target="../media/ppx_logo.png"/><Relationship Id="rId5" Type="http://schemas.openxmlformats.org/officeDocument/2006/relationships/image" Target="../media/ppx_bar.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_photo.jpeg"/><Relationship Id="rId3" Type="http://schemas.openxmlformats.org/officeDocument/2006/relationships/image" Target="../media/ppx_overlay.png"/><Relationship Id="rId4" Type="http://schemas.openxmlformats.org/officeDocument/2006/relationships/image" Target="../media/ppx_logo.png"/><Relationship Id="rId5" Type="http://schemas.openxmlformats.org/officeDocument/2006/relationships/image" Target="../media/ppx_bar.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_photo.jpeg"/><Relationship Id="rId3" Type="http://schemas.openxmlformats.org/officeDocument/2006/relationships/image" Target="../media/ppx_overlay.png"/><Relationship Id="rId4" Type="http://schemas.openxmlformats.org/officeDocument/2006/relationships/image" Target="../media/ppx_logo.png"/><Relationship Id="rId5" Type="http://schemas.openxmlformats.org/officeDocument/2006/relationships/image" Target="../media/ppx_bar.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w to use">
  <p:cSld name="How to use">
    <p:bg>
      <p:bgPr>
        <a:solidFill>
          <a:srgbClr val="07142F"/>
        </a:solidFill>
      </p:bgPr>
    </p:bg>
    <p:spTree>
      <p:nvGrpSpPr>
        <p:cNvPr id="10" name="Shape 10"/>
        <p:cNvGrpSpPr/>
        <p:nvPr/>
      </p:nvGrpSpPr>
      <p:grpSpPr>
        <a:xfrm>
          <a:off x="0" y="0"/>
          <a:ext cx="0" cy="0"/>
          <a:chOff x="0" y="0"/>
          <a:chExt cx="0" cy="0"/>
        </a:xfrm>
      </p:grpSpPr>
      <p:pic>
        <p:nvPicPr>
          <p:cNvPr descr="badge_s.png" id="11" name="Google Shape;11;p6"/>
          <p:cNvPicPr preferRelativeResize="0"/>
          <p:nvPr/>
        </p:nvPicPr>
        <p:blipFill>
          <a:blip r:embed="rId2"/>
          <a:stretch>
            <a:fillRect/>
          </a:stretch>
        </p:blipFill>
        <p:spPr>
          <a:xfrm>
            <a:off x="6172200" y="384048"/>
            <a:ext cx="932688" cy="946404"/>
          </a:xfrm>
          <a:prstGeom prst="rect">
            <a:avLst/>
          </a:prstGeom>
          <a:noFill/>
          <a:ln>
            <a:noFill/>
          </a:ln>
        </p:spPr>
      </p:pic>
      <p:sp>
        <p:nvSpPr>
          <p:cNvPr id="12" name="Google Shape;12;p6"/>
          <p:cNvSpPr txBox="1"/>
          <p:nvPr>
            <p:ph type="title"/>
          </p:nvPr>
        </p:nvSpPr>
        <p:spPr>
          <a:xfrm>
            <a:off x="457200" y="502920"/>
            <a:ext cx="5577840" cy="8229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5DB3F5"/>
              </a:buClr>
              <a:buSzPts val="3400"/>
              <a:buFont typeface="Barlow SemiBold"/>
              <a:buNone/>
              <a:defRPr b="0" i="0" sz="3400" u="none" cap="none" strike="noStrike">
                <a:solidFill>
                  <a:srgbClr val="5DB3F5"/>
                </a:solidFill>
                <a:latin typeface="Barlow SemiBold"/>
                <a:ea typeface="Barlow SemiBold"/>
                <a:cs typeface="Barlow SemiBold"/>
                <a:sym typeface="Barlow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6"/>
          <p:cNvSpPr txBox="1"/>
          <p:nvPr>
            <p:ph idx="1" type="body"/>
          </p:nvPr>
        </p:nvSpPr>
        <p:spPr>
          <a:xfrm>
            <a:off x="457200" y="1600200"/>
            <a:ext cx="6647688" cy="859536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60"/>
              </a:spcBef>
              <a:spcAft>
                <a:spcPts val="0"/>
              </a:spcAft>
              <a:buClr>
                <a:srgbClr val="FFFFFF"/>
              </a:buClr>
              <a:buSzPts val="1300"/>
              <a:buFont typeface="Arial"/>
              <a:buNone/>
              <a:defRPr b="0" i="0" sz="1300" u="none" cap="none" strike="noStrike">
                <a:solidFill>
                  <a:srgbClr val="FFFFFF"/>
                </a:solidFill>
                <a:latin typeface="Montserrat"/>
                <a:ea typeface="Montserrat"/>
                <a:cs typeface="Montserrat"/>
                <a:sym typeface="Montserrat"/>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Montserrat"/>
                <a:ea typeface="Montserrat"/>
                <a:cs typeface="Montserrat"/>
                <a:sym typeface="Montserrat"/>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Montserrat"/>
                <a:ea typeface="Montserrat"/>
                <a:cs typeface="Montserrat"/>
                <a:sym typeface="Montserrat"/>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rd 4 image 1 Three men sitting together">
  <p:cSld name="Card 4 image 1 Three men sitting together">
    <p:bg>
      <p:bgPr>
        <a:blipFill>
          <a:blip r:embed="rId2">
            <a:alphaModFix/>
          </a:blip>
          <a:stretch>
            <a:fillRect/>
          </a:stretch>
        </a:blipFill>
      </p:bgPr>
    </p:bg>
    <p:spTree>
      <p:nvGrpSpPr>
        <p:cNvPr id="14" name="Shape 14"/>
        <p:cNvGrpSpPr/>
        <p:nvPr/>
      </p:nvGrpSpPr>
      <p:grpSpPr>
        <a:xfrm>
          <a:off x="0" y="0"/>
          <a:ext cx="0" cy="0"/>
          <a:chOff x="0" y="0"/>
          <a:chExt cx="0" cy="0"/>
        </a:xfrm>
      </p:grpSpPr>
      <p:pic>
        <p:nvPicPr>
          <p:cNvPr id="119" name="Shading (locked)" descr="Shading (locked)"/>
          <p:cNvPicPr>
            <a:picLocks noGrp="1" noSelect="1" noRot="1" noChangeAspect="1" noMove="1" noResize="1" noEditPoints="1" noAdjustHandles="1" noChangeArrowheads="1" noChangeShapeType="1" noCrop="1"/>
          </p:cNvPicPr>
          <p:nvPr userDrawn="1"/>
        </p:nvPicPr>
        <p:blipFill>
          <a:blip r:embed="rId3"/>
          <a:stretch>
            <a:fillRect/>
          </a:stretch>
        </p:blipFill>
        <p:spPr>
          <a:xfrm>
            <a:off x="0" y="0"/>
            <a:ext cx="7562075" cy="10689325"/>
          </a:xfrm>
          <a:prstGeom prst="rect">
            <a:avLst/>
          </a:prstGeom>
        </p:spPr>
      </p:pic>
      <p:pic>
        <p:nvPicPr>
          <p:cNvPr id="120" name="My PrEP My Choice logo (locked)" descr="My PrEP My Choice logo (locked)"/>
          <p:cNvPicPr>
            <a:picLocks noGrp="1" noSelect="1" noRot="1" noChangeAspect="1" noMove="1" noResize="1" noEditPoints="1" noAdjustHandles="1" noChangeArrowheads="1" noChangeShapeType="1" noCrop="1"/>
          </p:cNvPicPr>
          <p:nvPr userDrawn="1"/>
        </p:nvPicPr>
        <p:blipFill>
          <a:blip r:embed="rId4"/>
          <a:stretch>
            <a:fillRect/>
          </a:stretch>
        </p:blipFill>
        <p:spPr>
          <a:xfrm>
            <a:off x="6246266" y="412394"/>
            <a:ext cx="941832" cy="955182"/>
          </a:xfrm>
          <a:prstGeom prst="rect">
            <a:avLst/>
          </a:prstGeom>
        </p:spPr>
      </p:pic>
      <p:pic>
        <p:nvPicPr>
          <p:cNvPr id="121" name="P=P bar (locked)" descr="P=P bar (locked)"/>
          <p:cNvPicPr>
            <a:picLocks noGrp="1" noSelect="1" noRot="1" noChangeAspect="1" noMove="1" noResize="1" noEditPoints="1" noAdjustHandles="1" noChangeArrowheads="1" noChangeShapeType="1" noCrop="1"/>
          </p:cNvPicPr>
          <p:nvPr userDrawn="1"/>
        </p:nvPicPr>
        <p:blipFill>
          <a:blip r:embed="rId5"/>
          <a:stretch>
            <a:fillRect/>
          </a:stretch>
        </p:blipFill>
        <p:spPr>
          <a:xfrm>
            <a:off x="372161" y="9927641"/>
            <a:ext cx="6813194" cy="436169"/>
          </a:xfrm>
          <a:prstGeom prst="rect">
            <a:avLst/>
          </a:prstGeom>
        </p:spPr>
      </p:pic>
      <p:sp>
        <p:nvSpPr>
          <p:cNvPr id="15" name="Google Shape;15;p7"/>
          <p:cNvSpPr txBox="1"/>
          <p:nvPr>
            <p:ph type="title"/>
          </p:nvPr>
        </p:nvSpPr>
        <p:spPr>
          <a:xfrm>
            <a:off x="292608" y="526694"/>
            <a:ext cx="5486400" cy="2286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5DB3F5"/>
              </a:buClr>
              <a:buSzPts val="10400"/>
              <a:buFont typeface="Barlow SemiBold"/>
              <a:buNone/>
              <a:defRPr b="0" i="0" sz="10400" u="none" cap="none" strike="noStrike">
                <a:solidFill>
                  <a:srgbClr val="5DB3F5"/>
                </a:solidFill>
                <a:latin typeface="Barlow SemiBold"/>
                <a:ea typeface="Barlow SemiBold"/>
                <a:cs typeface="Barlow SemiBold"/>
                <a:sym typeface="Barlow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 name="Google Shape;16;p7"/>
          <p:cNvSpPr txBox="1"/>
          <p:nvPr>
            <p:ph idx="1" type="body"/>
          </p:nvPr>
        </p:nvSpPr>
        <p:spPr>
          <a:xfrm>
            <a:off x="376458" y="5981090"/>
            <a:ext cx="5943600" cy="64008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10"/>
              </a:spcBef>
              <a:spcAft>
                <a:spcPts val="0"/>
              </a:spcAft>
              <a:buClr>
                <a:srgbClr val="FFFFFF"/>
              </a:buClr>
              <a:buSzPts val="1550"/>
              <a:buFont typeface="Arial"/>
              <a:buNone/>
              <a:defRPr b="0" i="0" sz="1550" u="none" cap="none" strike="noStrike">
                <a:solidFill>
                  <a:srgbClr val="FFFFFF"/>
                </a:solidFill>
                <a:latin typeface="Montserrat"/>
                <a:ea typeface="Montserrat"/>
                <a:cs typeface="Montserrat"/>
                <a:sym typeface="Montserrat"/>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Montserrat"/>
                <a:ea typeface="Montserrat"/>
                <a:cs typeface="Montserrat"/>
                <a:sym typeface="Montserrat"/>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Montserrat"/>
                <a:ea typeface="Montserrat"/>
                <a:cs typeface="Montserrat"/>
                <a:sym typeface="Montserrat"/>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9pPr>
          </a:lstStyle>
          <a:p/>
        </p:txBody>
      </p:sp>
      <p:sp>
        <p:nvSpPr>
          <p:cNvPr id="17" name="Google Shape;17;p7"/>
          <p:cNvSpPr txBox="1"/>
          <p:nvPr>
            <p:ph idx="2" type="body"/>
          </p:nvPr>
        </p:nvSpPr>
        <p:spPr>
          <a:xfrm>
            <a:off x="374904" y="6742786"/>
            <a:ext cx="6848856" cy="301752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30"/>
              </a:spcBef>
              <a:spcAft>
                <a:spcPts val="0"/>
              </a:spcAft>
              <a:buClr>
                <a:srgbClr val="FFFFFF"/>
              </a:buClr>
              <a:buSzPts val="1150"/>
              <a:buFont typeface="Arial"/>
              <a:buNone/>
              <a:defRPr b="0" i="0" sz="1150" u="none" cap="none" strike="noStrike">
                <a:solidFill>
                  <a:srgbClr val="FFFFFF"/>
                </a:solidFill>
                <a:latin typeface="Montserrat"/>
                <a:ea typeface="Montserrat"/>
                <a:cs typeface="Montserrat"/>
                <a:sym typeface="Montserrat"/>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Montserrat"/>
                <a:ea typeface="Montserrat"/>
                <a:cs typeface="Montserrat"/>
                <a:sym typeface="Montserrat"/>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Montserrat"/>
                <a:ea typeface="Montserrat"/>
                <a:cs typeface="Montserrat"/>
                <a:sym typeface="Montserrat"/>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9pPr>
          </a:lstStyle>
          <a:p/>
        </p:txBody>
      </p:sp>
      <p:sp>
        <p:nvSpPr>
          <p:cNvPr id="18" name="Google Shape;18;p7"/>
          <p:cNvSpPr txBox="1"/>
          <p:nvPr>
            <p:ph idx="3" type="body"/>
          </p:nvPr>
        </p:nvSpPr>
        <p:spPr>
          <a:xfrm>
            <a:off x="457200" y="9928555"/>
            <a:ext cx="2331720" cy="411480"/>
          </a:xfrm>
          <a:prstGeom prst="rect">
            <a:avLst/>
          </a:prstGeom>
          <a:noFill/>
          <a:ln>
            <a:noFill/>
          </a:ln>
        </p:spPr>
        <p:txBody>
          <a:bodyPr anchorCtr="0" anchor="t" bIns="45700" lIns="91425" spcFirstLastPara="1" rIns="91425" wrap="square" tIns="45700">
            <a:noAutofit/>
          </a:bodyPr>
          <a:lstStyle>
            <a:lvl1pPr indent="-228600" lvl="0" marL="457200" marR="0" rtl="0" algn="r">
              <a:spcBef>
                <a:spcPts val="442"/>
              </a:spcBef>
              <a:spcAft>
                <a:spcPts val="0"/>
              </a:spcAft>
              <a:buClr>
                <a:srgbClr val="5DB3F5"/>
              </a:buClr>
              <a:buSzPts val="2210"/>
              <a:buFont typeface="Arial"/>
              <a:buNone/>
              <a:defRPr b="1" i="0" sz="2210" u="none" cap="none" strike="noStrike">
                <a:solidFill>
                  <a:srgbClr val="5DB3F5"/>
                </a:solidFill>
                <a:latin typeface="Montserrat"/>
                <a:ea typeface="Montserrat"/>
                <a:cs typeface="Montserrat"/>
                <a:sym typeface="Montserrat"/>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Montserrat"/>
                <a:ea typeface="Montserrat"/>
                <a:cs typeface="Montserrat"/>
                <a:sym typeface="Montserrat"/>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Montserrat"/>
                <a:ea typeface="Montserrat"/>
                <a:cs typeface="Montserrat"/>
                <a:sym typeface="Montserrat"/>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9pPr>
          </a:lstStyle>
          <a:p/>
        </p:txBody>
      </p:sp>
      <p:sp>
        <p:nvSpPr>
          <p:cNvPr id="19" name="Google Shape;19;p7"/>
          <p:cNvSpPr txBox="1"/>
          <p:nvPr>
            <p:ph idx="4" type="body"/>
          </p:nvPr>
        </p:nvSpPr>
        <p:spPr>
          <a:xfrm>
            <a:off x="3200400" y="9928555"/>
            <a:ext cx="3657600" cy="41148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442"/>
              </a:spcBef>
              <a:spcAft>
                <a:spcPts val="0"/>
              </a:spcAft>
              <a:buClr>
                <a:srgbClr val="FFFFFF"/>
              </a:buClr>
              <a:buSzPts val="2210"/>
              <a:buFont typeface="Arial"/>
              <a:buNone/>
              <a:defRPr b="0" i="0" sz="2210" u="none" cap="none" strike="noStrike">
                <a:solidFill>
                  <a:srgbClr val="FFFFFF"/>
                </a:solidFill>
                <a:latin typeface="Montserrat"/>
                <a:ea typeface="Montserrat"/>
                <a:cs typeface="Montserrat"/>
                <a:sym typeface="Montserrat"/>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Montserrat"/>
                <a:ea typeface="Montserrat"/>
                <a:cs typeface="Montserrat"/>
                <a:sym typeface="Montserrat"/>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Montserrat"/>
                <a:ea typeface="Montserrat"/>
                <a:cs typeface="Montserrat"/>
                <a:sym typeface="Montserrat"/>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rd 4 image 2 Man sitting alone">
  <p:cSld name="Card 4 image 2 Man sitting alone">
    <p:bg>
      <p:bgPr>
        <a:blipFill>
          <a:blip r:embed="rId2">
            <a:alphaModFix/>
          </a:blip>
          <a:stretch>
            <a:fillRect/>
          </a:stretch>
        </a:blipFill>
      </p:bgPr>
    </p:bg>
    <p:spTree>
      <p:nvGrpSpPr>
        <p:cNvPr id="20" name="Shape 20"/>
        <p:cNvGrpSpPr/>
        <p:nvPr/>
      </p:nvGrpSpPr>
      <p:grpSpPr>
        <a:xfrm>
          <a:off x="0" y="0"/>
          <a:ext cx="0" cy="0"/>
          <a:chOff x="0" y="0"/>
          <a:chExt cx="0" cy="0"/>
        </a:xfrm>
      </p:grpSpPr>
      <p:pic>
        <p:nvPicPr>
          <p:cNvPr id="125" name="Shading (locked)" descr="Shading (locked)"/>
          <p:cNvPicPr>
            <a:picLocks noGrp="1" noSelect="1" noRot="1" noChangeAspect="1" noMove="1" noResize="1" noEditPoints="1" noAdjustHandles="1" noChangeArrowheads="1" noChangeShapeType="1" noCrop="1"/>
          </p:cNvPicPr>
          <p:nvPr userDrawn="1"/>
        </p:nvPicPr>
        <p:blipFill>
          <a:blip r:embed="rId3"/>
          <a:stretch>
            <a:fillRect/>
          </a:stretch>
        </p:blipFill>
        <p:spPr>
          <a:xfrm>
            <a:off x="0" y="0"/>
            <a:ext cx="7562075" cy="10689325"/>
          </a:xfrm>
          <a:prstGeom prst="rect">
            <a:avLst/>
          </a:prstGeom>
        </p:spPr>
      </p:pic>
      <p:pic>
        <p:nvPicPr>
          <p:cNvPr id="126" name="My PrEP My Choice logo (locked)" descr="My PrEP My Choice logo (locked)"/>
          <p:cNvPicPr>
            <a:picLocks noGrp="1" noSelect="1" noRot="1" noChangeAspect="1" noMove="1" noResize="1" noEditPoints="1" noAdjustHandles="1" noChangeArrowheads="1" noChangeShapeType="1" noCrop="1"/>
          </p:cNvPicPr>
          <p:nvPr userDrawn="1"/>
        </p:nvPicPr>
        <p:blipFill>
          <a:blip r:embed="rId4"/>
          <a:stretch>
            <a:fillRect/>
          </a:stretch>
        </p:blipFill>
        <p:spPr>
          <a:xfrm>
            <a:off x="6246266" y="412394"/>
            <a:ext cx="941832" cy="955182"/>
          </a:xfrm>
          <a:prstGeom prst="rect">
            <a:avLst/>
          </a:prstGeom>
        </p:spPr>
      </p:pic>
      <p:pic>
        <p:nvPicPr>
          <p:cNvPr id="127" name="P=P bar (locked)" descr="P=P bar (locked)"/>
          <p:cNvPicPr>
            <a:picLocks noGrp="1" noSelect="1" noRot="1" noChangeAspect="1" noMove="1" noResize="1" noEditPoints="1" noAdjustHandles="1" noChangeArrowheads="1" noChangeShapeType="1" noCrop="1"/>
          </p:cNvPicPr>
          <p:nvPr userDrawn="1"/>
        </p:nvPicPr>
        <p:blipFill>
          <a:blip r:embed="rId5"/>
          <a:stretch>
            <a:fillRect/>
          </a:stretch>
        </p:blipFill>
        <p:spPr>
          <a:xfrm>
            <a:off x="372161" y="9927641"/>
            <a:ext cx="6813194" cy="436169"/>
          </a:xfrm>
          <a:prstGeom prst="rect">
            <a:avLst/>
          </a:prstGeom>
        </p:spPr>
      </p:pic>
      <p:sp>
        <p:nvSpPr>
          <p:cNvPr id="21" name="Google Shape;21;p8"/>
          <p:cNvSpPr txBox="1"/>
          <p:nvPr>
            <p:ph type="title"/>
          </p:nvPr>
        </p:nvSpPr>
        <p:spPr>
          <a:xfrm>
            <a:off x="292608" y="526694"/>
            <a:ext cx="5486400" cy="2286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5DB3F5"/>
              </a:buClr>
              <a:buSzPts val="10400"/>
              <a:buFont typeface="Barlow SemiBold"/>
              <a:buNone/>
              <a:defRPr b="0" i="0" sz="10400" u="none" cap="none" strike="noStrike">
                <a:solidFill>
                  <a:srgbClr val="5DB3F5"/>
                </a:solidFill>
                <a:latin typeface="Barlow SemiBold"/>
                <a:ea typeface="Barlow SemiBold"/>
                <a:cs typeface="Barlow SemiBold"/>
                <a:sym typeface="Barlow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 name="Google Shape;22;p8"/>
          <p:cNvSpPr txBox="1"/>
          <p:nvPr>
            <p:ph idx="1" type="body"/>
          </p:nvPr>
        </p:nvSpPr>
        <p:spPr>
          <a:xfrm>
            <a:off x="376458" y="5981090"/>
            <a:ext cx="5943600" cy="64008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10"/>
              </a:spcBef>
              <a:spcAft>
                <a:spcPts val="0"/>
              </a:spcAft>
              <a:buClr>
                <a:srgbClr val="FFFFFF"/>
              </a:buClr>
              <a:buSzPts val="1550"/>
              <a:buFont typeface="Arial"/>
              <a:buNone/>
              <a:defRPr b="0" i="0" sz="1550" u="none" cap="none" strike="noStrike">
                <a:solidFill>
                  <a:srgbClr val="FFFFFF"/>
                </a:solidFill>
                <a:latin typeface="Montserrat"/>
                <a:ea typeface="Montserrat"/>
                <a:cs typeface="Montserrat"/>
                <a:sym typeface="Montserrat"/>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Montserrat"/>
                <a:ea typeface="Montserrat"/>
                <a:cs typeface="Montserrat"/>
                <a:sym typeface="Montserrat"/>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Montserrat"/>
                <a:ea typeface="Montserrat"/>
                <a:cs typeface="Montserrat"/>
                <a:sym typeface="Montserrat"/>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9pPr>
          </a:lstStyle>
          <a:p/>
        </p:txBody>
      </p:sp>
      <p:sp>
        <p:nvSpPr>
          <p:cNvPr id="23" name="Google Shape;23;p8"/>
          <p:cNvSpPr txBox="1"/>
          <p:nvPr>
            <p:ph idx="2" type="body"/>
          </p:nvPr>
        </p:nvSpPr>
        <p:spPr>
          <a:xfrm>
            <a:off x="374904" y="6742786"/>
            <a:ext cx="6848856" cy="301752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30"/>
              </a:spcBef>
              <a:spcAft>
                <a:spcPts val="0"/>
              </a:spcAft>
              <a:buClr>
                <a:srgbClr val="FFFFFF"/>
              </a:buClr>
              <a:buSzPts val="1150"/>
              <a:buFont typeface="Arial"/>
              <a:buNone/>
              <a:defRPr b="0" i="0" sz="1150" u="none" cap="none" strike="noStrike">
                <a:solidFill>
                  <a:srgbClr val="FFFFFF"/>
                </a:solidFill>
                <a:latin typeface="Montserrat"/>
                <a:ea typeface="Montserrat"/>
                <a:cs typeface="Montserrat"/>
                <a:sym typeface="Montserrat"/>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Montserrat"/>
                <a:ea typeface="Montserrat"/>
                <a:cs typeface="Montserrat"/>
                <a:sym typeface="Montserrat"/>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Montserrat"/>
                <a:ea typeface="Montserrat"/>
                <a:cs typeface="Montserrat"/>
                <a:sym typeface="Montserrat"/>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9pPr>
          </a:lstStyle>
          <a:p/>
        </p:txBody>
      </p:sp>
      <p:sp>
        <p:nvSpPr>
          <p:cNvPr id="24" name="Google Shape;24;p8"/>
          <p:cNvSpPr txBox="1"/>
          <p:nvPr>
            <p:ph idx="3" type="body"/>
          </p:nvPr>
        </p:nvSpPr>
        <p:spPr>
          <a:xfrm>
            <a:off x="457200" y="9928555"/>
            <a:ext cx="2331720" cy="411480"/>
          </a:xfrm>
          <a:prstGeom prst="rect">
            <a:avLst/>
          </a:prstGeom>
          <a:noFill/>
          <a:ln>
            <a:noFill/>
          </a:ln>
        </p:spPr>
        <p:txBody>
          <a:bodyPr anchorCtr="0" anchor="t" bIns="45700" lIns="91425" spcFirstLastPara="1" rIns="91425" wrap="square" tIns="45700">
            <a:noAutofit/>
          </a:bodyPr>
          <a:lstStyle>
            <a:lvl1pPr indent="-228600" lvl="0" marL="457200" marR="0" rtl="0" algn="r">
              <a:spcBef>
                <a:spcPts val="442"/>
              </a:spcBef>
              <a:spcAft>
                <a:spcPts val="0"/>
              </a:spcAft>
              <a:buClr>
                <a:srgbClr val="5DB3F5"/>
              </a:buClr>
              <a:buSzPts val="2210"/>
              <a:buFont typeface="Arial"/>
              <a:buNone/>
              <a:defRPr b="1" i="0" sz="2210" u="none" cap="none" strike="noStrike">
                <a:solidFill>
                  <a:srgbClr val="5DB3F5"/>
                </a:solidFill>
                <a:latin typeface="Montserrat"/>
                <a:ea typeface="Montserrat"/>
                <a:cs typeface="Montserrat"/>
                <a:sym typeface="Montserrat"/>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Montserrat"/>
                <a:ea typeface="Montserrat"/>
                <a:cs typeface="Montserrat"/>
                <a:sym typeface="Montserrat"/>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Montserrat"/>
                <a:ea typeface="Montserrat"/>
                <a:cs typeface="Montserrat"/>
                <a:sym typeface="Montserrat"/>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9pPr>
          </a:lstStyle>
          <a:p/>
        </p:txBody>
      </p:sp>
      <p:sp>
        <p:nvSpPr>
          <p:cNvPr id="25" name="Google Shape;25;p8"/>
          <p:cNvSpPr txBox="1"/>
          <p:nvPr>
            <p:ph idx="4" type="body"/>
          </p:nvPr>
        </p:nvSpPr>
        <p:spPr>
          <a:xfrm>
            <a:off x="3200400" y="9928555"/>
            <a:ext cx="3657600" cy="41148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442"/>
              </a:spcBef>
              <a:spcAft>
                <a:spcPts val="0"/>
              </a:spcAft>
              <a:buClr>
                <a:srgbClr val="FFFFFF"/>
              </a:buClr>
              <a:buSzPts val="2210"/>
              <a:buFont typeface="Arial"/>
              <a:buNone/>
              <a:defRPr b="0" i="0" sz="2210" u="none" cap="none" strike="noStrike">
                <a:solidFill>
                  <a:srgbClr val="FFFFFF"/>
                </a:solidFill>
                <a:latin typeface="Montserrat"/>
                <a:ea typeface="Montserrat"/>
                <a:cs typeface="Montserrat"/>
                <a:sym typeface="Montserrat"/>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Montserrat"/>
                <a:ea typeface="Montserrat"/>
                <a:cs typeface="Montserrat"/>
                <a:sym typeface="Montserrat"/>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Montserrat"/>
                <a:ea typeface="Montserrat"/>
                <a:cs typeface="Montserrat"/>
                <a:sym typeface="Montserrat"/>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rd 4 image 3 Younger and older man">
  <p:cSld name="Card 4 image 3 Younger and older man">
    <p:bg>
      <p:bgPr>
        <a:blipFill>
          <a:blip r:embed="rId2">
            <a:alphaModFix/>
          </a:blip>
          <a:stretch>
            <a:fillRect/>
          </a:stretch>
        </a:blipFill>
      </p:bgPr>
    </p:bg>
    <p:spTree>
      <p:nvGrpSpPr>
        <p:cNvPr id="26" name="Shape 26"/>
        <p:cNvGrpSpPr/>
        <p:nvPr/>
      </p:nvGrpSpPr>
      <p:grpSpPr>
        <a:xfrm>
          <a:off x="0" y="0"/>
          <a:ext cx="0" cy="0"/>
          <a:chOff x="0" y="0"/>
          <a:chExt cx="0" cy="0"/>
        </a:xfrm>
      </p:grpSpPr>
      <p:pic>
        <p:nvPicPr>
          <p:cNvPr id="131" name="Shading (locked)" descr="Shading (locked)"/>
          <p:cNvPicPr>
            <a:picLocks noGrp="1" noSelect="1" noRot="1" noChangeAspect="1" noMove="1" noResize="1" noEditPoints="1" noAdjustHandles="1" noChangeArrowheads="1" noChangeShapeType="1" noCrop="1"/>
          </p:cNvPicPr>
          <p:nvPr userDrawn="1"/>
        </p:nvPicPr>
        <p:blipFill>
          <a:blip r:embed="rId3"/>
          <a:stretch>
            <a:fillRect/>
          </a:stretch>
        </p:blipFill>
        <p:spPr>
          <a:xfrm>
            <a:off x="0" y="0"/>
            <a:ext cx="7562075" cy="10689325"/>
          </a:xfrm>
          <a:prstGeom prst="rect">
            <a:avLst/>
          </a:prstGeom>
        </p:spPr>
      </p:pic>
      <p:pic>
        <p:nvPicPr>
          <p:cNvPr id="132" name="My PrEP My Choice logo (locked)" descr="My PrEP My Choice logo (locked)"/>
          <p:cNvPicPr>
            <a:picLocks noGrp="1" noSelect="1" noRot="1" noChangeAspect="1" noMove="1" noResize="1" noEditPoints="1" noAdjustHandles="1" noChangeArrowheads="1" noChangeShapeType="1" noCrop="1"/>
          </p:cNvPicPr>
          <p:nvPr userDrawn="1"/>
        </p:nvPicPr>
        <p:blipFill>
          <a:blip r:embed="rId4"/>
          <a:stretch>
            <a:fillRect/>
          </a:stretch>
        </p:blipFill>
        <p:spPr>
          <a:xfrm>
            <a:off x="6246266" y="412394"/>
            <a:ext cx="941832" cy="955182"/>
          </a:xfrm>
          <a:prstGeom prst="rect">
            <a:avLst/>
          </a:prstGeom>
        </p:spPr>
      </p:pic>
      <p:pic>
        <p:nvPicPr>
          <p:cNvPr id="133" name="P=P bar (locked)" descr="P=P bar (locked)"/>
          <p:cNvPicPr>
            <a:picLocks noGrp="1" noSelect="1" noRot="1" noChangeAspect="1" noMove="1" noResize="1" noEditPoints="1" noAdjustHandles="1" noChangeArrowheads="1" noChangeShapeType="1" noCrop="1"/>
          </p:cNvPicPr>
          <p:nvPr userDrawn="1"/>
        </p:nvPicPr>
        <p:blipFill>
          <a:blip r:embed="rId5"/>
          <a:stretch>
            <a:fillRect/>
          </a:stretch>
        </p:blipFill>
        <p:spPr>
          <a:xfrm>
            <a:off x="372161" y="9927641"/>
            <a:ext cx="6813194" cy="436169"/>
          </a:xfrm>
          <a:prstGeom prst="rect">
            <a:avLst/>
          </a:prstGeom>
        </p:spPr>
      </p:pic>
      <p:sp>
        <p:nvSpPr>
          <p:cNvPr id="27" name="Google Shape;27;p9"/>
          <p:cNvSpPr txBox="1"/>
          <p:nvPr>
            <p:ph type="title"/>
          </p:nvPr>
        </p:nvSpPr>
        <p:spPr>
          <a:xfrm>
            <a:off x="292608" y="526694"/>
            <a:ext cx="5486400" cy="2286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5DB3F5"/>
              </a:buClr>
              <a:buSzPts val="10400"/>
              <a:buFont typeface="Barlow SemiBold"/>
              <a:buNone/>
              <a:defRPr b="0" i="0" sz="10400" u="none" cap="none" strike="noStrike">
                <a:solidFill>
                  <a:srgbClr val="5DB3F5"/>
                </a:solidFill>
                <a:latin typeface="Barlow SemiBold"/>
                <a:ea typeface="Barlow SemiBold"/>
                <a:cs typeface="Barlow SemiBold"/>
                <a:sym typeface="Barlow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 name="Google Shape;28;p9"/>
          <p:cNvSpPr txBox="1"/>
          <p:nvPr>
            <p:ph idx="1" type="body"/>
          </p:nvPr>
        </p:nvSpPr>
        <p:spPr>
          <a:xfrm>
            <a:off x="376458" y="5981090"/>
            <a:ext cx="5943600" cy="64008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10"/>
              </a:spcBef>
              <a:spcAft>
                <a:spcPts val="0"/>
              </a:spcAft>
              <a:buClr>
                <a:srgbClr val="FFFFFF"/>
              </a:buClr>
              <a:buSzPts val="1550"/>
              <a:buFont typeface="Arial"/>
              <a:buNone/>
              <a:defRPr b="0" i="0" sz="1550" u="none" cap="none" strike="noStrike">
                <a:solidFill>
                  <a:srgbClr val="FFFFFF"/>
                </a:solidFill>
                <a:latin typeface="Montserrat"/>
                <a:ea typeface="Montserrat"/>
                <a:cs typeface="Montserrat"/>
                <a:sym typeface="Montserrat"/>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Montserrat"/>
                <a:ea typeface="Montserrat"/>
                <a:cs typeface="Montserrat"/>
                <a:sym typeface="Montserrat"/>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Montserrat"/>
                <a:ea typeface="Montserrat"/>
                <a:cs typeface="Montserrat"/>
                <a:sym typeface="Montserrat"/>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9pPr>
          </a:lstStyle>
          <a:p/>
        </p:txBody>
      </p:sp>
      <p:sp>
        <p:nvSpPr>
          <p:cNvPr id="29" name="Google Shape;29;p9"/>
          <p:cNvSpPr txBox="1"/>
          <p:nvPr>
            <p:ph idx="2" type="body"/>
          </p:nvPr>
        </p:nvSpPr>
        <p:spPr>
          <a:xfrm>
            <a:off x="374904" y="6742786"/>
            <a:ext cx="6848856" cy="301752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30"/>
              </a:spcBef>
              <a:spcAft>
                <a:spcPts val="0"/>
              </a:spcAft>
              <a:buClr>
                <a:srgbClr val="FFFFFF"/>
              </a:buClr>
              <a:buSzPts val="1150"/>
              <a:buFont typeface="Arial"/>
              <a:buNone/>
              <a:defRPr b="0" i="0" sz="1150" u="none" cap="none" strike="noStrike">
                <a:solidFill>
                  <a:srgbClr val="FFFFFF"/>
                </a:solidFill>
                <a:latin typeface="Montserrat"/>
                <a:ea typeface="Montserrat"/>
                <a:cs typeface="Montserrat"/>
                <a:sym typeface="Montserrat"/>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Montserrat"/>
                <a:ea typeface="Montserrat"/>
                <a:cs typeface="Montserrat"/>
                <a:sym typeface="Montserrat"/>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Montserrat"/>
                <a:ea typeface="Montserrat"/>
                <a:cs typeface="Montserrat"/>
                <a:sym typeface="Montserrat"/>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9pPr>
          </a:lstStyle>
          <a:p/>
        </p:txBody>
      </p:sp>
      <p:sp>
        <p:nvSpPr>
          <p:cNvPr id="30" name="Google Shape;30;p9"/>
          <p:cNvSpPr txBox="1"/>
          <p:nvPr>
            <p:ph idx="3" type="body"/>
          </p:nvPr>
        </p:nvSpPr>
        <p:spPr>
          <a:xfrm>
            <a:off x="457200" y="9928555"/>
            <a:ext cx="2331720" cy="411480"/>
          </a:xfrm>
          <a:prstGeom prst="rect">
            <a:avLst/>
          </a:prstGeom>
          <a:noFill/>
          <a:ln>
            <a:noFill/>
          </a:ln>
        </p:spPr>
        <p:txBody>
          <a:bodyPr anchorCtr="0" anchor="t" bIns="45700" lIns="91425" spcFirstLastPara="1" rIns="91425" wrap="square" tIns="45700">
            <a:noAutofit/>
          </a:bodyPr>
          <a:lstStyle>
            <a:lvl1pPr indent="-228600" lvl="0" marL="457200" marR="0" rtl="0" algn="r">
              <a:spcBef>
                <a:spcPts val="442"/>
              </a:spcBef>
              <a:spcAft>
                <a:spcPts val="0"/>
              </a:spcAft>
              <a:buClr>
                <a:srgbClr val="5DB3F5"/>
              </a:buClr>
              <a:buSzPts val="2210"/>
              <a:buFont typeface="Arial"/>
              <a:buNone/>
              <a:defRPr b="1" i="0" sz="2210" u="none" cap="none" strike="noStrike">
                <a:solidFill>
                  <a:srgbClr val="5DB3F5"/>
                </a:solidFill>
                <a:latin typeface="Montserrat"/>
                <a:ea typeface="Montserrat"/>
                <a:cs typeface="Montserrat"/>
                <a:sym typeface="Montserrat"/>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Montserrat"/>
                <a:ea typeface="Montserrat"/>
                <a:cs typeface="Montserrat"/>
                <a:sym typeface="Montserrat"/>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Montserrat"/>
                <a:ea typeface="Montserrat"/>
                <a:cs typeface="Montserrat"/>
                <a:sym typeface="Montserrat"/>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9pPr>
          </a:lstStyle>
          <a:p/>
        </p:txBody>
      </p:sp>
      <p:sp>
        <p:nvSpPr>
          <p:cNvPr id="31" name="Google Shape;31;p9"/>
          <p:cNvSpPr txBox="1"/>
          <p:nvPr>
            <p:ph idx="4" type="body"/>
          </p:nvPr>
        </p:nvSpPr>
        <p:spPr>
          <a:xfrm>
            <a:off x="3200400" y="9928555"/>
            <a:ext cx="3657600" cy="41148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442"/>
              </a:spcBef>
              <a:spcAft>
                <a:spcPts val="0"/>
              </a:spcAft>
              <a:buClr>
                <a:srgbClr val="FFFFFF"/>
              </a:buClr>
              <a:buSzPts val="2210"/>
              <a:buFont typeface="Arial"/>
              <a:buNone/>
              <a:defRPr b="0" i="0" sz="2210" u="none" cap="none" strike="noStrike">
                <a:solidFill>
                  <a:srgbClr val="FFFFFF"/>
                </a:solidFill>
                <a:latin typeface="Montserrat"/>
                <a:ea typeface="Montserrat"/>
                <a:cs typeface="Montserrat"/>
                <a:sym typeface="Montserrat"/>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Montserrat"/>
                <a:ea typeface="Montserrat"/>
                <a:cs typeface="Montserrat"/>
                <a:sym typeface="Montserrat"/>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Montserrat"/>
                <a:ea typeface="Montserrat"/>
                <a:cs typeface="Montserrat"/>
                <a:sym typeface="Montserrat"/>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Montserrat"/>
                <a:ea typeface="Montserrat"/>
                <a:cs typeface="Montserrat"/>
                <a:sym typeface="Montserrat"/>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32" name="Shape 3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_photo.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_photo.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_photo.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 name="Shape 37"/>
        <p:cNvGrpSpPr/>
        <p:nvPr/>
      </p:nvGrpSpPr>
      <p:grpSpPr>
        <a:xfrm>
          <a:off x="0" y="0"/>
          <a:ext cx="0" cy="0"/>
          <a:chOff x="0" y="0"/>
          <a:chExt cx="0" cy="0"/>
        </a:xfrm>
      </p:grpSpPr>
      <p:sp>
        <p:nvSpPr>
          <p:cNvPr id="38" name="Google Shape;38;p1"/>
          <p:cNvSpPr txBox="1"/>
          <p:nvPr>
            <p:ph type="title"/>
          </p:nvPr>
        </p:nvSpPr>
        <p:spPr>
          <a:xfrm>
            <a:off x="457200" y="502920"/>
            <a:ext cx="5577840" cy="82296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5DB3F5"/>
              </a:buClr>
              <a:buSzPts val="3400"/>
              <a:buFont typeface="Barlow SemiBold"/>
              <a:buNone/>
            </a:pPr>
            <a:r>
              <a:rPr lang="en-US" sz="3400">
                <a:solidFill>
                  <a:srgbClr val="5DB3F5"/>
                </a:solidFill>
                <a:latin typeface="Barlow SemiBold"/>
                <a:ea typeface="Barlow SemiBold"/>
                <a:cs typeface="Barlow SemiBold"/>
                <a:sym typeface="Barlow SemiBold"/>
              </a:rPr>
              <a:t>How to use this template</a:t>
            </a:r>
            <a:endParaRPr sz="3400"/>
          </a:p>
        </p:txBody>
      </p:sp>
      <p:sp>
        <p:nvSpPr>
          <p:cNvPr id="39" name="Google Shape;39;p1"/>
          <p:cNvSpPr txBox="1"/>
          <p:nvPr>
            <p:ph idx="1" type="body"/>
          </p:nvPr>
        </p:nvSpPr>
        <p:spPr>
          <a:xfrm>
            <a:off x="457200" y="1600200"/>
            <a:ext cx="6647688" cy="859536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5DB3F5"/>
              </a:buClr>
              <a:buSzPts val="1300"/>
              <a:buNone/>
            </a:pPr>
            <a:r>
              <a:rPr b="1" lang="en-US" sz="1300">
                <a:solidFill>
                  <a:srgbClr val="5DB3F5"/>
                </a:solidFill>
                <a:latin typeface="Montserrat"/>
                <a:ea typeface="Montserrat"/>
                <a:cs typeface="Montserrat"/>
                <a:sym typeface="Montserrat"/>
              </a:rPr>
              <a:t>Fonts</a:t>
            </a:r>
            <a:endParaRPr sz="1300"/>
          </a:p>
          <a:p>
            <a:pPr indent="0" lvl="0" marL="0" rtl="0" algn="l">
              <a:spcBef>
                <a:spcPts val="660"/>
              </a:spcBef>
              <a:spcAft>
                <a:spcPts val="0"/>
              </a:spcAft>
              <a:buClr>
                <a:srgbClr val="FFFFFF"/>
              </a:buClr>
              <a:buSzPts val="1300"/>
              <a:buNone/>
            </a:pPr>
            <a:r>
              <a:rPr lang="en-US" sz="1300">
                <a:solidFill>
                  <a:srgbClr val="FFFFFF"/>
                </a:solidFill>
                <a:latin typeface="Montserrat"/>
                <a:ea typeface="Montserrat"/>
                <a:cs typeface="Montserrat"/>
                <a:sym typeface="Montserrat"/>
              </a:rPr>
              <a:t>Headlines use Barlow SemiBold. Body copy uses Montserrat. Both are free. Install them before you edit, or PowerPoint will swap in another font and the layout will shift.</a:t>
            </a:r>
            <a:endParaRPr sz="1300"/>
          </a:p>
          <a:p>
            <a:pPr indent="0" lvl="0" marL="0" rtl="0" algn="l">
              <a:spcBef>
                <a:spcPts val="660"/>
              </a:spcBef>
              <a:spcAft>
                <a:spcPts val="0"/>
              </a:spcAft>
              <a:buClr>
                <a:srgbClr val="FFFFFF"/>
              </a:buClr>
              <a:buSzPts val="1300"/>
              <a:buNone/>
            </a:pPr>
            <a:r>
              <a:rPr lang="en-US" sz="1300">
                <a:solidFill>
                  <a:srgbClr val="FFFFFF"/>
                </a:solidFill>
                <a:latin typeface="Montserrat"/>
                <a:ea typeface="Montserrat"/>
                <a:cs typeface="Montserrat"/>
                <a:sym typeface="Montserrat"/>
              </a:rPr>
              <a:t>Barlow: fonts.google.com/specimen/Barlow</a:t>
            </a:r>
            <a:endParaRPr sz="1300"/>
          </a:p>
          <a:p>
            <a:pPr indent="0" lvl="0" marL="0" rtl="0" algn="l">
              <a:spcBef>
                <a:spcPts val="260"/>
              </a:spcBef>
              <a:spcAft>
                <a:spcPts val="0"/>
              </a:spcAft>
              <a:buClr>
                <a:srgbClr val="FFFFFF"/>
              </a:buClr>
              <a:buSzPts val="1300"/>
              <a:buNone/>
            </a:pPr>
            <a:r>
              <a:rPr lang="en-US" sz="1300">
                <a:solidFill>
                  <a:srgbClr val="FFFFFF"/>
                </a:solidFill>
                <a:latin typeface="Montserrat"/>
                <a:ea typeface="Montserrat"/>
                <a:cs typeface="Montserrat"/>
                <a:sym typeface="Montserrat"/>
              </a:rPr>
              <a:t>Montserrat: fonts.google.com/specimen/Montserrat</a:t>
            </a:r>
            <a:endParaRPr sz="1300"/>
          </a:p>
          <a:p>
            <a:pPr indent="0" lvl="0" marL="0" rtl="0" algn="l">
              <a:spcBef>
                <a:spcPts val="1260"/>
              </a:spcBef>
              <a:spcAft>
                <a:spcPts val="0"/>
              </a:spcAft>
              <a:buClr>
                <a:srgbClr val="FFFFFF"/>
              </a:buClr>
              <a:buSzPts val="1300"/>
              <a:buNone/>
            </a:pPr>
            <a:r>
              <a:rPr lang="en-US" sz="1300">
                <a:solidFill>
                  <a:srgbClr val="FFFFFF"/>
                </a:solidFill>
                <a:latin typeface="Montserrat"/>
                <a:ea typeface="Montserrat"/>
                <a:cs typeface="Montserrat"/>
                <a:sym typeface="Montserrat"/>
              </a:rPr>
              <a:t>If you cannot install the fonts, use Bahnschrift SemiBold or Arial Bold for headlines and Century Gothic or Arial for body copy. To change the font, select the text, then choose the font from the Home tab.</a:t>
            </a:r>
            <a:endParaRPr sz="1300"/>
          </a:p>
          <a:p>
            <a:pPr indent="0" lvl="0" marL="0" rtl="0" algn="l">
              <a:spcBef>
                <a:spcPts val="1660"/>
              </a:spcBef>
              <a:spcAft>
                <a:spcPts val="0"/>
              </a:spcAft>
              <a:buClr>
                <a:srgbClr val="5DB3F5"/>
              </a:buClr>
              <a:buSzPts val="1300"/>
              <a:buNone/>
            </a:pPr>
            <a:r>
              <a:rPr b="1" lang="en-US" sz="1300">
                <a:solidFill>
                  <a:srgbClr val="5DB3F5"/>
                </a:solidFill>
                <a:latin typeface="Montserrat"/>
                <a:ea typeface="Montserrat"/>
                <a:cs typeface="Montserrat"/>
                <a:sym typeface="Montserrat"/>
              </a:rPr>
              <a:t>Changing the text</a:t>
            </a:r>
            <a:endParaRPr sz="1300"/>
          </a:p>
          <a:p>
            <a:pPr indent="0" lvl="0" marL="0" rtl="0" algn="l">
              <a:spcBef>
                <a:spcPts val="660"/>
              </a:spcBef>
              <a:spcAft>
                <a:spcPts val="0"/>
              </a:spcAft>
              <a:buClr>
                <a:srgbClr val="FFFFFF"/>
              </a:buClr>
              <a:buSzPts val="1300"/>
              <a:buNone/>
            </a:pPr>
            <a:r>
              <a:rPr lang="en-US" sz="1300">
                <a:solidFill>
                  <a:srgbClr val="FFFFFF"/>
                </a:solidFill>
                <a:latin typeface="Montserrat"/>
                <a:ea typeface="Montserrat"/>
                <a:cs typeface="Montserrat"/>
                <a:sym typeface="Montserrat"/>
              </a:rPr>
              <a:t>Click any text on the card and type over it. The size, colour and position stay the same. If your translation is longer, shorten the text or reduce the font size slightly.</a:t>
            </a:r>
            <a:endParaRPr sz="1300"/>
          </a:p>
          <a:p>
            <a:pPr indent="0" lvl="0" marL="0" rtl="0" algn="l">
              <a:spcBef>
                <a:spcPts val="1660"/>
              </a:spcBef>
              <a:spcAft>
                <a:spcPts val="0"/>
              </a:spcAft>
              <a:buClr>
                <a:srgbClr val="5DB3F5"/>
              </a:buClr>
              <a:buSzPts val="1300"/>
              <a:buNone/>
            </a:pPr>
            <a:r>
              <a:rPr b="1" lang="en-US" sz="1300">
                <a:solidFill>
                  <a:srgbClr val="5DB3F5"/>
                </a:solidFill>
                <a:latin typeface="Montserrat"/>
                <a:ea typeface="Montserrat"/>
                <a:cs typeface="Montserrat"/>
                <a:sym typeface="Montserrat"/>
              </a:rPr>
              <a:t>Choosing an image</a:t>
            </a:r>
            <a:endParaRPr sz="1300"/>
          </a:p>
          <a:p>
            <a:pPr indent="0" lvl="0" marL="0" rtl="0" algn="l">
              <a:spcBef>
                <a:spcPts val="660"/>
              </a:spcBef>
              <a:spcAft>
                <a:spcPts val="0"/>
              </a:spcAft>
              <a:buClr>
                <a:srgbClr val="FFFFFF"/>
              </a:buClr>
              <a:buSzPts val="1300"/>
              <a:buNone/>
            </a:pPr>
            <a:r>
              <a:rPr lang="en-US" sz="1300">
                <a:solidFill>
                  <a:srgbClr val="FFFFFF"/>
                </a:solidFill>
                <a:latin typeface="Montserrat"/>
                <a:ea typeface="Montserrat"/>
                <a:cs typeface="Montserrat"/>
                <a:sym typeface="Montserrat"/>
              </a:rPr>
              <a:t>Each slide after this one is the same card with a different image. Keep the slide that suits your audience and delete the others.</a:t>
            </a:r>
            <a:endParaRPr sz="1300"/>
          </a:p>
          <a:p>
            <a:pPr indent="0" lvl="0" marL="0" rtl="0" algn="l">
              <a:spcBef>
                <a:spcPts val="1660"/>
              </a:spcBef>
              <a:spcAft>
                <a:spcPts val="0"/>
              </a:spcAft>
              <a:buClr>
                <a:srgbClr val="5DB3F5"/>
              </a:buClr>
              <a:buSzPts val="1300"/>
              <a:buNone/>
            </a:pPr>
            <a:r>
              <a:rPr b="1" lang="en-US" sz="1300">
                <a:solidFill>
                  <a:srgbClr val="5DB3F5"/>
                </a:solidFill>
                <a:latin typeface="Montserrat"/>
                <a:ea typeface="Montserrat"/>
                <a:cs typeface="Montserrat"/>
                <a:sym typeface="Montserrat"/>
              </a:rPr>
              <a:t>Changing the photo</a:t>
            </a:r>
            <a:endParaRPr sz="1300"/>
          </a:p>
          <a:p>
            <a:pPr indent="0" lvl="0" marL="0" rtl="0" algn="l">
              <a:spcBef>
                <a:spcPts val="660"/>
              </a:spcBef>
              <a:spcAft>
                <a:spcPts val="0"/>
              </a:spcAft>
              <a:buClr>
                <a:srgbClr val="FFFFFF"/>
              </a:buClr>
              <a:buSzPts val="1300"/>
              <a:buNone/>
            </a:pPr>
            <a:r>
              <a:rPr lang="en-US" sz="1300">
                <a:solidFill>
                  <a:srgbClr val="FFFFFF"/>
                </a:solidFill>
                <a:latin typeface="Montserrat"/>
                <a:ea typeface="Montserrat"/>
                <a:cs typeface="Montserrat"/>
                <a:sym typeface="Montserrat"/>
              </a:rPr>
              <a:t>Right-click an empty part of the card, away from the text, and choose Format Background. Under Fill, choose Picture or texture fill, click Insert and pick your photo. Use a portrait photo shaped like an A4 page so it is not stretched. In Google Slides, right-click and choose Change background. The shading, the My PrEP My Choice logo and the blue bar stay locked on top of your photo. The words inside the bar can be changed.</a:t>
            </a:r>
            <a:endParaRPr sz="1300"/>
          </a:p>
          <a:p>
            <a:pPr indent="0" lvl="0" marL="0" rtl="0" algn="l">
              <a:spcBef>
                <a:spcPts val="1660"/>
              </a:spcBef>
              <a:spcAft>
                <a:spcPts val="0"/>
              </a:spcAft>
              <a:buClr>
                <a:srgbClr val="5DB3F5"/>
              </a:buClr>
              <a:buSzPts val="1300"/>
              <a:buNone/>
            </a:pPr>
            <a:r>
              <a:rPr b="1" lang="en-US" sz="1300">
                <a:solidFill>
                  <a:srgbClr val="5DB3F5"/>
                </a:solidFill>
                <a:latin typeface="Montserrat"/>
                <a:ea typeface="Montserrat"/>
                <a:cs typeface="Montserrat"/>
                <a:sym typeface="Montserrat"/>
              </a:rPr>
              <a:t>What must not change</a:t>
            </a:r>
            <a:endParaRPr sz="1300"/>
          </a:p>
          <a:p>
            <a:pPr indent="0" lvl="0" marL="0" rtl="0" algn="l">
              <a:spcBef>
                <a:spcPts val="660"/>
              </a:spcBef>
              <a:spcAft>
                <a:spcPts val="0"/>
              </a:spcAft>
              <a:buClr>
                <a:srgbClr val="FFFFFF"/>
              </a:buClr>
              <a:buSzPts val="1300"/>
              <a:buNone/>
            </a:pPr>
            <a:r>
              <a:rPr lang="en-US" sz="1300">
                <a:solidFill>
                  <a:srgbClr val="FFFFFF"/>
                </a:solidFill>
                <a:latin typeface="Montserrat"/>
                <a:ea typeface="Montserrat"/>
                <a:cs typeface="Montserrat"/>
                <a:sym typeface="Montserrat"/>
              </a:rPr>
              <a:t>The facts. Check the content against current national guidance before you publish.</a:t>
            </a:r>
            <a:endParaRPr sz="1300"/>
          </a:p>
          <a:p>
            <a:pPr indent="0" lvl="0" marL="0" rtl="0" algn="l">
              <a:spcBef>
                <a:spcPts val="1660"/>
              </a:spcBef>
              <a:spcAft>
                <a:spcPts val="0"/>
              </a:spcAft>
              <a:buClr>
                <a:srgbClr val="5DB3F5"/>
              </a:buClr>
              <a:buSzPts val="1300"/>
              <a:buNone/>
            </a:pPr>
            <a:r>
              <a:rPr b="1" lang="en-US" sz="1300">
                <a:solidFill>
                  <a:srgbClr val="5DB3F5"/>
                </a:solidFill>
                <a:latin typeface="Montserrat"/>
                <a:ea typeface="Montserrat"/>
                <a:cs typeface="Montserrat"/>
                <a:sym typeface="Montserrat"/>
              </a:rPr>
              <a:t>Saving your version</a:t>
            </a:r>
            <a:endParaRPr sz="1300"/>
          </a:p>
          <a:p>
            <a:pPr indent="0" lvl="0" marL="0" rtl="0" algn="l">
              <a:spcBef>
                <a:spcPts val="660"/>
              </a:spcBef>
              <a:spcAft>
                <a:spcPts val="0"/>
              </a:spcAft>
              <a:buClr>
                <a:srgbClr val="FFFFFF"/>
              </a:buClr>
              <a:buSzPts val="1300"/>
              <a:buNone/>
            </a:pPr>
            <a:r>
              <a:rPr lang="en-US" sz="1300">
                <a:solidFill>
                  <a:srgbClr val="FFFFFF"/>
                </a:solidFill>
                <a:latin typeface="Montserrat"/>
                <a:ea typeface="Montserrat"/>
                <a:cs typeface="Montserrat"/>
                <a:sym typeface="Montserrat"/>
              </a:rPr>
              <a:t>Go to File, then Export, and choose PDF or PNG. Delete this instruction slide first, or export only the card slide.</a:t>
            </a:r>
            <a:endParaRPr sz="13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dpi="0" rotWithShape="1">
          <a:blip r:embed="rId3"/>
          <a:srcRect/>
          <a:stretch>
            <a:fillRect/>
          </a:stretch>
        </a:blipFill>
        <a:effectLst/>
      </p:bgPr>
    </p:bg>
    <p:spTree>
      <p:nvGrpSpPr>
        <p:cNvPr id="44" name="Shape 44"/>
        <p:cNvGrpSpPr/>
        <p:nvPr/>
      </p:nvGrpSpPr>
      <p:grpSpPr>
        <a:xfrm>
          <a:off x="0" y="0"/>
          <a:ext cx="0" cy="0"/>
          <a:chOff x="0" y="0"/>
          <a:chExt cx="0" cy="0"/>
        </a:xfrm>
      </p:grpSpPr>
      <p:sp>
        <p:nvSpPr>
          <p:cNvPr id="45" name="Google Shape;45;p2"/>
          <p:cNvSpPr txBox="1"/>
          <p:nvPr>
            <p:ph type="title"/>
          </p:nvPr>
        </p:nvSpPr>
        <p:spPr>
          <a:xfrm>
            <a:off x="292608" y="526694"/>
            <a:ext cx="6949440" cy="2286000"/>
          </a:xfrm>
          <a:prstGeom prst="rect">
            <a:avLst/>
          </a:prstGeom>
          <a:noFill/>
          <a:ln>
            <a:noFill/>
          </a:ln>
        </p:spPr>
        <p:txBody>
          <a:bodyPr anchorCtr="0" anchor="t" bIns="0" lIns="0" rIns="0" wrap="square" tIns="0">
            <a:noAutofit/>
          </a:bodyPr>
          <a:lstStyle/>
          <a:p>
            <a:pPr indent="0" lvl="0" marL="0" rtl="0" algn="l">
              <a:lnSpc>
                <a:spcPts val="8660"/>
              </a:lnSpc>
              <a:spcBef>
                <a:spcPts val="0"/>
              </a:spcBef>
              <a:spcAft>
                <a:spcPts val="0"/>
              </a:spcAft>
              <a:buClr>
                <a:srgbClr val="5DB3F5"/>
              </a:buClr>
              <a:buSzPts val="10400"/>
              <a:buFont typeface="Barlow SemiBold"/>
              <a:buNone/>
            </a:pPr>
            <a:r>
              <a:rPr lang="en-US" spc="-230" sz="10400" kern="0">
                <a:solidFill>
                  <a:srgbClr val="5DB3F5"/>
                </a:solidFill>
                <a:latin typeface="Barlow SemiBold"/>
                <a:ea typeface="Barlow SemiBold"/>
                <a:cs typeface="Barlow SemiBold"/>
                <a:sym typeface="Barlow SemiBold"/>
              </a:rPr>
              <a:t>I AM...</a:t>
            </a:r>
            <a:endParaRPr sz="10400"/>
          </a:p>
          <a:p>
            <a:pPr indent="0" lvl="0" marL="0" rtl="0" algn="l">
              <a:lnSpc>
                <a:spcPts val="8660"/>
              </a:lnSpc>
              <a:spcBef>
                <a:spcPts val="0"/>
              </a:spcBef>
              <a:spcAft>
                <a:spcPts val="0"/>
              </a:spcAft>
              <a:buClr>
                <a:srgbClr val="5DB3F5"/>
              </a:buClr>
              <a:buSzPts val="10400"/>
              <a:buFont typeface="Barlow SemiBold"/>
              <a:buNone/>
            </a:pPr>
            <a:r>
              <a:rPr lang="en-US" spc="-230" sz="10400" kern="0">
                <a:solidFill>
                  <a:srgbClr val="5DB3F5"/>
                </a:solidFill>
                <a:latin typeface="Barlow SemiBold"/>
                <a:ea typeface="Barlow SemiBold"/>
                <a:cs typeface="Barlow SemiBold"/>
                <a:sym typeface="Barlow SemiBold"/>
              </a:rPr>
              <a:t>ON PrEP.</a:t>
            </a:r>
            <a:endParaRPr sz="10400"/>
          </a:p>
        </p:txBody>
      </p:sp>
      <p:sp>
        <p:nvSpPr>
          <p:cNvPr id="46" name="Google Shape;46;p2"/>
          <p:cNvSpPr txBox="1"/>
          <p:nvPr>
            <p:ph idx="1" type="body"/>
          </p:nvPr>
        </p:nvSpPr>
        <p:spPr>
          <a:xfrm>
            <a:off x="458758" y="5714890"/>
            <a:ext cx="5943600" cy="640200"/>
          </a:xfrm>
          <a:prstGeom prst="rect">
            <a:avLst/>
          </a:prstGeom>
          <a:noFill/>
          <a:ln>
            <a:noFill/>
          </a:ln>
        </p:spPr>
        <p:txBody>
          <a:bodyPr anchorCtr="0" anchor="t" bIns="0" lIns="0" spcFirstLastPara="1" rIns="0" wrap="square" tIns="0">
            <a:noAutofit/>
          </a:bodyPr>
          <a:lstStyle/>
          <a:p>
            <a:pPr indent="0" lvl="0" marL="0" rtl="0" algn="l">
              <a:lnSpc>
                <a:spcPct val="134838"/>
              </a:lnSpc>
              <a:spcBef>
                <a:spcPts val="0"/>
              </a:spcBef>
              <a:spcAft>
                <a:spcPts val="0"/>
              </a:spcAft>
              <a:buClr>
                <a:srgbClr val="FFFFFF"/>
              </a:buClr>
              <a:buSzPts val="1550"/>
              <a:buNone/>
            </a:pPr>
            <a:r>
              <a:rPr b="1" lang="en-US" spc="-25" sz="1550">
                <a:solidFill>
                  <a:srgbClr val="FFFFFF"/>
                </a:solidFill>
                <a:latin typeface="Montserrat"/>
                <a:ea typeface="Montserrat"/>
                <a:cs typeface="Montserrat"/>
                <a:sym typeface="Montserrat"/>
              </a:rPr>
              <a:t>“I am on PrEP. </a:t>
            </a:r>
            <a:r>
              <a:rPr lang="en-US" spc="-25" sz="1550">
                <a:solidFill>
                  <a:srgbClr val="FFFFFF"/>
                </a:solidFill>
                <a:latin typeface="Montserrat"/>
                <a:ea typeface="Montserrat"/>
                <a:cs typeface="Montserrat"/>
                <a:sym typeface="Montserrat"/>
              </a:rPr>
              <a:t>One of my partners is living with HIV,</a:t>
            </a:r>
            <a:br>
              <a:rPr lang="en-US" sz="1550">
                <a:solidFill>
                  <a:srgbClr val="FFFFFF"/>
                </a:solidFill>
                <a:latin typeface="Montserrat"/>
                <a:ea typeface="Montserrat"/>
                <a:cs typeface="Montserrat"/>
                <a:sym typeface="Montserrat"/>
              </a:rPr>
            </a:br>
            <a:r>
              <a:rPr lang="en-US" spc="-25" sz="1550">
                <a:solidFill>
                  <a:srgbClr val="FFFFFF"/>
                </a:solidFill>
                <a:latin typeface="Montserrat"/>
                <a:ea typeface="Montserrat"/>
                <a:cs typeface="Montserrat"/>
                <a:sym typeface="Montserrat"/>
              </a:rPr>
              <a:t>the other isn’t. Are we all protected?”</a:t>
            </a:r>
            <a:endParaRPr sz="1550"/>
          </a:p>
        </p:txBody>
      </p:sp>
      <p:sp>
        <p:nvSpPr>
          <p:cNvPr id="47" name="Google Shape;47;p2"/>
          <p:cNvSpPr txBox="1"/>
          <p:nvPr>
            <p:ph idx="2" type="body"/>
          </p:nvPr>
        </p:nvSpPr>
        <p:spPr>
          <a:xfrm>
            <a:off x="457204" y="6476586"/>
            <a:ext cx="6849000" cy="3017400"/>
          </a:xfrm>
          <a:prstGeom prst="rect">
            <a:avLst/>
          </a:prstGeom>
          <a:noFill/>
          <a:ln>
            <a:noFill/>
          </a:ln>
        </p:spPr>
        <p:txBody>
          <a:bodyPr anchorCtr="0" anchor="t" bIns="0" lIns="0" spcFirstLastPara="1" rIns="0" wrap="square" tIns="0">
            <a:noAutofit/>
          </a:bodyPr>
          <a:lstStyle/>
          <a:p>
            <a:pPr indent="0" lvl="0" marL="0" rtl="0" algn="l">
              <a:lnSpc>
                <a:spcPct val="140869"/>
              </a:lnSpc>
              <a:spcBef>
                <a:spcPts val="0"/>
              </a:spcBef>
              <a:spcAft>
                <a:spcPts val="1200"/>
              </a:spcAft>
              <a:buClr>
                <a:srgbClr val="FFFFFF"/>
              </a:buClr>
              <a:buSzPts val="1150"/>
              <a:buNone/>
            </a:pPr>
            <a:r>
              <a:rPr lang="en-US" spc="-22" sz="1150">
                <a:solidFill>
                  <a:srgbClr val="FFFFFF"/>
                </a:solidFill>
                <a:latin typeface="Montserrat"/>
                <a:ea typeface="Montserrat"/>
                <a:cs typeface="Montserrat"/>
                <a:sym typeface="Montserrat"/>
              </a:rPr>
              <a:t>PrEP protects you from HIV when you are taking it correctly,</a:t>
            </a:r>
            <a:br>
              <a:rPr lang="en-US" sz="1150">
                <a:solidFill>
                  <a:srgbClr val="FFFFFF"/>
                </a:solidFill>
                <a:latin typeface="Montserrat"/>
                <a:ea typeface="Montserrat"/>
                <a:cs typeface="Montserrat"/>
                <a:sym typeface="Montserrat"/>
              </a:rPr>
            </a:br>
            <a:r>
              <a:rPr lang="en-US" spc="-22" sz="1150">
                <a:solidFill>
                  <a:srgbClr val="FFFFFF"/>
                </a:solidFill>
                <a:latin typeface="Montserrat"/>
                <a:ea typeface="Montserrat"/>
                <a:cs typeface="Montserrat"/>
                <a:sym typeface="Montserrat"/>
              </a:rPr>
              <a:t>including from a partner who is living with HIV.</a:t>
            </a:r>
            <a:endParaRPr sz="1150"/>
          </a:p>
          <a:p>
            <a:pPr indent="0" lvl="0" marL="0" rtl="0" algn="l">
              <a:lnSpc>
                <a:spcPct val="140869"/>
              </a:lnSpc>
              <a:spcBef>
                <a:spcPts val="0"/>
              </a:spcBef>
              <a:spcAft>
                <a:spcPts val="1200"/>
              </a:spcAft>
              <a:buClr>
                <a:srgbClr val="FFFFFF"/>
              </a:buClr>
              <a:buSzPts val="1150"/>
              <a:buNone/>
            </a:pPr>
            <a:r>
              <a:rPr lang="en-US" spc="-22" sz="1150">
                <a:solidFill>
                  <a:srgbClr val="FFFFFF"/>
                </a:solidFill>
                <a:latin typeface="Montserrat"/>
                <a:ea typeface="Montserrat"/>
                <a:cs typeface="Montserrat"/>
                <a:sym typeface="Montserrat"/>
              </a:rPr>
              <a:t>Your HIV-negative partner is not protected by your PrEP. PrEP only works for the person</a:t>
            </a:r>
            <a:br>
              <a:rPr lang="en-US" sz="1150">
                <a:solidFill>
                  <a:srgbClr val="FFFFFF"/>
                </a:solidFill>
                <a:latin typeface="Montserrat"/>
                <a:ea typeface="Montserrat"/>
                <a:cs typeface="Montserrat"/>
                <a:sym typeface="Montserrat"/>
              </a:rPr>
            </a:br>
            <a:r>
              <a:rPr lang="en-US" spc="-22" sz="1150">
                <a:solidFill>
                  <a:srgbClr val="FFFFFF"/>
                </a:solidFill>
                <a:latin typeface="Montserrat"/>
                <a:ea typeface="Montserrat"/>
                <a:cs typeface="Montserrat"/>
                <a:sym typeface="Montserrat"/>
              </a:rPr>
              <a:t>taking it. They can consider going on PrEP themselves for their own protection.</a:t>
            </a:r>
            <a:endParaRPr sz="1150"/>
          </a:p>
          <a:p>
            <a:pPr indent="0" lvl="0" marL="0" rtl="0" algn="l">
              <a:lnSpc>
                <a:spcPct val="140869"/>
              </a:lnSpc>
              <a:spcBef>
                <a:spcPts val="0"/>
              </a:spcBef>
              <a:spcAft>
                <a:spcPts val="1200"/>
              </a:spcAft>
              <a:buClr>
                <a:srgbClr val="FFFFFF"/>
              </a:buClr>
              <a:buSzPts val="1150"/>
              <a:buNone/>
            </a:pPr>
            <a:r>
              <a:rPr lang="en-US" spc="-22" sz="1150">
                <a:solidFill>
                  <a:srgbClr val="FFFFFF"/>
                </a:solidFill>
                <a:latin typeface="Montserrat"/>
                <a:ea typeface="Montserrat"/>
                <a:cs typeface="Montserrat"/>
                <a:sym typeface="Montserrat"/>
              </a:rPr>
              <a:t>If your partner living with HIV is on ART and they have an undetectable viral load, they</a:t>
            </a:r>
            <a:br>
              <a:rPr lang="en-US" sz="1150">
                <a:solidFill>
                  <a:srgbClr val="FFFFFF"/>
                </a:solidFill>
                <a:latin typeface="Montserrat"/>
                <a:ea typeface="Montserrat"/>
                <a:cs typeface="Montserrat"/>
                <a:sym typeface="Montserrat"/>
              </a:rPr>
            </a:br>
            <a:r>
              <a:rPr lang="en-US" spc="-22" sz="1150">
                <a:solidFill>
                  <a:srgbClr val="FFFFFF"/>
                </a:solidFill>
                <a:latin typeface="Montserrat"/>
                <a:ea typeface="Montserrat"/>
                <a:cs typeface="Montserrat"/>
                <a:sym typeface="Montserrat"/>
              </a:rPr>
              <a:t>cannot pass HIV to you or to anyone else. They should know their viral load if they do not already.</a:t>
            </a:r>
            <a:br>
              <a:rPr lang="en-US" sz="1150">
                <a:solidFill>
                  <a:srgbClr val="FFFFFF"/>
                </a:solidFill>
                <a:latin typeface="Montserrat"/>
                <a:ea typeface="Montserrat"/>
                <a:cs typeface="Montserrat"/>
                <a:sym typeface="Montserrat"/>
              </a:rPr>
            </a:br>
            <a:r>
              <a:rPr b="1" lang="en-US" spc="-22" sz="1150">
                <a:solidFill>
                  <a:srgbClr val="5DB3F5"/>
                </a:solidFill>
                <a:latin typeface="Montserrat"/>
                <a:ea typeface="Montserrat"/>
                <a:cs typeface="Montserrat"/>
                <a:sym typeface="Montserrat"/>
              </a:rPr>
              <a:t>U=U | Undetectable=Untransmittable.</a:t>
            </a:r>
            <a:endParaRPr sz="1150"/>
          </a:p>
          <a:p>
            <a:pPr indent="0" lvl="0" marL="0" marR="226771" rtl="0" algn="l">
              <a:lnSpc>
                <a:spcPct val="156862"/>
              </a:lnSpc>
              <a:spcBef>
                <a:spcPts val="0"/>
              </a:spcBef>
              <a:spcAft>
                <a:spcPts val="0"/>
              </a:spcAft>
              <a:buClr>
                <a:srgbClr val="FFFFFF"/>
              </a:buClr>
              <a:buSzPts val="1020"/>
              <a:buNone/>
            </a:pPr>
            <a:r>
              <a:rPr lang="en-US" spc="-10" sz="1020">
                <a:solidFill>
                  <a:srgbClr val="FFFFFF"/>
                </a:solidFill>
                <a:latin typeface="Montserrat"/>
                <a:ea typeface="Montserrat"/>
                <a:cs typeface="Montserrat"/>
                <a:sym typeface="Montserrat"/>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b="1" lang="en-US" spc="-10" sz="1020">
                <a:solidFill>
                  <a:srgbClr val="5DB3F5"/>
                </a:solidFill>
                <a:latin typeface="Montserrat"/>
                <a:ea typeface="Montserrat"/>
                <a:cs typeface="Montserrat"/>
                <a:sym typeface="Montserrat"/>
              </a:rPr>
              <a:t>#MyPrEPMyChoice</a:t>
            </a:r>
            <a:endParaRPr sz="1150"/>
          </a:p>
        </p:txBody>
      </p:sp>
      <p:sp>
        <p:nvSpPr>
          <p:cNvPr id="48" name="Google Shape;48;p2"/>
          <p:cNvSpPr txBox="1"/>
          <p:nvPr>
            <p:ph idx="3" type="body"/>
          </p:nvPr>
        </p:nvSpPr>
        <p:spPr>
          <a:xfrm>
            <a:off x="457200" y="9928555"/>
            <a:ext cx="2331720" cy="41148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Clr>
                <a:srgbClr val="5DB3F5"/>
              </a:buClr>
              <a:buSzPts val="2210"/>
              <a:buNone/>
            </a:pPr>
            <a:r>
              <a:rPr b="1" lang="en-US" sz="2210">
                <a:solidFill>
                  <a:srgbClr val="5DB3F5"/>
                </a:solidFill>
                <a:latin typeface="Montserrat"/>
                <a:ea typeface="Montserrat"/>
                <a:cs typeface="Montserrat"/>
                <a:sym typeface="Montserrat"/>
              </a:rPr>
              <a:t>P=P</a:t>
            </a:r>
            <a:endParaRPr sz="2210"/>
          </a:p>
        </p:txBody>
      </p:sp>
      <p:sp>
        <p:nvSpPr>
          <p:cNvPr id="49" name="Google Shape;49;p2"/>
          <p:cNvSpPr txBox="1"/>
          <p:nvPr>
            <p:ph idx="4" type="body"/>
          </p:nvPr>
        </p:nvSpPr>
        <p:spPr>
          <a:xfrm>
            <a:off x="3200400" y="9928555"/>
            <a:ext cx="3657600" cy="41148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FFFFFF"/>
              </a:buClr>
              <a:buSzPts val="2210"/>
              <a:buNone/>
            </a:pPr>
            <a:r>
              <a:rPr lang="en-US" sz="2210">
                <a:solidFill>
                  <a:srgbClr val="FFFFFF"/>
                </a:solidFill>
                <a:latin typeface="Montserrat"/>
                <a:ea typeface="Montserrat"/>
                <a:cs typeface="Montserrat"/>
                <a:sym typeface="Montserrat"/>
              </a:rPr>
              <a:t>PrEP=Prevention</a:t>
            </a:r>
            <a:endParaRPr sz="221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dpi="0" rotWithShape="1">
          <a:blip r:embed="rId3"/>
          <a:srcRect/>
          <a:stretch>
            <a:fillRect/>
          </a:stretch>
        </a:blipFill>
        <a:effectLst/>
      </p:bgPr>
    </p:bg>
    <p:spTree>
      <p:nvGrpSpPr>
        <p:cNvPr id="54" name="Shape 54"/>
        <p:cNvGrpSpPr/>
        <p:nvPr/>
      </p:nvGrpSpPr>
      <p:grpSpPr>
        <a:xfrm>
          <a:off x="0" y="0"/>
          <a:ext cx="0" cy="0"/>
          <a:chOff x="0" y="0"/>
          <a:chExt cx="0" cy="0"/>
        </a:xfrm>
      </p:grpSpPr>
      <p:sp>
        <p:nvSpPr>
          <p:cNvPr id="55" name="Google Shape;55;p3"/>
          <p:cNvSpPr txBox="1"/>
          <p:nvPr>
            <p:ph type="title"/>
          </p:nvPr>
        </p:nvSpPr>
        <p:spPr>
          <a:xfrm>
            <a:off x="292608" y="526694"/>
            <a:ext cx="6949440" cy="2286000"/>
          </a:xfrm>
          <a:prstGeom prst="rect">
            <a:avLst/>
          </a:prstGeom>
          <a:noFill/>
          <a:ln>
            <a:noFill/>
          </a:ln>
        </p:spPr>
        <p:txBody>
          <a:bodyPr anchorCtr="0" anchor="t" bIns="0" lIns="0" rIns="0" wrap="square" tIns="0">
            <a:noAutofit/>
          </a:bodyPr>
          <a:lstStyle/>
          <a:p>
            <a:pPr indent="0" lvl="0" marL="0" rtl="0" algn="l">
              <a:lnSpc>
                <a:spcPts val="8660"/>
              </a:lnSpc>
              <a:spcBef>
                <a:spcPts val="0"/>
              </a:spcBef>
              <a:spcAft>
                <a:spcPts val="0"/>
              </a:spcAft>
              <a:buClr>
                <a:srgbClr val="5DB3F5"/>
              </a:buClr>
              <a:buSzPts val="10400"/>
              <a:buFont typeface="Barlow SemiBold"/>
              <a:buNone/>
            </a:pPr>
            <a:r>
              <a:rPr lang="en-US" spc="-230" sz="10400" kern="0">
                <a:solidFill>
                  <a:srgbClr val="5DB3F5"/>
                </a:solidFill>
                <a:latin typeface="Barlow SemiBold"/>
                <a:ea typeface="Barlow SemiBold"/>
                <a:cs typeface="Barlow SemiBold"/>
                <a:sym typeface="Barlow SemiBold"/>
              </a:rPr>
              <a:t>I AM...</a:t>
            </a:r>
            <a:endParaRPr sz="10400"/>
          </a:p>
          <a:p>
            <a:pPr indent="0" lvl="0" marL="0" rtl="0" algn="l">
              <a:lnSpc>
                <a:spcPts val="8660"/>
              </a:lnSpc>
              <a:spcBef>
                <a:spcPts val="0"/>
              </a:spcBef>
              <a:spcAft>
                <a:spcPts val="0"/>
              </a:spcAft>
              <a:buClr>
                <a:srgbClr val="5DB3F5"/>
              </a:buClr>
              <a:buSzPts val="10400"/>
              <a:buFont typeface="Barlow SemiBold"/>
              <a:buNone/>
            </a:pPr>
            <a:r>
              <a:rPr lang="en-US" spc="-230" sz="10400" kern="0">
                <a:solidFill>
                  <a:srgbClr val="5DB3F5"/>
                </a:solidFill>
                <a:latin typeface="Barlow SemiBold"/>
                <a:ea typeface="Barlow SemiBold"/>
                <a:cs typeface="Barlow SemiBold"/>
                <a:sym typeface="Barlow SemiBold"/>
              </a:rPr>
              <a:t>ON PrEP.</a:t>
            </a:r>
            <a:endParaRPr sz="10400"/>
          </a:p>
        </p:txBody>
      </p:sp>
      <p:sp>
        <p:nvSpPr>
          <p:cNvPr id="56" name="Google Shape;56;p3"/>
          <p:cNvSpPr txBox="1"/>
          <p:nvPr>
            <p:ph idx="1" type="body"/>
          </p:nvPr>
        </p:nvSpPr>
        <p:spPr>
          <a:xfrm>
            <a:off x="376458" y="5714890"/>
            <a:ext cx="5943600" cy="640080"/>
          </a:xfrm>
          <a:prstGeom prst="rect">
            <a:avLst/>
          </a:prstGeom>
          <a:noFill/>
          <a:ln>
            <a:noFill/>
          </a:ln>
        </p:spPr>
        <p:txBody>
          <a:bodyPr anchorCtr="0" anchor="t" bIns="0" lIns="0" spcFirstLastPara="1" rIns="0" wrap="square" tIns="0">
            <a:noAutofit/>
          </a:bodyPr>
          <a:lstStyle/>
          <a:p>
            <a:pPr indent="0" lvl="0" marL="0" rtl="0" algn="l">
              <a:lnSpc>
                <a:spcPct val="134838"/>
              </a:lnSpc>
              <a:spcBef>
                <a:spcPts val="0"/>
              </a:spcBef>
              <a:spcAft>
                <a:spcPts val="0"/>
              </a:spcAft>
              <a:buClr>
                <a:srgbClr val="FFFFFF"/>
              </a:buClr>
              <a:buSzPts val="1550"/>
              <a:buNone/>
            </a:pPr>
            <a:r>
              <a:rPr b="1" lang="en-US" spc="-25" sz="1550">
                <a:solidFill>
                  <a:srgbClr val="FFFFFF"/>
                </a:solidFill>
                <a:latin typeface="Montserrat"/>
                <a:ea typeface="Montserrat"/>
                <a:cs typeface="Montserrat"/>
                <a:sym typeface="Montserrat"/>
              </a:rPr>
              <a:t>“I am on PrEP. </a:t>
            </a:r>
            <a:r>
              <a:rPr lang="en-US" spc="-25" sz="1550">
                <a:solidFill>
                  <a:srgbClr val="FFFFFF"/>
                </a:solidFill>
                <a:latin typeface="Montserrat"/>
                <a:ea typeface="Montserrat"/>
                <a:cs typeface="Montserrat"/>
                <a:sym typeface="Montserrat"/>
              </a:rPr>
              <a:t>One of my partners is living with HIV,</a:t>
            </a:r>
            <a:br>
              <a:rPr lang="en-US" sz="1550">
                <a:solidFill>
                  <a:srgbClr val="FFFFFF"/>
                </a:solidFill>
                <a:latin typeface="Montserrat"/>
                <a:ea typeface="Montserrat"/>
                <a:cs typeface="Montserrat"/>
                <a:sym typeface="Montserrat"/>
              </a:rPr>
            </a:br>
            <a:r>
              <a:rPr lang="en-US" spc="-25" sz="1550">
                <a:solidFill>
                  <a:srgbClr val="FFFFFF"/>
                </a:solidFill>
                <a:latin typeface="Montserrat"/>
                <a:ea typeface="Montserrat"/>
                <a:cs typeface="Montserrat"/>
                <a:sym typeface="Montserrat"/>
              </a:rPr>
              <a:t>the other isn’t. Are we all protected?”</a:t>
            </a:r>
            <a:endParaRPr sz="1550"/>
          </a:p>
        </p:txBody>
      </p:sp>
      <p:sp>
        <p:nvSpPr>
          <p:cNvPr id="57" name="Google Shape;57;p3"/>
          <p:cNvSpPr txBox="1"/>
          <p:nvPr>
            <p:ph idx="2" type="body"/>
          </p:nvPr>
        </p:nvSpPr>
        <p:spPr>
          <a:xfrm>
            <a:off x="374904" y="6476586"/>
            <a:ext cx="6848856" cy="3017520"/>
          </a:xfrm>
          <a:prstGeom prst="rect">
            <a:avLst/>
          </a:prstGeom>
          <a:noFill/>
          <a:ln>
            <a:noFill/>
          </a:ln>
        </p:spPr>
        <p:txBody>
          <a:bodyPr anchorCtr="0" anchor="t" bIns="0" lIns="0" spcFirstLastPara="1" rIns="0" wrap="square" tIns="0">
            <a:noAutofit/>
          </a:bodyPr>
          <a:lstStyle/>
          <a:p>
            <a:pPr indent="0" lvl="0" marL="0" rtl="0" algn="l">
              <a:lnSpc>
                <a:spcPct val="140869"/>
              </a:lnSpc>
              <a:spcBef>
                <a:spcPts val="0"/>
              </a:spcBef>
              <a:spcAft>
                <a:spcPts val="1200"/>
              </a:spcAft>
              <a:buClr>
                <a:srgbClr val="FFFFFF"/>
              </a:buClr>
              <a:buSzPts val="1150"/>
              <a:buNone/>
            </a:pPr>
            <a:r>
              <a:rPr lang="en-US" spc="-22" sz="1150">
                <a:solidFill>
                  <a:srgbClr val="FFFFFF"/>
                </a:solidFill>
                <a:latin typeface="Montserrat"/>
                <a:ea typeface="Montserrat"/>
                <a:cs typeface="Montserrat"/>
                <a:sym typeface="Montserrat"/>
              </a:rPr>
              <a:t>PrEP protects you from HIV when you are taking it correctly,</a:t>
            </a:r>
            <a:br>
              <a:rPr lang="en-US" sz="1150">
                <a:solidFill>
                  <a:srgbClr val="FFFFFF"/>
                </a:solidFill>
                <a:latin typeface="Montserrat"/>
                <a:ea typeface="Montserrat"/>
                <a:cs typeface="Montserrat"/>
                <a:sym typeface="Montserrat"/>
              </a:rPr>
            </a:br>
            <a:r>
              <a:rPr lang="en-US" spc="-22" sz="1150">
                <a:solidFill>
                  <a:srgbClr val="FFFFFF"/>
                </a:solidFill>
                <a:latin typeface="Montserrat"/>
                <a:ea typeface="Montserrat"/>
                <a:cs typeface="Montserrat"/>
                <a:sym typeface="Montserrat"/>
              </a:rPr>
              <a:t>including from a partner who is living with HIV.</a:t>
            </a:r>
            <a:endParaRPr sz="1150"/>
          </a:p>
          <a:p>
            <a:pPr indent="0" lvl="0" marL="0" rtl="0" algn="l">
              <a:lnSpc>
                <a:spcPct val="140869"/>
              </a:lnSpc>
              <a:spcBef>
                <a:spcPts val="0"/>
              </a:spcBef>
              <a:spcAft>
                <a:spcPts val="1200"/>
              </a:spcAft>
              <a:buClr>
                <a:srgbClr val="FFFFFF"/>
              </a:buClr>
              <a:buSzPts val="1150"/>
              <a:buNone/>
            </a:pPr>
            <a:r>
              <a:rPr lang="en-US" spc="-22" sz="1150">
                <a:solidFill>
                  <a:srgbClr val="FFFFFF"/>
                </a:solidFill>
                <a:latin typeface="Montserrat"/>
                <a:ea typeface="Montserrat"/>
                <a:cs typeface="Montserrat"/>
                <a:sym typeface="Montserrat"/>
              </a:rPr>
              <a:t>Your HIV-negative partner is not protected by your PrEP. PrEP only works for the person</a:t>
            </a:r>
            <a:br>
              <a:rPr lang="en-US" sz="1150">
                <a:solidFill>
                  <a:srgbClr val="FFFFFF"/>
                </a:solidFill>
                <a:latin typeface="Montserrat"/>
                <a:ea typeface="Montserrat"/>
                <a:cs typeface="Montserrat"/>
                <a:sym typeface="Montserrat"/>
              </a:rPr>
            </a:br>
            <a:r>
              <a:rPr lang="en-US" spc="-22" sz="1150">
                <a:solidFill>
                  <a:srgbClr val="FFFFFF"/>
                </a:solidFill>
                <a:latin typeface="Montserrat"/>
                <a:ea typeface="Montserrat"/>
                <a:cs typeface="Montserrat"/>
                <a:sym typeface="Montserrat"/>
              </a:rPr>
              <a:t>taking it. They can consider going on PrEP themselves for their own protection.</a:t>
            </a:r>
            <a:endParaRPr sz="1150"/>
          </a:p>
          <a:p>
            <a:pPr indent="0" lvl="0" marL="0" rtl="0" algn="l">
              <a:lnSpc>
                <a:spcPct val="140869"/>
              </a:lnSpc>
              <a:spcBef>
                <a:spcPts val="0"/>
              </a:spcBef>
              <a:spcAft>
                <a:spcPts val="1200"/>
              </a:spcAft>
              <a:buClr>
                <a:srgbClr val="FFFFFF"/>
              </a:buClr>
              <a:buSzPts val="1150"/>
              <a:buNone/>
            </a:pPr>
            <a:r>
              <a:rPr lang="en-US" spc="-22" sz="1150">
                <a:solidFill>
                  <a:srgbClr val="FFFFFF"/>
                </a:solidFill>
                <a:latin typeface="Montserrat"/>
                <a:ea typeface="Montserrat"/>
                <a:cs typeface="Montserrat"/>
                <a:sym typeface="Montserrat"/>
              </a:rPr>
              <a:t>If your partner living with HIV is on ART and they have an undetectable viral load, they</a:t>
            </a:r>
            <a:br>
              <a:rPr lang="en-US" sz="1150">
                <a:solidFill>
                  <a:srgbClr val="FFFFFF"/>
                </a:solidFill>
                <a:latin typeface="Montserrat"/>
                <a:ea typeface="Montserrat"/>
                <a:cs typeface="Montserrat"/>
                <a:sym typeface="Montserrat"/>
              </a:rPr>
            </a:br>
            <a:r>
              <a:rPr lang="en-US" spc="-22" sz="1150">
                <a:solidFill>
                  <a:srgbClr val="FFFFFF"/>
                </a:solidFill>
                <a:latin typeface="Montserrat"/>
                <a:ea typeface="Montserrat"/>
                <a:cs typeface="Montserrat"/>
                <a:sym typeface="Montserrat"/>
              </a:rPr>
              <a:t>cannot pass HIV to you or to anyone else. They should know their viral load if they do not already.</a:t>
            </a:r>
            <a:br>
              <a:rPr lang="en-US" sz="1150">
                <a:solidFill>
                  <a:srgbClr val="FFFFFF"/>
                </a:solidFill>
                <a:latin typeface="Montserrat"/>
                <a:ea typeface="Montserrat"/>
                <a:cs typeface="Montserrat"/>
                <a:sym typeface="Montserrat"/>
              </a:rPr>
            </a:br>
            <a:r>
              <a:rPr b="1" lang="en-US" spc="-22" sz="1150">
                <a:solidFill>
                  <a:srgbClr val="5DB3F5"/>
                </a:solidFill>
                <a:latin typeface="Montserrat"/>
                <a:ea typeface="Montserrat"/>
                <a:cs typeface="Montserrat"/>
                <a:sym typeface="Montserrat"/>
              </a:rPr>
              <a:t>U=U | Undetectable=Untransmittable.</a:t>
            </a:r>
            <a:endParaRPr sz="1150"/>
          </a:p>
          <a:p>
            <a:pPr indent="0" lvl="0" marL="0" marR="226771" rtl="0" algn="l">
              <a:lnSpc>
                <a:spcPct val="156862"/>
              </a:lnSpc>
              <a:spcBef>
                <a:spcPts val="0"/>
              </a:spcBef>
              <a:spcAft>
                <a:spcPts val="0"/>
              </a:spcAft>
              <a:buClr>
                <a:srgbClr val="FFFFFF"/>
              </a:buClr>
              <a:buSzPts val="1020"/>
              <a:buNone/>
            </a:pPr>
            <a:r>
              <a:rPr lang="en-US" spc="-10" sz="1020">
                <a:solidFill>
                  <a:srgbClr val="FFFFFF"/>
                </a:solidFill>
                <a:latin typeface="Montserrat"/>
                <a:ea typeface="Montserrat"/>
                <a:cs typeface="Montserrat"/>
                <a:sym typeface="Montserrat"/>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b="1" lang="en-US" spc="-10" sz="1020">
                <a:solidFill>
                  <a:srgbClr val="5DB3F5"/>
                </a:solidFill>
                <a:latin typeface="Montserrat"/>
                <a:ea typeface="Montserrat"/>
                <a:cs typeface="Montserrat"/>
                <a:sym typeface="Montserrat"/>
              </a:rPr>
              <a:t>#MyPrEPMyChoice</a:t>
            </a:r>
            <a:endParaRPr sz="1150"/>
          </a:p>
        </p:txBody>
      </p:sp>
      <p:sp>
        <p:nvSpPr>
          <p:cNvPr id="58" name="Google Shape;58;p3"/>
          <p:cNvSpPr txBox="1"/>
          <p:nvPr>
            <p:ph idx="3" type="body"/>
          </p:nvPr>
        </p:nvSpPr>
        <p:spPr>
          <a:xfrm>
            <a:off x="457200" y="9928555"/>
            <a:ext cx="2331720" cy="41148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Clr>
                <a:srgbClr val="5DB3F5"/>
              </a:buClr>
              <a:buSzPts val="2210"/>
              <a:buNone/>
            </a:pPr>
            <a:r>
              <a:rPr b="1" lang="en-US" sz="2210">
                <a:solidFill>
                  <a:srgbClr val="5DB3F5"/>
                </a:solidFill>
                <a:latin typeface="Montserrat"/>
                <a:ea typeface="Montserrat"/>
                <a:cs typeface="Montserrat"/>
                <a:sym typeface="Montserrat"/>
              </a:rPr>
              <a:t>P=P</a:t>
            </a:r>
            <a:endParaRPr sz="2210"/>
          </a:p>
        </p:txBody>
      </p:sp>
      <p:sp>
        <p:nvSpPr>
          <p:cNvPr id="59" name="Google Shape;59;p3"/>
          <p:cNvSpPr txBox="1"/>
          <p:nvPr>
            <p:ph idx="4" type="body"/>
          </p:nvPr>
        </p:nvSpPr>
        <p:spPr>
          <a:xfrm>
            <a:off x="3200400" y="9928555"/>
            <a:ext cx="3657600" cy="41148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FFFFFF"/>
              </a:buClr>
              <a:buSzPts val="2210"/>
              <a:buNone/>
            </a:pPr>
            <a:r>
              <a:rPr lang="en-US" sz="2210">
                <a:solidFill>
                  <a:srgbClr val="FFFFFF"/>
                </a:solidFill>
                <a:latin typeface="Montserrat"/>
                <a:ea typeface="Montserrat"/>
                <a:cs typeface="Montserrat"/>
                <a:sym typeface="Montserrat"/>
              </a:rPr>
              <a:t>PrEP=Prevention</a:t>
            </a:r>
            <a:endParaRPr sz="221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dpi="0" rotWithShape="1">
          <a:blip r:embed="rId3"/>
          <a:srcRect/>
          <a:stretch>
            <a:fillRect/>
          </a:stretch>
        </a:blipFill>
        <a:effectLst/>
      </p:bgPr>
    </p:bg>
    <p:spTree>
      <p:nvGrpSpPr>
        <p:cNvPr id="64" name="Shape 64"/>
        <p:cNvGrpSpPr/>
        <p:nvPr/>
      </p:nvGrpSpPr>
      <p:grpSpPr>
        <a:xfrm>
          <a:off x="0" y="0"/>
          <a:ext cx="0" cy="0"/>
          <a:chOff x="0" y="0"/>
          <a:chExt cx="0" cy="0"/>
        </a:xfrm>
      </p:grpSpPr>
      <p:sp>
        <p:nvSpPr>
          <p:cNvPr id="65" name="Google Shape;65;p4"/>
          <p:cNvSpPr txBox="1"/>
          <p:nvPr>
            <p:ph type="title"/>
          </p:nvPr>
        </p:nvSpPr>
        <p:spPr>
          <a:xfrm>
            <a:off x="292608" y="526694"/>
            <a:ext cx="6949440" cy="2286000"/>
          </a:xfrm>
          <a:prstGeom prst="rect">
            <a:avLst/>
          </a:prstGeom>
          <a:noFill/>
          <a:ln>
            <a:noFill/>
          </a:ln>
        </p:spPr>
        <p:txBody>
          <a:bodyPr anchorCtr="0" anchor="t" bIns="0" lIns="0" rIns="0" wrap="square" tIns="0">
            <a:noAutofit/>
          </a:bodyPr>
          <a:lstStyle/>
          <a:p>
            <a:pPr indent="0" lvl="0" marL="0" rtl="0" algn="l">
              <a:lnSpc>
                <a:spcPts val="8660"/>
              </a:lnSpc>
              <a:spcBef>
                <a:spcPts val="0"/>
              </a:spcBef>
              <a:spcAft>
                <a:spcPts val="0"/>
              </a:spcAft>
              <a:buClr>
                <a:srgbClr val="5DB3F5"/>
              </a:buClr>
              <a:buSzPts val="10400"/>
              <a:buFont typeface="Barlow SemiBold"/>
              <a:buNone/>
            </a:pPr>
            <a:r>
              <a:rPr lang="en-US" spc="-230" sz="10400" kern="0">
                <a:solidFill>
                  <a:srgbClr val="5DB3F5"/>
                </a:solidFill>
                <a:latin typeface="Barlow SemiBold"/>
                <a:ea typeface="Barlow SemiBold"/>
                <a:cs typeface="Barlow SemiBold"/>
                <a:sym typeface="Barlow SemiBold"/>
              </a:rPr>
              <a:t>I AM...</a:t>
            </a:r>
            <a:endParaRPr sz="10400"/>
          </a:p>
          <a:p>
            <a:pPr indent="0" lvl="0" marL="0" rtl="0" algn="l">
              <a:lnSpc>
                <a:spcPts val="8660"/>
              </a:lnSpc>
              <a:spcBef>
                <a:spcPts val="0"/>
              </a:spcBef>
              <a:spcAft>
                <a:spcPts val="0"/>
              </a:spcAft>
              <a:buClr>
                <a:srgbClr val="5DB3F5"/>
              </a:buClr>
              <a:buSzPts val="10400"/>
              <a:buFont typeface="Barlow SemiBold"/>
              <a:buNone/>
            </a:pPr>
            <a:r>
              <a:rPr lang="en-US" spc="-230" sz="10400" kern="0">
                <a:solidFill>
                  <a:srgbClr val="5DB3F5"/>
                </a:solidFill>
                <a:latin typeface="Barlow SemiBold"/>
                <a:ea typeface="Barlow SemiBold"/>
                <a:cs typeface="Barlow SemiBold"/>
                <a:sym typeface="Barlow SemiBold"/>
              </a:rPr>
              <a:t>ON PrEP.</a:t>
            </a:r>
            <a:endParaRPr sz="10400"/>
          </a:p>
        </p:txBody>
      </p:sp>
      <p:sp>
        <p:nvSpPr>
          <p:cNvPr id="66" name="Google Shape;66;p4"/>
          <p:cNvSpPr txBox="1"/>
          <p:nvPr>
            <p:ph idx="1" type="body"/>
          </p:nvPr>
        </p:nvSpPr>
        <p:spPr>
          <a:xfrm>
            <a:off x="376458" y="5714890"/>
            <a:ext cx="5943600" cy="640080"/>
          </a:xfrm>
          <a:prstGeom prst="rect">
            <a:avLst/>
          </a:prstGeom>
          <a:noFill/>
          <a:ln>
            <a:noFill/>
          </a:ln>
        </p:spPr>
        <p:txBody>
          <a:bodyPr anchorCtr="0" anchor="t" bIns="0" lIns="0" spcFirstLastPara="1" rIns="0" wrap="square" tIns="0">
            <a:noAutofit/>
          </a:bodyPr>
          <a:lstStyle/>
          <a:p>
            <a:pPr indent="0" lvl="0" marL="0" rtl="0" algn="l">
              <a:lnSpc>
                <a:spcPct val="134838"/>
              </a:lnSpc>
              <a:spcBef>
                <a:spcPts val="0"/>
              </a:spcBef>
              <a:spcAft>
                <a:spcPts val="0"/>
              </a:spcAft>
              <a:buClr>
                <a:srgbClr val="FFFFFF"/>
              </a:buClr>
              <a:buSzPts val="1550"/>
              <a:buNone/>
            </a:pPr>
            <a:r>
              <a:rPr b="1" lang="en-US" spc="-25" sz="1550">
                <a:solidFill>
                  <a:srgbClr val="FFFFFF"/>
                </a:solidFill>
                <a:latin typeface="Montserrat"/>
                <a:ea typeface="Montserrat"/>
                <a:cs typeface="Montserrat"/>
                <a:sym typeface="Montserrat"/>
              </a:rPr>
              <a:t>“I am on PrEP. </a:t>
            </a:r>
            <a:r>
              <a:rPr lang="en-US" spc="-25" sz="1550">
                <a:solidFill>
                  <a:srgbClr val="FFFFFF"/>
                </a:solidFill>
                <a:latin typeface="Montserrat"/>
                <a:ea typeface="Montserrat"/>
                <a:cs typeface="Montserrat"/>
                <a:sym typeface="Montserrat"/>
              </a:rPr>
              <a:t>One of my partners is living with HIV,</a:t>
            </a:r>
            <a:br>
              <a:rPr lang="en-US" sz="1550">
                <a:solidFill>
                  <a:srgbClr val="FFFFFF"/>
                </a:solidFill>
                <a:latin typeface="Montserrat"/>
                <a:ea typeface="Montserrat"/>
                <a:cs typeface="Montserrat"/>
                <a:sym typeface="Montserrat"/>
              </a:rPr>
            </a:br>
            <a:r>
              <a:rPr lang="en-US" spc="-25" sz="1550">
                <a:solidFill>
                  <a:srgbClr val="FFFFFF"/>
                </a:solidFill>
                <a:latin typeface="Montserrat"/>
                <a:ea typeface="Montserrat"/>
                <a:cs typeface="Montserrat"/>
                <a:sym typeface="Montserrat"/>
              </a:rPr>
              <a:t>the other isn’t. Are we all protected?”</a:t>
            </a:r>
            <a:endParaRPr sz="1550"/>
          </a:p>
        </p:txBody>
      </p:sp>
      <p:sp>
        <p:nvSpPr>
          <p:cNvPr id="67" name="Google Shape;67;p4"/>
          <p:cNvSpPr txBox="1"/>
          <p:nvPr>
            <p:ph idx="2" type="body"/>
          </p:nvPr>
        </p:nvSpPr>
        <p:spPr>
          <a:xfrm>
            <a:off x="374904" y="6476586"/>
            <a:ext cx="6848856" cy="3017520"/>
          </a:xfrm>
          <a:prstGeom prst="rect">
            <a:avLst/>
          </a:prstGeom>
          <a:noFill/>
          <a:ln>
            <a:noFill/>
          </a:ln>
        </p:spPr>
        <p:txBody>
          <a:bodyPr anchorCtr="0" anchor="t" bIns="0" lIns="0" spcFirstLastPara="1" rIns="0" wrap="square" tIns="0">
            <a:noAutofit/>
          </a:bodyPr>
          <a:lstStyle/>
          <a:p>
            <a:pPr indent="0" lvl="0" marL="0" rtl="0" algn="l">
              <a:lnSpc>
                <a:spcPct val="140869"/>
              </a:lnSpc>
              <a:spcBef>
                <a:spcPts val="0"/>
              </a:spcBef>
              <a:spcAft>
                <a:spcPts val="1200"/>
              </a:spcAft>
              <a:buClr>
                <a:srgbClr val="FFFFFF"/>
              </a:buClr>
              <a:buSzPts val="1150"/>
              <a:buNone/>
            </a:pPr>
            <a:r>
              <a:rPr lang="en-US" spc="-22" sz="1150">
                <a:solidFill>
                  <a:srgbClr val="FFFFFF"/>
                </a:solidFill>
                <a:latin typeface="Montserrat"/>
                <a:ea typeface="Montserrat"/>
                <a:cs typeface="Montserrat"/>
                <a:sym typeface="Montserrat"/>
              </a:rPr>
              <a:t>PrEP protects you from HIV when you are taking it correctly,</a:t>
            </a:r>
            <a:br>
              <a:rPr lang="en-US" sz="1150">
                <a:solidFill>
                  <a:srgbClr val="FFFFFF"/>
                </a:solidFill>
                <a:latin typeface="Montserrat"/>
                <a:ea typeface="Montserrat"/>
                <a:cs typeface="Montserrat"/>
                <a:sym typeface="Montserrat"/>
              </a:rPr>
            </a:br>
            <a:r>
              <a:rPr lang="en-US" spc="-22" sz="1150">
                <a:solidFill>
                  <a:srgbClr val="FFFFFF"/>
                </a:solidFill>
                <a:latin typeface="Montserrat"/>
                <a:ea typeface="Montserrat"/>
                <a:cs typeface="Montserrat"/>
                <a:sym typeface="Montserrat"/>
              </a:rPr>
              <a:t>including from a partner who is living with HIV.</a:t>
            </a:r>
            <a:endParaRPr sz="1150"/>
          </a:p>
          <a:p>
            <a:pPr indent="0" lvl="0" marL="0" rtl="0" algn="l">
              <a:lnSpc>
                <a:spcPct val="140869"/>
              </a:lnSpc>
              <a:spcBef>
                <a:spcPts val="0"/>
              </a:spcBef>
              <a:spcAft>
                <a:spcPts val="1200"/>
              </a:spcAft>
              <a:buClr>
                <a:srgbClr val="FFFFFF"/>
              </a:buClr>
              <a:buSzPts val="1150"/>
              <a:buNone/>
            </a:pPr>
            <a:r>
              <a:rPr lang="en-US" spc="-22" sz="1150">
                <a:solidFill>
                  <a:srgbClr val="FFFFFF"/>
                </a:solidFill>
                <a:latin typeface="Montserrat"/>
                <a:ea typeface="Montserrat"/>
                <a:cs typeface="Montserrat"/>
                <a:sym typeface="Montserrat"/>
              </a:rPr>
              <a:t>Your HIV-negative partner is not protected by your PrEP. PrEP only works for the person</a:t>
            </a:r>
            <a:br>
              <a:rPr lang="en-US" sz="1150">
                <a:solidFill>
                  <a:srgbClr val="FFFFFF"/>
                </a:solidFill>
                <a:latin typeface="Montserrat"/>
                <a:ea typeface="Montserrat"/>
                <a:cs typeface="Montserrat"/>
                <a:sym typeface="Montserrat"/>
              </a:rPr>
            </a:br>
            <a:r>
              <a:rPr lang="en-US" spc="-22" sz="1150">
                <a:solidFill>
                  <a:srgbClr val="FFFFFF"/>
                </a:solidFill>
                <a:latin typeface="Montserrat"/>
                <a:ea typeface="Montserrat"/>
                <a:cs typeface="Montserrat"/>
                <a:sym typeface="Montserrat"/>
              </a:rPr>
              <a:t>taking it. They can consider going on PrEP themselves for their own protection.</a:t>
            </a:r>
            <a:endParaRPr sz="1150"/>
          </a:p>
          <a:p>
            <a:pPr indent="0" lvl="0" marL="0" rtl="0" algn="l">
              <a:lnSpc>
                <a:spcPct val="140869"/>
              </a:lnSpc>
              <a:spcBef>
                <a:spcPts val="0"/>
              </a:spcBef>
              <a:spcAft>
                <a:spcPts val="1200"/>
              </a:spcAft>
              <a:buClr>
                <a:srgbClr val="FFFFFF"/>
              </a:buClr>
              <a:buSzPts val="1150"/>
              <a:buNone/>
            </a:pPr>
            <a:r>
              <a:rPr lang="en-US" spc="-22" sz="1150">
                <a:solidFill>
                  <a:srgbClr val="FFFFFF"/>
                </a:solidFill>
                <a:latin typeface="Montserrat"/>
                <a:ea typeface="Montserrat"/>
                <a:cs typeface="Montserrat"/>
                <a:sym typeface="Montserrat"/>
              </a:rPr>
              <a:t>If your partner living with HIV is on ART and they have an undetectable viral load, they</a:t>
            </a:r>
            <a:br>
              <a:rPr lang="en-US" sz="1150">
                <a:solidFill>
                  <a:srgbClr val="FFFFFF"/>
                </a:solidFill>
                <a:latin typeface="Montserrat"/>
                <a:ea typeface="Montserrat"/>
                <a:cs typeface="Montserrat"/>
                <a:sym typeface="Montserrat"/>
              </a:rPr>
            </a:br>
            <a:r>
              <a:rPr lang="en-US" spc="-22" sz="1150">
                <a:solidFill>
                  <a:srgbClr val="FFFFFF"/>
                </a:solidFill>
                <a:latin typeface="Montserrat"/>
                <a:ea typeface="Montserrat"/>
                <a:cs typeface="Montserrat"/>
                <a:sym typeface="Montserrat"/>
              </a:rPr>
              <a:t>cannot pass HIV to you or to anyone else. They should know their viral load if they do not already.</a:t>
            </a:r>
            <a:br>
              <a:rPr lang="en-US" sz="1150">
                <a:solidFill>
                  <a:srgbClr val="FFFFFF"/>
                </a:solidFill>
                <a:latin typeface="Montserrat"/>
                <a:ea typeface="Montserrat"/>
                <a:cs typeface="Montserrat"/>
                <a:sym typeface="Montserrat"/>
              </a:rPr>
            </a:br>
            <a:r>
              <a:rPr b="1" lang="en-US" spc="-22" sz="1150">
                <a:solidFill>
                  <a:srgbClr val="5DB3F5"/>
                </a:solidFill>
                <a:latin typeface="Montserrat"/>
                <a:ea typeface="Montserrat"/>
                <a:cs typeface="Montserrat"/>
                <a:sym typeface="Montserrat"/>
              </a:rPr>
              <a:t>U=U | Undetectable=Untransmittable.</a:t>
            </a:r>
            <a:endParaRPr sz="1150"/>
          </a:p>
          <a:p>
            <a:pPr indent="0" lvl="0" marL="0" marR="226771" rtl="0" algn="l">
              <a:lnSpc>
                <a:spcPct val="156862"/>
              </a:lnSpc>
              <a:spcBef>
                <a:spcPts val="0"/>
              </a:spcBef>
              <a:spcAft>
                <a:spcPts val="0"/>
              </a:spcAft>
              <a:buClr>
                <a:srgbClr val="FFFFFF"/>
              </a:buClr>
              <a:buSzPts val="1020"/>
              <a:buNone/>
            </a:pPr>
            <a:r>
              <a:rPr lang="en-US" spc="-10" sz="1020">
                <a:solidFill>
                  <a:srgbClr val="FFFFFF"/>
                </a:solidFill>
                <a:latin typeface="Montserrat"/>
                <a:ea typeface="Montserrat"/>
                <a:cs typeface="Montserrat"/>
                <a:sym typeface="Montserrat"/>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b="1" lang="en-US" spc="-10" sz="1020">
                <a:solidFill>
                  <a:srgbClr val="5DB3F5"/>
                </a:solidFill>
                <a:latin typeface="Montserrat"/>
                <a:ea typeface="Montserrat"/>
                <a:cs typeface="Montserrat"/>
                <a:sym typeface="Montserrat"/>
              </a:rPr>
              <a:t>#MyPrEPMyChoice</a:t>
            </a:r>
            <a:endParaRPr sz="1150"/>
          </a:p>
        </p:txBody>
      </p:sp>
      <p:sp>
        <p:nvSpPr>
          <p:cNvPr id="68" name="Google Shape;68;p4"/>
          <p:cNvSpPr txBox="1"/>
          <p:nvPr>
            <p:ph idx="3" type="body"/>
          </p:nvPr>
        </p:nvSpPr>
        <p:spPr>
          <a:xfrm>
            <a:off x="457200" y="9928555"/>
            <a:ext cx="2331720" cy="41148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Clr>
                <a:srgbClr val="5DB3F5"/>
              </a:buClr>
              <a:buSzPts val="2210"/>
              <a:buNone/>
            </a:pPr>
            <a:r>
              <a:rPr b="1" lang="en-US" sz="2210">
                <a:solidFill>
                  <a:srgbClr val="5DB3F5"/>
                </a:solidFill>
                <a:latin typeface="Montserrat"/>
                <a:ea typeface="Montserrat"/>
                <a:cs typeface="Montserrat"/>
                <a:sym typeface="Montserrat"/>
              </a:rPr>
              <a:t>P=P</a:t>
            </a:r>
            <a:endParaRPr sz="2210"/>
          </a:p>
        </p:txBody>
      </p:sp>
      <p:sp>
        <p:nvSpPr>
          <p:cNvPr id="69" name="Google Shape;69;p4"/>
          <p:cNvSpPr txBox="1"/>
          <p:nvPr>
            <p:ph idx="4" type="body"/>
          </p:nvPr>
        </p:nvSpPr>
        <p:spPr>
          <a:xfrm>
            <a:off x="3200400" y="9928555"/>
            <a:ext cx="3657600" cy="41148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FFFFFF"/>
              </a:buClr>
              <a:buSzPts val="2210"/>
              <a:buNone/>
            </a:pPr>
            <a:r>
              <a:rPr lang="en-US" sz="2210">
                <a:solidFill>
                  <a:srgbClr val="FFFFFF"/>
                </a:solidFill>
                <a:latin typeface="Montserrat"/>
                <a:ea typeface="Montserrat"/>
                <a:cs typeface="Montserrat"/>
                <a:sym typeface="Montserrat"/>
              </a:rPr>
              <a:t>PrEP=Prevention</a:t>
            </a:r>
            <a:endParaRPr sz="221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6D4B9C21C83740A65D5C608EACF76C" ma:contentTypeVersion="16" ma:contentTypeDescription="Create a new document." ma:contentTypeScope="" ma:versionID="2fe86115b47dcb197d140793ce58caff">
  <xsd:schema xmlns:xsd="http://www.w3.org/2001/XMLSchema" xmlns:xs="http://www.w3.org/2001/XMLSchema" xmlns:p="http://schemas.microsoft.com/office/2006/metadata/properties" xmlns:ns2="424603b6-a794-40e4-9344-433f30fb5407" xmlns:ns3="5fb20df2-2146-4677-84a3-4a2eef9c8104" targetNamespace="http://schemas.microsoft.com/office/2006/metadata/properties" ma:root="true" ma:fieldsID="376f8d4caf14aa21d5b24045c8385a1f" ns2:_="" ns3:_="">
    <xsd:import namespace="424603b6-a794-40e4-9344-433f30fb5407"/>
    <xsd:import namespace="5fb20df2-2146-4677-84a3-4a2eef9c810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LengthInSeconds" minOccurs="0"/>
                <xsd:element ref="ns2:MediaServiceDateTaken"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4603b6-a794-40e4-9344-433f30fb54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8a61325-a799-49ec-90cd-bdb119cc2d2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b20df2-2146-4677-84a3-4a2eef9c810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2f75432e-4f7e-4e01-b5fe-c89b4569e12b}" ma:internalName="TaxCatchAll" ma:showField="CatchAllData" ma:web="5fb20df2-2146-4677-84a3-4a2eef9c81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fb20df2-2146-4677-84a3-4a2eef9c8104" xsi:nil="true"/>
    <lcf76f155ced4ddcb4097134ff3c332f xmlns="424603b6-a794-40e4-9344-433f30fb540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24A072A-98EC-46D9-8B9B-4C17CBDD6D85}"/>
</file>

<file path=customXml/itemProps2.xml><?xml version="1.0" encoding="utf-8"?>
<ds:datastoreItem xmlns:ds="http://schemas.openxmlformats.org/officeDocument/2006/customXml" ds:itemID="{2F31CBED-94C0-4D69-BAD6-80260CFCFC7C}"/>
</file>

<file path=customXml/itemProps3.xml><?xml version="1.0" encoding="utf-8"?>
<ds:datastoreItem xmlns:ds="http://schemas.openxmlformats.org/officeDocument/2006/customXml" ds:itemID="{92998AD2-B439-439F-94FB-224C59321C33}"/>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PrEP Power</dc:creator>
  <dcterms:created xsi:type="dcterms:W3CDTF">2026-10-07T16:17:06Z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0x0101009E6D4B9C21C83740A65D5C608EACF76C</vt:lpwstr>
  </property>
</Properties>
</file>